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0" r:id="rId1"/>
    <p:sldMasterId id="2147483681" r:id="rId2"/>
    <p:sldMasterId id="2147483682" r:id="rId3"/>
  </p:sldMasterIdLst>
  <p:notesMasterIdLst>
    <p:notesMasterId r:id="rId53"/>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5" r:id="rId38"/>
    <p:sldId id="297" r:id="rId39"/>
    <p:sldId id="298" r:id="rId40"/>
    <p:sldId id="299" r:id="rId41"/>
    <p:sldId id="300" r:id="rId42"/>
    <p:sldId id="301" r:id="rId43"/>
    <p:sldId id="302" r:id="rId44"/>
    <p:sldId id="303" r:id="rId45"/>
    <p:sldId id="304" r:id="rId46"/>
    <p:sldId id="305" r:id="rId47"/>
    <p:sldId id="306" r:id="rId48"/>
    <p:sldId id="307" r:id="rId49"/>
    <p:sldId id="308" r:id="rId50"/>
    <p:sldId id="309" r:id="rId51"/>
    <p:sldId id="343" r:id="rId52"/>
  </p:sldIdLst>
  <p:sldSz cx="9144000" cy="5143500" type="screen16x9"/>
  <p:notesSz cx="6858000" cy="9144000"/>
  <p:embeddedFontLst>
    <p:embeddedFont>
      <p:font typeface="Amatic SC" panose="00000500000000000000" pitchFamily="2" charset="-79"/>
      <p:regular r:id="rId54"/>
      <p:bold r:id="rId55"/>
    </p:embeddedFont>
    <p:embeddedFont>
      <p:font typeface="Calibri" panose="020F0502020204030204" pitchFamily="34" charset="0"/>
      <p:regular r:id="rId56"/>
      <p:bold r:id="rId57"/>
      <p:italic r:id="rId58"/>
      <p:boldItalic r:id="rId59"/>
    </p:embeddedFont>
    <p:embeddedFont>
      <p:font typeface="Fira Sans" panose="020B0503050000020004" pitchFamily="34" charset="0"/>
      <p:regular r:id="rId60"/>
      <p:bold r:id="rId61"/>
      <p:italic r:id="rId62"/>
      <p:boldItalic r:id="rId63"/>
    </p:embeddedFont>
    <p:embeddedFont>
      <p:font typeface="Fira Sans SemiBold" panose="020B0603050000020004" pitchFamily="34" charset="0"/>
      <p:regular r:id="rId64"/>
      <p:bold r:id="rId65"/>
      <p:italic r:id="rId66"/>
      <p:boldItalic r:id="rId67"/>
    </p:embeddedFont>
    <p:embeddedFont>
      <p:font typeface="Londrina Solid" panose="02010600030101010101" charset="0"/>
      <p:regular r:id="rId68"/>
    </p:embeddedFont>
    <p:embeddedFont>
      <p:font typeface="Londrina Solid Black" panose="02010600030101010101" charset="0"/>
      <p:bold r:id="rId69"/>
    </p:embeddedFont>
    <p:embeddedFont>
      <p:font typeface="Proxima Nova" panose="02010600030101010101" charset="0"/>
      <p:regular r:id="rId70"/>
      <p:bold r:id="rId71"/>
      <p:italic r:id="rId72"/>
      <p:boldItalic r:id="rId73"/>
    </p:embeddedFont>
    <p:embeddedFont>
      <p:font typeface="Proxima Nova Semibold" panose="02010600030101010101" charset="0"/>
      <p:regular r:id="rId74"/>
      <p:bold r:id="rId75"/>
      <p:boldItalic r:id="rId76"/>
    </p:embeddedFont>
    <p:embeddedFont>
      <p:font typeface="Roboto Medium" panose="02000000000000000000" pitchFamily="2" charset="0"/>
      <p:regular r:id="rId77"/>
      <p:bold r:id="rId78"/>
      <p:italic r:id="rId79"/>
      <p:boldItalic r:id="rId8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1B1E903-58BC-4B49-9BF2-99AD9185D656}">
  <a:tblStyle styleId="{81B1E903-58BC-4B49-9BF2-99AD9185D65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3" d="100"/>
          <a:sy n="83" d="100"/>
        </p:scale>
        <p:origin x="800"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10.fntdata"/><Relationship Id="rId68" Type="http://schemas.openxmlformats.org/officeDocument/2006/relationships/font" Target="fonts/font15.fntdata"/><Relationship Id="rId84" Type="http://schemas.openxmlformats.org/officeDocument/2006/relationships/tableStyles" Target="tableStyles.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notesMaster" Target="notesMasters/notesMaster1.xml"/><Relationship Id="rId58" Type="http://schemas.openxmlformats.org/officeDocument/2006/relationships/font" Target="fonts/font5.fntdata"/><Relationship Id="rId74" Type="http://schemas.openxmlformats.org/officeDocument/2006/relationships/font" Target="fonts/font21.fntdata"/><Relationship Id="rId79" Type="http://schemas.openxmlformats.org/officeDocument/2006/relationships/font" Target="fonts/font26.fntdata"/><Relationship Id="rId5" Type="http://schemas.openxmlformats.org/officeDocument/2006/relationships/slide" Target="slides/slide2.xml"/><Relationship Id="rId61" Type="http://schemas.openxmlformats.org/officeDocument/2006/relationships/font" Target="fonts/font8.fntdata"/><Relationship Id="rId82" Type="http://schemas.openxmlformats.org/officeDocument/2006/relationships/viewProps" Target="viewProps.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font" Target="fonts/font3.fntdata"/><Relationship Id="rId64" Type="http://schemas.openxmlformats.org/officeDocument/2006/relationships/font" Target="fonts/font11.fntdata"/><Relationship Id="rId69" Type="http://schemas.openxmlformats.org/officeDocument/2006/relationships/font" Target="fonts/font16.fntdata"/><Relationship Id="rId77" Type="http://schemas.openxmlformats.org/officeDocument/2006/relationships/font" Target="fonts/font24.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9.fntdata"/><Relationship Id="rId80" Type="http://schemas.openxmlformats.org/officeDocument/2006/relationships/font" Target="fonts/font27.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6.fntdata"/><Relationship Id="rId67" Type="http://schemas.openxmlformats.org/officeDocument/2006/relationships/font" Target="fonts/font14.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font" Target="fonts/font1.fntdata"/><Relationship Id="rId62" Type="http://schemas.openxmlformats.org/officeDocument/2006/relationships/font" Target="fonts/font9.fntdata"/><Relationship Id="rId70" Type="http://schemas.openxmlformats.org/officeDocument/2006/relationships/font" Target="fonts/font17.fntdata"/><Relationship Id="rId75" Type="http://schemas.openxmlformats.org/officeDocument/2006/relationships/font" Target="fonts/font22.fntdata"/><Relationship Id="rId83"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4.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font" Target="fonts/font7.fntdata"/><Relationship Id="rId65" Type="http://schemas.openxmlformats.org/officeDocument/2006/relationships/font" Target="fonts/font12.fntdata"/><Relationship Id="rId73" Type="http://schemas.openxmlformats.org/officeDocument/2006/relationships/font" Target="fonts/font20.fntdata"/><Relationship Id="rId78" Type="http://schemas.openxmlformats.org/officeDocument/2006/relationships/font" Target="fonts/font25.fntdata"/><Relationship Id="rId81"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font" Target="fonts/font2.fntdata"/><Relationship Id="rId76" Type="http://schemas.openxmlformats.org/officeDocument/2006/relationships/font" Target="fonts/font23.fntdata"/><Relationship Id="rId7" Type="http://schemas.openxmlformats.org/officeDocument/2006/relationships/slide" Target="slides/slide4.xml"/><Relationship Id="rId71" Type="http://schemas.openxmlformats.org/officeDocument/2006/relationships/font" Target="fonts/font18.fntdata"/><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font" Target="fonts/font13.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9"/>
        <p:cNvGrpSpPr/>
        <p:nvPr/>
      </p:nvGrpSpPr>
      <p:grpSpPr>
        <a:xfrm>
          <a:off x="0" y="0"/>
          <a:ext cx="0" cy="0"/>
          <a:chOff x="0" y="0"/>
          <a:chExt cx="0" cy="0"/>
        </a:xfrm>
      </p:grpSpPr>
      <p:sp>
        <p:nvSpPr>
          <p:cNvPr id="770" name="Google Shape;77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1" name="Google Shape;77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8"/>
        <p:cNvGrpSpPr/>
        <p:nvPr/>
      </p:nvGrpSpPr>
      <p:grpSpPr>
        <a:xfrm>
          <a:off x="0" y="0"/>
          <a:ext cx="0" cy="0"/>
          <a:chOff x="0" y="0"/>
          <a:chExt cx="0" cy="0"/>
        </a:xfrm>
      </p:grpSpPr>
      <p:sp>
        <p:nvSpPr>
          <p:cNvPr id="949" name="Google Shape;949;g8f342daea5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0" name="Google Shape;950;g8f342daea5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8"/>
        <p:cNvGrpSpPr/>
        <p:nvPr/>
      </p:nvGrpSpPr>
      <p:grpSpPr>
        <a:xfrm>
          <a:off x="0" y="0"/>
          <a:ext cx="0" cy="0"/>
          <a:chOff x="0" y="0"/>
          <a:chExt cx="0" cy="0"/>
        </a:xfrm>
      </p:grpSpPr>
      <p:sp>
        <p:nvSpPr>
          <p:cNvPr id="969" name="Google Shape;969;g9b0c974f6d_1_20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0" name="Google Shape;970;g9b0c974f6d_1_20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9"/>
        <p:cNvGrpSpPr/>
        <p:nvPr/>
      </p:nvGrpSpPr>
      <p:grpSpPr>
        <a:xfrm>
          <a:off x="0" y="0"/>
          <a:ext cx="0" cy="0"/>
          <a:chOff x="0" y="0"/>
          <a:chExt cx="0" cy="0"/>
        </a:xfrm>
      </p:grpSpPr>
      <p:sp>
        <p:nvSpPr>
          <p:cNvPr id="990" name="Google Shape;990;g8f342daea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1" name="Google Shape;991;g8f342daea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0"/>
        <p:cNvGrpSpPr/>
        <p:nvPr/>
      </p:nvGrpSpPr>
      <p:grpSpPr>
        <a:xfrm>
          <a:off x="0" y="0"/>
          <a:ext cx="0" cy="0"/>
          <a:chOff x="0" y="0"/>
          <a:chExt cx="0" cy="0"/>
        </a:xfrm>
      </p:grpSpPr>
      <p:sp>
        <p:nvSpPr>
          <p:cNvPr id="1011" name="Google Shape;1011;ga3c4104864_0_1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2" name="Google Shape;1012;ga3c4104864_0_1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5"/>
        <p:cNvGrpSpPr/>
        <p:nvPr/>
      </p:nvGrpSpPr>
      <p:grpSpPr>
        <a:xfrm>
          <a:off x="0" y="0"/>
          <a:ext cx="0" cy="0"/>
          <a:chOff x="0" y="0"/>
          <a:chExt cx="0" cy="0"/>
        </a:xfrm>
      </p:grpSpPr>
      <p:sp>
        <p:nvSpPr>
          <p:cNvPr id="1026" name="Google Shape;1026;ga3c4104864_0_2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7" name="Google Shape;1027;ga3c4104864_0_2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7"/>
        <p:cNvGrpSpPr/>
        <p:nvPr/>
      </p:nvGrpSpPr>
      <p:grpSpPr>
        <a:xfrm>
          <a:off x="0" y="0"/>
          <a:ext cx="0" cy="0"/>
          <a:chOff x="0" y="0"/>
          <a:chExt cx="0" cy="0"/>
        </a:xfrm>
      </p:grpSpPr>
      <p:sp>
        <p:nvSpPr>
          <p:cNvPr id="1038" name="Google Shape;1038;g8f342daea5_0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9" name="Google Shape;1039;g8f342daea5_0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0"/>
        <p:cNvGrpSpPr/>
        <p:nvPr/>
      </p:nvGrpSpPr>
      <p:grpSpPr>
        <a:xfrm>
          <a:off x="0" y="0"/>
          <a:ext cx="0" cy="0"/>
          <a:chOff x="0" y="0"/>
          <a:chExt cx="0" cy="0"/>
        </a:xfrm>
      </p:grpSpPr>
      <p:sp>
        <p:nvSpPr>
          <p:cNvPr id="1071" name="Google Shape;1071;ga3c4104864_0_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2" name="Google Shape;1072;ga3c4104864_0_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7"/>
        <p:cNvGrpSpPr/>
        <p:nvPr/>
      </p:nvGrpSpPr>
      <p:grpSpPr>
        <a:xfrm>
          <a:off x="0" y="0"/>
          <a:ext cx="0" cy="0"/>
          <a:chOff x="0" y="0"/>
          <a:chExt cx="0" cy="0"/>
        </a:xfrm>
      </p:grpSpPr>
      <p:sp>
        <p:nvSpPr>
          <p:cNvPr id="1088" name="Google Shape;1088;ga3c4104864_0_2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9" name="Google Shape;1089;ga3c4104864_0_2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1"/>
        <p:cNvGrpSpPr/>
        <p:nvPr/>
      </p:nvGrpSpPr>
      <p:grpSpPr>
        <a:xfrm>
          <a:off x="0" y="0"/>
          <a:ext cx="0" cy="0"/>
          <a:chOff x="0" y="0"/>
          <a:chExt cx="0" cy="0"/>
        </a:xfrm>
      </p:grpSpPr>
      <p:sp>
        <p:nvSpPr>
          <p:cNvPr id="1132" name="Google Shape;1132;ga3c4104864_0_2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3" name="Google Shape;1133;ga3c4104864_0_2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1"/>
        <p:cNvGrpSpPr/>
        <p:nvPr/>
      </p:nvGrpSpPr>
      <p:grpSpPr>
        <a:xfrm>
          <a:off x="0" y="0"/>
          <a:ext cx="0" cy="0"/>
          <a:chOff x="0" y="0"/>
          <a:chExt cx="0" cy="0"/>
        </a:xfrm>
      </p:grpSpPr>
      <p:sp>
        <p:nvSpPr>
          <p:cNvPr id="1172" name="Google Shape;1172;ga414a60860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3" name="Google Shape;1173;ga414a60860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3"/>
        <p:cNvGrpSpPr/>
        <p:nvPr/>
      </p:nvGrpSpPr>
      <p:grpSpPr>
        <a:xfrm>
          <a:off x="0" y="0"/>
          <a:ext cx="0" cy="0"/>
          <a:chOff x="0" y="0"/>
          <a:chExt cx="0" cy="0"/>
        </a:xfrm>
      </p:grpSpPr>
      <p:sp>
        <p:nvSpPr>
          <p:cNvPr id="784" name="Google Shape;784;g8d3aa2a3e7_0_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5" name="Google Shape;785;g8d3aa2a3e7_0_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7"/>
        <p:cNvGrpSpPr/>
        <p:nvPr/>
      </p:nvGrpSpPr>
      <p:grpSpPr>
        <a:xfrm>
          <a:off x="0" y="0"/>
          <a:ext cx="0" cy="0"/>
          <a:chOff x="0" y="0"/>
          <a:chExt cx="0" cy="0"/>
        </a:xfrm>
      </p:grpSpPr>
      <p:sp>
        <p:nvSpPr>
          <p:cNvPr id="1218" name="Google Shape;1218;ga3dc5bf54c_1_2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9" name="Google Shape;1219;ga3dc5bf54c_1_2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6"/>
        <p:cNvGrpSpPr/>
        <p:nvPr/>
      </p:nvGrpSpPr>
      <p:grpSpPr>
        <a:xfrm>
          <a:off x="0" y="0"/>
          <a:ext cx="0" cy="0"/>
          <a:chOff x="0" y="0"/>
          <a:chExt cx="0" cy="0"/>
        </a:xfrm>
      </p:grpSpPr>
      <p:sp>
        <p:nvSpPr>
          <p:cNvPr id="1237" name="Google Shape;1237;ga3dc5bf54c_1_2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8" name="Google Shape;1238;ga3dc5bf54c_1_2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
        <p:cNvGrpSpPr/>
        <p:nvPr/>
      </p:nvGrpSpPr>
      <p:grpSpPr>
        <a:xfrm>
          <a:off x="0" y="0"/>
          <a:ext cx="0" cy="0"/>
          <a:chOff x="0" y="0"/>
          <a:chExt cx="0" cy="0"/>
        </a:xfrm>
      </p:grpSpPr>
      <p:sp>
        <p:nvSpPr>
          <p:cNvPr id="1288" name="Google Shape;1288;ga3c4104864_0_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9" name="Google Shape;1289;ga3c4104864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7"/>
        <p:cNvGrpSpPr/>
        <p:nvPr/>
      </p:nvGrpSpPr>
      <p:grpSpPr>
        <a:xfrm>
          <a:off x="0" y="0"/>
          <a:ext cx="0" cy="0"/>
          <a:chOff x="0" y="0"/>
          <a:chExt cx="0" cy="0"/>
        </a:xfrm>
      </p:grpSpPr>
      <p:sp>
        <p:nvSpPr>
          <p:cNvPr id="1298" name="Google Shape;1298;ga3c4104864_0_2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9" name="Google Shape;1299;ga3c4104864_0_2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8"/>
        <p:cNvGrpSpPr/>
        <p:nvPr/>
      </p:nvGrpSpPr>
      <p:grpSpPr>
        <a:xfrm>
          <a:off x="0" y="0"/>
          <a:ext cx="0" cy="0"/>
          <a:chOff x="0" y="0"/>
          <a:chExt cx="0" cy="0"/>
        </a:xfrm>
      </p:grpSpPr>
      <p:sp>
        <p:nvSpPr>
          <p:cNvPr id="1329" name="Google Shape;1329;ga3c4104864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0" name="Google Shape;1330;ga3c4104864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4"/>
        <p:cNvGrpSpPr/>
        <p:nvPr/>
      </p:nvGrpSpPr>
      <p:grpSpPr>
        <a:xfrm>
          <a:off x="0" y="0"/>
          <a:ext cx="0" cy="0"/>
          <a:chOff x="0" y="0"/>
          <a:chExt cx="0" cy="0"/>
        </a:xfrm>
      </p:grpSpPr>
      <p:sp>
        <p:nvSpPr>
          <p:cNvPr id="1345" name="Google Shape;1345;ga3c4104864_0_2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6" name="Google Shape;1346;ga3c4104864_0_2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4"/>
        <p:cNvGrpSpPr/>
        <p:nvPr/>
      </p:nvGrpSpPr>
      <p:grpSpPr>
        <a:xfrm>
          <a:off x="0" y="0"/>
          <a:ext cx="0" cy="0"/>
          <a:chOff x="0" y="0"/>
          <a:chExt cx="0" cy="0"/>
        </a:xfrm>
      </p:grpSpPr>
      <p:sp>
        <p:nvSpPr>
          <p:cNvPr id="1375" name="Google Shape;1375;ga3c4104864_0_2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6" name="Google Shape;1376;ga3c4104864_0_2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4"/>
        <p:cNvGrpSpPr/>
        <p:nvPr/>
      </p:nvGrpSpPr>
      <p:grpSpPr>
        <a:xfrm>
          <a:off x="0" y="0"/>
          <a:ext cx="0" cy="0"/>
          <a:chOff x="0" y="0"/>
          <a:chExt cx="0" cy="0"/>
        </a:xfrm>
      </p:grpSpPr>
      <p:sp>
        <p:nvSpPr>
          <p:cNvPr id="1405" name="Google Shape;1405;ga3c4104864_0_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6" name="Google Shape;1406;ga3c4104864_0_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4"/>
        <p:cNvGrpSpPr/>
        <p:nvPr/>
      </p:nvGrpSpPr>
      <p:grpSpPr>
        <a:xfrm>
          <a:off x="0" y="0"/>
          <a:ext cx="0" cy="0"/>
          <a:chOff x="0" y="0"/>
          <a:chExt cx="0" cy="0"/>
        </a:xfrm>
      </p:grpSpPr>
      <p:sp>
        <p:nvSpPr>
          <p:cNvPr id="1435" name="Google Shape;1435;ga3c4104864_0_2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6" name="Google Shape;1436;ga3c4104864_0_2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4"/>
        <p:cNvGrpSpPr/>
        <p:nvPr/>
      </p:nvGrpSpPr>
      <p:grpSpPr>
        <a:xfrm>
          <a:off x="0" y="0"/>
          <a:ext cx="0" cy="0"/>
          <a:chOff x="0" y="0"/>
          <a:chExt cx="0" cy="0"/>
        </a:xfrm>
      </p:grpSpPr>
      <p:sp>
        <p:nvSpPr>
          <p:cNvPr id="1465" name="Google Shape;1465;ga3e3dd9295_0_7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6" name="Google Shape;1466;ga3e3dd9295_0_7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0"/>
        <p:cNvGrpSpPr/>
        <p:nvPr/>
      </p:nvGrpSpPr>
      <p:grpSpPr>
        <a:xfrm>
          <a:off x="0" y="0"/>
          <a:ext cx="0" cy="0"/>
          <a:chOff x="0" y="0"/>
          <a:chExt cx="0" cy="0"/>
        </a:xfrm>
      </p:grpSpPr>
      <p:sp>
        <p:nvSpPr>
          <p:cNvPr id="811" name="Google Shape;811;ga3e3dd9295_0_2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2" name="Google Shape;812;ga3e3dd9295_0_2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4"/>
        <p:cNvGrpSpPr/>
        <p:nvPr/>
      </p:nvGrpSpPr>
      <p:grpSpPr>
        <a:xfrm>
          <a:off x="0" y="0"/>
          <a:ext cx="0" cy="0"/>
          <a:chOff x="0" y="0"/>
          <a:chExt cx="0" cy="0"/>
        </a:xfrm>
      </p:grpSpPr>
      <p:sp>
        <p:nvSpPr>
          <p:cNvPr id="1495" name="Google Shape;1495;ga3e3dd9295_0_7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6" name="Google Shape;1496;ga3e3dd9295_0_7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4"/>
        <p:cNvGrpSpPr/>
        <p:nvPr/>
      </p:nvGrpSpPr>
      <p:grpSpPr>
        <a:xfrm>
          <a:off x="0" y="0"/>
          <a:ext cx="0" cy="0"/>
          <a:chOff x="0" y="0"/>
          <a:chExt cx="0" cy="0"/>
        </a:xfrm>
      </p:grpSpPr>
      <p:sp>
        <p:nvSpPr>
          <p:cNvPr id="1525" name="Google Shape;1525;g8f342daea5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6" name="Google Shape;1526;g8f342daea5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8"/>
        <p:cNvGrpSpPr/>
        <p:nvPr/>
      </p:nvGrpSpPr>
      <p:grpSpPr>
        <a:xfrm>
          <a:off x="0" y="0"/>
          <a:ext cx="0" cy="0"/>
          <a:chOff x="0" y="0"/>
          <a:chExt cx="0" cy="0"/>
        </a:xfrm>
      </p:grpSpPr>
      <p:sp>
        <p:nvSpPr>
          <p:cNvPr id="1539" name="Google Shape;1539;g9b0c974f6d_1_21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0" name="Google Shape;1540;g9b0c974f6d_1_21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2"/>
        <p:cNvGrpSpPr/>
        <p:nvPr/>
      </p:nvGrpSpPr>
      <p:grpSpPr>
        <a:xfrm>
          <a:off x="0" y="0"/>
          <a:ext cx="0" cy="0"/>
          <a:chOff x="0" y="0"/>
          <a:chExt cx="0" cy="0"/>
        </a:xfrm>
      </p:grpSpPr>
      <p:sp>
        <p:nvSpPr>
          <p:cNvPr id="1553" name="Google Shape;1553;g9b0c974f6d_1_20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4" name="Google Shape;1554;g9b0c974f6d_1_20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3"/>
        <p:cNvGrpSpPr/>
        <p:nvPr/>
      </p:nvGrpSpPr>
      <p:grpSpPr>
        <a:xfrm>
          <a:off x="0" y="0"/>
          <a:ext cx="0" cy="0"/>
          <a:chOff x="0" y="0"/>
          <a:chExt cx="0" cy="0"/>
        </a:xfrm>
      </p:grpSpPr>
      <p:sp>
        <p:nvSpPr>
          <p:cNvPr id="1574" name="Google Shape;1574;g8d3aa2a3e7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5" name="Google Shape;1575;g8d3aa2a3e7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0"/>
        <p:cNvGrpSpPr/>
        <p:nvPr/>
      </p:nvGrpSpPr>
      <p:grpSpPr>
        <a:xfrm>
          <a:off x="0" y="0"/>
          <a:ext cx="0" cy="0"/>
          <a:chOff x="0" y="0"/>
          <a:chExt cx="0" cy="0"/>
        </a:xfrm>
      </p:grpSpPr>
      <p:sp>
        <p:nvSpPr>
          <p:cNvPr id="1631" name="Google Shape;1631;g99d9bfe23a_2_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2" name="Google Shape;1632;g99d9bfe23a_2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9"/>
        <p:cNvGrpSpPr/>
        <p:nvPr/>
      </p:nvGrpSpPr>
      <p:grpSpPr>
        <a:xfrm>
          <a:off x="0" y="0"/>
          <a:ext cx="0" cy="0"/>
          <a:chOff x="0" y="0"/>
          <a:chExt cx="0" cy="0"/>
        </a:xfrm>
      </p:grpSpPr>
      <p:sp>
        <p:nvSpPr>
          <p:cNvPr id="1670" name="Google Shape;1670;g99d9bfe23a_2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1" name="Google Shape;1671;g99d9bfe23a_2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6"/>
        <p:cNvGrpSpPr/>
        <p:nvPr/>
      </p:nvGrpSpPr>
      <p:grpSpPr>
        <a:xfrm>
          <a:off x="0" y="0"/>
          <a:ext cx="0" cy="0"/>
          <a:chOff x="0" y="0"/>
          <a:chExt cx="0" cy="0"/>
        </a:xfrm>
      </p:grpSpPr>
      <p:sp>
        <p:nvSpPr>
          <p:cNvPr id="2007" name="Google Shape;2007;g99d9bfe23a_2_3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8" name="Google Shape;2008;g99d9bfe23a_2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3"/>
        <p:cNvGrpSpPr/>
        <p:nvPr/>
      </p:nvGrpSpPr>
      <p:grpSpPr>
        <a:xfrm>
          <a:off x="0" y="0"/>
          <a:ext cx="0" cy="0"/>
          <a:chOff x="0" y="0"/>
          <a:chExt cx="0" cy="0"/>
        </a:xfrm>
      </p:grpSpPr>
      <p:sp>
        <p:nvSpPr>
          <p:cNvPr id="4794" name="Google Shape;4794;g99d9bfe23a_2_31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95" name="Google Shape;4795;g99d9bfe23a_2_3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12"/>
        <p:cNvGrpSpPr/>
        <p:nvPr/>
      </p:nvGrpSpPr>
      <p:grpSpPr>
        <a:xfrm>
          <a:off x="0" y="0"/>
          <a:ext cx="0" cy="0"/>
          <a:chOff x="0" y="0"/>
          <a:chExt cx="0" cy="0"/>
        </a:xfrm>
      </p:grpSpPr>
      <p:sp>
        <p:nvSpPr>
          <p:cNvPr id="5213" name="Google Shape;5213;g99d9bfe23a_2_35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14" name="Google Shape;5214;g99d9bfe23a_2_35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7"/>
        <p:cNvGrpSpPr/>
        <p:nvPr/>
      </p:nvGrpSpPr>
      <p:grpSpPr>
        <a:xfrm>
          <a:off x="0" y="0"/>
          <a:ext cx="0" cy="0"/>
          <a:chOff x="0" y="0"/>
          <a:chExt cx="0" cy="0"/>
        </a:xfrm>
      </p:grpSpPr>
      <p:sp>
        <p:nvSpPr>
          <p:cNvPr id="818" name="Google Shape;818;g8f342daea5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 name="Google Shape;819;g8f342daea5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2"/>
        <p:cNvGrpSpPr/>
        <p:nvPr/>
      </p:nvGrpSpPr>
      <p:grpSpPr>
        <a:xfrm>
          <a:off x="0" y="0"/>
          <a:ext cx="0" cy="0"/>
          <a:chOff x="0" y="0"/>
          <a:chExt cx="0" cy="0"/>
        </a:xfrm>
      </p:grpSpPr>
      <p:sp>
        <p:nvSpPr>
          <p:cNvPr id="5383" name="Google Shape;5383;g99d9bfe23a_2_37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84" name="Google Shape;5384;g99d9bfe23a_2_37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87"/>
        <p:cNvGrpSpPr/>
        <p:nvPr/>
      </p:nvGrpSpPr>
      <p:grpSpPr>
        <a:xfrm>
          <a:off x="0" y="0"/>
          <a:ext cx="0" cy="0"/>
          <a:chOff x="0" y="0"/>
          <a:chExt cx="0" cy="0"/>
        </a:xfrm>
      </p:grpSpPr>
      <p:sp>
        <p:nvSpPr>
          <p:cNvPr id="5788" name="Google Shape;5788;g99d9bfe23a_2_41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89" name="Google Shape;5789;g99d9bfe23a_2_4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67"/>
        <p:cNvGrpSpPr/>
        <p:nvPr/>
      </p:nvGrpSpPr>
      <p:grpSpPr>
        <a:xfrm>
          <a:off x="0" y="0"/>
          <a:ext cx="0" cy="0"/>
          <a:chOff x="0" y="0"/>
          <a:chExt cx="0" cy="0"/>
        </a:xfrm>
      </p:grpSpPr>
      <p:sp>
        <p:nvSpPr>
          <p:cNvPr id="6168" name="Google Shape;6168;g99d9bfe23a_2_45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69" name="Google Shape;6169;g99d9bfe23a_2_45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81"/>
        <p:cNvGrpSpPr/>
        <p:nvPr/>
      </p:nvGrpSpPr>
      <p:grpSpPr>
        <a:xfrm>
          <a:off x="0" y="0"/>
          <a:ext cx="0" cy="0"/>
          <a:chOff x="0" y="0"/>
          <a:chExt cx="0" cy="0"/>
        </a:xfrm>
      </p:grpSpPr>
      <p:sp>
        <p:nvSpPr>
          <p:cNvPr id="6582" name="Google Shape;6582;g99d9bfe23a_2_49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83" name="Google Shape;6583;g99d9bfe23a_2_49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42"/>
        <p:cNvGrpSpPr/>
        <p:nvPr/>
      </p:nvGrpSpPr>
      <p:grpSpPr>
        <a:xfrm>
          <a:off x="0" y="0"/>
          <a:ext cx="0" cy="0"/>
          <a:chOff x="0" y="0"/>
          <a:chExt cx="0" cy="0"/>
        </a:xfrm>
      </p:grpSpPr>
      <p:sp>
        <p:nvSpPr>
          <p:cNvPr id="6943" name="Google Shape;6943;g99d9bfe23a_2_53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4" name="Google Shape;6944;g99d9bfe23a_2_5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52"/>
        <p:cNvGrpSpPr/>
        <p:nvPr/>
      </p:nvGrpSpPr>
      <p:grpSpPr>
        <a:xfrm>
          <a:off x="0" y="0"/>
          <a:ext cx="0" cy="0"/>
          <a:chOff x="0" y="0"/>
          <a:chExt cx="0" cy="0"/>
        </a:xfrm>
      </p:grpSpPr>
      <p:sp>
        <p:nvSpPr>
          <p:cNvPr id="7453" name="Google Shape;7453;g99d9bfe23a_2_58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54" name="Google Shape;7454;g99d9bfe23a_2_58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72"/>
        <p:cNvGrpSpPr/>
        <p:nvPr/>
      </p:nvGrpSpPr>
      <p:grpSpPr>
        <a:xfrm>
          <a:off x="0" y="0"/>
          <a:ext cx="0" cy="0"/>
          <a:chOff x="0" y="0"/>
          <a:chExt cx="0" cy="0"/>
        </a:xfrm>
      </p:grpSpPr>
      <p:sp>
        <p:nvSpPr>
          <p:cNvPr id="8073" name="Google Shape;8073;g99d9bfe23a_2_64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74" name="Google Shape;8074;g99d9bfe23a_2_64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66"/>
        <p:cNvGrpSpPr/>
        <p:nvPr/>
      </p:nvGrpSpPr>
      <p:grpSpPr>
        <a:xfrm>
          <a:off x="0" y="0"/>
          <a:ext cx="0" cy="0"/>
          <a:chOff x="0" y="0"/>
          <a:chExt cx="0" cy="0"/>
        </a:xfrm>
      </p:grpSpPr>
      <p:sp>
        <p:nvSpPr>
          <p:cNvPr id="8667" name="Google Shape;8667;g99d9bfe23a_2_70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68" name="Google Shape;8668;g99d9bfe23a_2_70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7"/>
        <p:cNvGrpSpPr/>
        <p:nvPr/>
      </p:nvGrpSpPr>
      <p:grpSpPr>
        <a:xfrm>
          <a:off x="0" y="0"/>
          <a:ext cx="0" cy="0"/>
          <a:chOff x="0" y="0"/>
          <a:chExt cx="0" cy="0"/>
        </a:xfrm>
      </p:grpSpPr>
      <p:sp>
        <p:nvSpPr>
          <p:cNvPr id="8988" name="Google Shape;8988;g99d9bfe23a_2_73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89" name="Google Shape;8989;g99d9bfe23a_2_73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6"/>
        <p:cNvGrpSpPr/>
        <p:nvPr/>
      </p:nvGrpSpPr>
      <p:grpSpPr>
        <a:xfrm>
          <a:off x="0" y="0"/>
          <a:ext cx="0" cy="0"/>
          <a:chOff x="0" y="0"/>
          <a:chExt cx="0" cy="0"/>
        </a:xfrm>
      </p:grpSpPr>
      <p:sp>
        <p:nvSpPr>
          <p:cNvPr id="827" name="Google Shape;827;g8f342daea5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8" name="Google Shape;828;g8f342daea5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2"/>
        <p:cNvGrpSpPr/>
        <p:nvPr/>
      </p:nvGrpSpPr>
      <p:grpSpPr>
        <a:xfrm>
          <a:off x="0" y="0"/>
          <a:ext cx="0" cy="0"/>
          <a:chOff x="0" y="0"/>
          <a:chExt cx="0" cy="0"/>
        </a:xfrm>
      </p:grpSpPr>
      <p:sp>
        <p:nvSpPr>
          <p:cNvPr id="833" name="Google Shape;833;g8f342daea5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4" name="Google Shape;834;g8f342daea5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5"/>
        <p:cNvGrpSpPr/>
        <p:nvPr/>
      </p:nvGrpSpPr>
      <p:grpSpPr>
        <a:xfrm>
          <a:off x="0" y="0"/>
          <a:ext cx="0" cy="0"/>
          <a:chOff x="0" y="0"/>
          <a:chExt cx="0" cy="0"/>
        </a:xfrm>
      </p:grpSpPr>
      <p:sp>
        <p:nvSpPr>
          <p:cNvPr id="856" name="Google Shape;856;g8f342daea5_0_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7" name="Google Shape;857;g8f342daea5_0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
        <p:cNvGrpSpPr/>
        <p:nvPr/>
      </p:nvGrpSpPr>
      <p:grpSpPr>
        <a:xfrm>
          <a:off x="0" y="0"/>
          <a:ext cx="0" cy="0"/>
          <a:chOff x="0" y="0"/>
          <a:chExt cx="0" cy="0"/>
        </a:xfrm>
      </p:grpSpPr>
      <p:sp>
        <p:nvSpPr>
          <p:cNvPr id="863" name="Google Shape;863;g99d9bfe23a_0_21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4" name="Google Shape;864;g99d9bfe23a_0_21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9"/>
        <p:cNvGrpSpPr/>
        <p:nvPr/>
      </p:nvGrpSpPr>
      <p:grpSpPr>
        <a:xfrm>
          <a:off x="0" y="0"/>
          <a:ext cx="0" cy="0"/>
          <a:chOff x="0" y="0"/>
          <a:chExt cx="0" cy="0"/>
        </a:xfrm>
      </p:grpSpPr>
      <p:sp>
        <p:nvSpPr>
          <p:cNvPr id="930" name="Google Shape;930;g8f342daea5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1" name="Google Shape;931;g8f342daea5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p:nvPr/>
        </p:nvSpPr>
        <p:spPr>
          <a:xfrm>
            <a:off x="-8325" y="-7750"/>
            <a:ext cx="7373899" cy="5151274"/>
          </a:xfrm>
          <a:custGeom>
            <a:avLst/>
            <a:gdLst/>
            <a:ahLst/>
            <a:cxnLst/>
            <a:rect l="l" t="t" r="r" b="b"/>
            <a:pathLst>
              <a:path w="272376" h="190277" extrusionOk="0">
                <a:moveTo>
                  <a:pt x="136818" y="0"/>
                </a:moveTo>
                <a:cubicBezTo>
                  <a:pt x="136784" y="0"/>
                  <a:pt x="136750" y="10"/>
                  <a:pt x="136720" y="30"/>
                </a:cubicBezTo>
                <a:cubicBezTo>
                  <a:pt x="136629" y="61"/>
                  <a:pt x="136598" y="182"/>
                  <a:pt x="136629" y="274"/>
                </a:cubicBezTo>
                <a:cubicBezTo>
                  <a:pt x="136629" y="274"/>
                  <a:pt x="136629" y="304"/>
                  <a:pt x="136659" y="304"/>
                </a:cubicBezTo>
                <a:cubicBezTo>
                  <a:pt x="136811" y="638"/>
                  <a:pt x="136993" y="973"/>
                  <a:pt x="137206" y="1337"/>
                </a:cubicBezTo>
                <a:lnTo>
                  <a:pt x="137541" y="1945"/>
                </a:lnTo>
                <a:cubicBezTo>
                  <a:pt x="137571" y="2006"/>
                  <a:pt x="137662" y="2037"/>
                  <a:pt x="137723" y="2037"/>
                </a:cubicBezTo>
                <a:cubicBezTo>
                  <a:pt x="137753" y="2037"/>
                  <a:pt x="137784" y="2037"/>
                  <a:pt x="137814" y="2006"/>
                </a:cubicBezTo>
                <a:cubicBezTo>
                  <a:pt x="137905" y="1976"/>
                  <a:pt x="137936" y="1854"/>
                  <a:pt x="137875" y="1763"/>
                </a:cubicBezTo>
                <a:lnTo>
                  <a:pt x="137510" y="1155"/>
                </a:lnTo>
                <a:cubicBezTo>
                  <a:pt x="137358" y="851"/>
                  <a:pt x="137206" y="578"/>
                  <a:pt x="137054" y="304"/>
                </a:cubicBezTo>
                <a:cubicBezTo>
                  <a:pt x="137024" y="243"/>
                  <a:pt x="137024" y="182"/>
                  <a:pt x="136993" y="122"/>
                </a:cubicBezTo>
                <a:cubicBezTo>
                  <a:pt x="136953" y="41"/>
                  <a:pt x="136885" y="0"/>
                  <a:pt x="136818" y="0"/>
                </a:cubicBezTo>
                <a:close/>
                <a:moveTo>
                  <a:pt x="87941" y="231"/>
                </a:moveTo>
                <a:cubicBezTo>
                  <a:pt x="87888" y="231"/>
                  <a:pt x="87827" y="259"/>
                  <a:pt x="87783" y="304"/>
                </a:cubicBezTo>
                <a:cubicBezTo>
                  <a:pt x="87783" y="304"/>
                  <a:pt x="87752" y="334"/>
                  <a:pt x="87752" y="334"/>
                </a:cubicBezTo>
                <a:cubicBezTo>
                  <a:pt x="87631" y="669"/>
                  <a:pt x="87509" y="1033"/>
                  <a:pt x="87388" y="1368"/>
                </a:cubicBezTo>
                <a:cubicBezTo>
                  <a:pt x="87296" y="1641"/>
                  <a:pt x="87205" y="1885"/>
                  <a:pt x="87114" y="2128"/>
                </a:cubicBezTo>
                <a:cubicBezTo>
                  <a:pt x="87084" y="2219"/>
                  <a:pt x="87114" y="2340"/>
                  <a:pt x="87236" y="2371"/>
                </a:cubicBezTo>
                <a:cubicBezTo>
                  <a:pt x="87236" y="2401"/>
                  <a:pt x="87266" y="2401"/>
                  <a:pt x="87296" y="2401"/>
                </a:cubicBezTo>
                <a:cubicBezTo>
                  <a:pt x="87357" y="2401"/>
                  <a:pt x="87448" y="2340"/>
                  <a:pt x="87479" y="2280"/>
                </a:cubicBezTo>
                <a:cubicBezTo>
                  <a:pt x="87570" y="2006"/>
                  <a:pt x="87661" y="1763"/>
                  <a:pt x="87752" y="1520"/>
                </a:cubicBezTo>
                <a:cubicBezTo>
                  <a:pt x="87844" y="1155"/>
                  <a:pt x="87965" y="821"/>
                  <a:pt x="88117" y="486"/>
                </a:cubicBezTo>
                <a:cubicBezTo>
                  <a:pt x="88148" y="426"/>
                  <a:pt x="88117" y="365"/>
                  <a:pt x="88087" y="304"/>
                </a:cubicBezTo>
                <a:cubicBezTo>
                  <a:pt x="88056" y="274"/>
                  <a:pt x="88026" y="243"/>
                  <a:pt x="87996" y="243"/>
                </a:cubicBezTo>
                <a:cubicBezTo>
                  <a:pt x="87979" y="235"/>
                  <a:pt x="87961" y="231"/>
                  <a:pt x="87941" y="231"/>
                </a:cubicBezTo>
                <a:close/>
                <a:moveTo>
                  <a:pt x="81882" y="819"/>
                </a:moveTo>
                <a:cubicBezTo>
                  <a:pt x="81825" y="819"/>
                  <a:pt x="81773" y="853"/>
                  <a:pt x="81734" y="912"/>
                </a:cubicBezTo>
                <a:lnTo>
                  <a:pt x="81673" y="1003"/>
                </a:lnTo>
                <a:cubicBezTo>
                  <a:pt x="81309" y="1520"/>
                  <a:pt x="81065" y="2097"/>
                  <a:pt x="80944" y="2705"/>
                </a:cubicBezTo>
                <a:cubicBezTo>
                  <a:pt x="80913" y="2827"/>
                  <a:pt x="80974" y="2918"/>
                  <a:pt x="81096" y="2918"/>
                </a:cubicBezTo>
                <a:cubicBezTo>
                  <a:pt x="81096" y="2918"/>
                  <a:pt x="81126" y="2948"/>
                  <a:pt x="81126" y="2948"/>
                </a:cubicBezTo>
                <a:cubicBezTo>
                  <a:pt x="81217" y="2948"/>
                  <a:pt x="81309" y="2857"/>
                  <a:pt x="81309" y="2766"/>
                </a:cubicBezTo>
                <a:cubicBezTo>
                  <a:pt x="81430" y="2219"/>
                  <a:pt x="81673" y="1672"/>
                  <a:pt x="81977" y="1185"/>
                </a:cubicBezTo>
                <a:lnTo>
                  <a:pt x="82038" y="1125"/>
                </a:lnTo>
                <a:cubicBezTo>
                  <a:pt x="82099" y="1033"/>
                  <a:pt x="82068" y="912"/>
                  <a:pt x="81977" y="851"/>
                </a:cubicBezTo>
                <a:cubicBezTo>
                  <a:pt x="81945" y="830"/>
                  <a:pt x="81913" y="819"/>
                  <a:pt x="81882" y="819"/>
                </a:cubicBezTo>
                <a:close/>
                <a:moveTo>
                  <a:pt x="132586" y="1611"/>
                </a:moveTo>
                <a:cubicBezTo>
                  <a:pt x="132495" y="1611"/>
                  <a:pt x="132404" y="1672"/>
                  <a:pt x="132404" y="1793"/>
                </a:cubicBezTo>
                <a:lnTo>
                  <a:pt x="132373" y="2219"/>
                </a:lnTo>
                <a:cubicBezTo>
                  <a:pt x="132343" y="2705"/>
                  <a:pt x="132313" y="3192"/>
                  <a:pt x="132313" y="3647"/>
                </a:cubicBezTo>
                <a:lnTo>
                  <a:pt x="132313" y="3678"/>
                </a:lnTo>
                <a:cubicBezTo>
                  <a:pt x="132313" y="3815"/>
                  <a:pt x="132411" y="3883"/>
                  <a:pt x="132510" y="3883"/>
                </a:cubicBezTo>
                <a:cubicBezTo>
                  <a:pt x="132609" y="3883"/>
                  <a:pt x="132708" y="3815"/>
                  <a:pt x="132708" y="3678"/>
                </a:cubicBezTo>
                <a:lnTo>
                  <a:pt x="132708" y="3647"/>
                </a:lnTo>
                <a:cubicBezTo>
                  <a:pt x="132708" y="3192"/>
                  <a:pt x="132708" y="2705"/>
                  <a:pt x="132738" y="2249"/>
                </a:cubicBezTo>
                <a:lnTo>
                  <a:pt x="132768" y="1793"/>
                </a:lnTo>
                <a:cubicBezTo>
                  <a:pt x="132768" y="1702"/>
                  <a:pt x="132677" y="1611"/>
                  <a:pt x="132586" y="1611"/>
                </a:cubicBezTo>
                <a:close/>
                <a:moveTo>
                  <a:pt x="86373" y="3666"/>
                </a:moveTo>
                <a:cubicBezTo>
                  <a:pt x="86318" y="3666"/>
                  <a:pt x="86266" y="3688"/>
                  <a:pt x="86233" y="3739"/>
                </a:cubicBezTo>
                <a:cubicBezTo>
                  <a:pt x="85837" y="4195"/>
                  <a:pt x="85382" y="4559"/>
                  <a:pt x="84834" y="4833"/>
                </a:cubicBezTo>
                <a:lnTo>
                  <a:pt x="84895" y="5015"/>
                </a:lnTo>
                <a:lnTo>
                  <a:pt x="85017" y="5167"/>
                </a:lnTo>
                <a:cubicBezTo>
                  <a:pt x="85594" y="4894"/>
                  <a:pt x="86111" y="4468"/>
                  <a:pt x="86537" y="3982"/>
                </a:cubicBezTo>
                <a:cubicBezTo>
                  <a:pt x="86597" y="3891"/>
                  <a:pt x="86597" y="3769"/>
                  <a:pt x="86506" y="3708"/>
                </a:cubicBezTo>
                <a:cubicBezTo>
                  <a:pt x="86465" y="3681"/>
                  <a:pt x="86418" y="3666"/>
                  <a:pt x="86373" y="3666"/>
                </a:cubicBezTo>
                <a:close/>
                <a:moveTo>
                  <a:pt x="138618" y="3342"/>
                </a:moveTo>
                <a:cubicBezTo>
                  <a:pt x="138493" y="3342"/>
                  <a:pt x="138363" y="3461"/>
                  <a:pt x="138422" y="3617"/>
                </a:cubicBezTo>
                <a:cubicBezTo>
                  <a:pt x="138696" y="4164"/>
                  <a:pt x="138878" y="4772"/>
                  <a:pt x="138939" y="5380"/>
                </a:cubicBezTo>
                <a:cubicBezTo>
                  <a:pt x="138939" y="5471"/>
                  <a:pt x="139030" y="5532"/>
                  <a:pt x="139121" y="5532"/>
                </a:cubicBezTo>
                <a:lnTo>
                  <a:pt x="139152" y="5532"/>
                </a:lnTo>
                <a:cubicBezTo>
                  <a:pt x="139243" y="5532"/>
                  <a:pt x="139334" y="5441"/>
                  <a:pt x="139304" y="5350"/>
                </a:cubicBezTo>
                <a:cubicBezTo>
                  <a:pt x="139243" y="4681"/>
                  <a:pt x="139060" y="4043"/>
                  <a:pt x="138787" y="3465"/>
                </a:cubicBezTo>
                <a:cubicBezTo>
                  <a:pt x="138754" y="3378"/>
                  <a:pt x="138687" y="3342"/>
                  <a:pt x="138618" y="3342"/>
                </a:cubicBezTo>
                <a:close/>
                <a:moveTo>
                  <a:pt x="81430" y="4380"/>
                </a:moveTo>
                <a:cubicBezTo>
                  <a:pt x="81304" y="4380"/>
                  <a:pt x="81192" y="4530"/>
                  <a:pt x="81278" y="4681"/>
                </a:cubicBezTo>
                <a:cubicBezTo>
                  <a:pt x="81309" y="4742"/>
                  <a:pt x="81339" y="4772"/>
                  <a:pt x="81400" y="4833"/>
                </a:cubicBezTo>
                <a:cubicBezTo>
                  <a:pt x="81825" y="5319"/>
                  <a:pt x="82403" y="5593"/>
                  <a:pt x="83041" y="5593"/>
                </a:cubicBezTo>
                <a:lnTo>
                  <a:pt x="83071" y="5593"/>
                </a:lnTo>
                <a:cubicBezTo>
                  <a:pt x="83163" y="5593"/>
                  <a:pt x="83223" y="5532"/>
                  <a:pt x="83254" y="5410"/>
                </a:cubicBezTo>
                <a:cubicBezTo>
                  <a:pt x="83254" y="5319"/>
                  <a:pt x="83163" y="5228"/>
                  <a:pt x="83071" y="5228"/>
                </a:cubicBezTo>
                <a:cubicBezTo>
                  <a:pt x="82555" y="5198"/>
                  <a:pt x="82038" y="4985"/>
                  <a:pt x="81673" y="4590"/>
                </a:cubicBezTo>
                <a:cubicBezTo>
                  <a:pt x="81643" y="4559"/>
                  <a:pt x="81612" y="4499"/>
                  <a:pt x="81582" y="4468"/>
                </a:cubicBezTo>
                <a:cubicBezTo>
                  <a:pt x="81538" y="4406"/>
                  <a:pt x="81483" y="4380"/>
                  <a:pt x="81430" y="4380"/>
                </a:cubicBezTo>
                <a:close/>
                <a:moveTo>
                  <a:pt x="132726" y="5372"/>
                </a:moveTo>
                <a:cubicBezTo>
                  <a:pt x="132709" y="5372"/>
                  <a:pt x="132693" y="5375"/>
                  <a:pt x="132677" y="5380"/>
                </a:cubicBezTo>
                <a:cubicBezTo>
                  <a:pt x="132586" y="5410"/>
                  <a:pt x="132525" y="5532"/>
                  <a:pt x="132556" y="5623"/>
                </a:cubicBezTo>
                <a:cubicBezTo>
                  <a:pt x="132708" y="6261"/>
                  <a:pt x="132981" y="6839"/>
                  <a:pt x="133316" y="7417"/>
                </a:cubicBezTo>
                <a:cubicBezTo>
                  <a:pt x="133346" y="7477"/>
                  <a:pt x="133407" y="7508"/>
                  <a:pt x="133468" y="7508"/>
                </a:cubicBezTo>
                <a:cubicBezTo>
                  <a:pt x="133498" y="7508"/>
                  <a:pt x="133528" y="7508"/>
                  <a:pt x="133559" y="7477"/>
                </a:cubicBezTo>
                <a:cubicBezTo>
                  <a:pt x="133650" y="7417"/>
                  <a:pt x="133680" y="7295"/>
                  <a:pt x="133620" y="7204"/>
                </a:cubicBezTo>
                <a:cubicBezTo>
                  <a:pt x="133316" y="6687"/>
                  <a:pt x="133072" y="6110"/>
                  <a:pt x="132920" y="5532"/>
                </a:cubicBezTo>
                <a:cubicBezTo>
                  <a:pt x="132895" y="5431"/>
                  <a:pt x="132807" y="5372"/>
                  <a:pt x="132726" y="5372"/>
                </a:cubicBezTo>
                <a:close/>
                <a:moveTo>
                  <a:pt x="138877" y="7013"/>
                </a:moveTo>
                <a:cubicBezTo>
                  <a:pt x="138786" y="7013"/>
                  <a:pt x="138715" y="7068"/>
                  <a:pt x="138665" y="7143"/>
                </a:cubicBezTo>
                <a:cubicBezTo>
                  <a:pt x="138452" y="7720"/>
                  <a:pt x="138118" y="8237"/>
                  <a:pt x="137693" y="8663"/>
                </a:cubicBezTo>
                <a:cubicBezTo>
                  <a:pt x="137571" y="8784"/>
                  <a:pt x="137662" y="8997"/>
                  <a:pt x="137845" y="8997"/>
                </a:cubicBezTo>
                <a:cubicBezTo>
                  <a:pt x="137875" y="8997"/>
                  <a:pt x="137936" y="8967"/>
                  <a:pt x="137966" y="8936"/>
                </a:cubicBezTo>
                <a:cubicBezTo>
                  <a:pt x="138422" y="8450"/>
                  <a:pt x="138787" y="7903"/>
                  <a:pt x="139030" y="7295"/>
                </a:cubicBezTo>
                <a:cubicBezTo>
                  <a:pt x="139060" y="7173"/>
                  <a:pt x="139030" y="7082"/>
                  <a:pt x="138939" y="7021"/>
                </a:cubicBezTo>
                <a:cubicBezTo>
                  <a:pt x="138917" y="7016"/>
                  <a:pt x="138897" y="7013"/>
                  <a:pt x="138877" y="7013"/>
                </a:cubicBezTo>
                <a:close/>
                <a:moveTo>
                  <a:pt x="4195" y="304"/>
                </a:moveTo>
                <a:cubicBezTo>
                  <a:pt x="3404" y="1489"/>
                  <a:pt x="3070" y="2948"/>
                  <a:pt x="3222" y="4377"/>
                </a:cubicBezTo>
                <a:cubicBezTo>
                  <a:pt x="3465" y="6535"/>
                  <a:pt x="4742" y="8298"/>
                  <a:pt x="6535" y="8936"/>
                </a:cubicBezTo>
                <a:cubicBezTo>
                  <a:pt x="6762" y="9037"/>
                  <a:pt x="7030" y="9096"/>
                  <a:pt x="7288" y="9096"/>
                </a:cubicBezTo>
                <a:cubicBezTo>
                  <a:pt x="7342" y="9096"/>
                  <a:pt x="7395" y="9093"/>
                  <a:pt x="7447" y="9088"/>
                </a:cubicBezTo>
                <a:cubicBezTo>
                  <a:pt x="8906" y="9027"/>
                  <a:pt x="9696" y="7629"/>
                  <a:pt x="9666" y="5167"/>
                </a:cubicBezTo>
                <a:lnTo>
                  <a:pt x="9635" y="304"/>
                </a:lnTo>
                <a:lnTo>
                  <a:pt x="9271" y="304"/>
                </a:lnTo>
                <a:lnTo>
                  <a:pt x="9301" y="5167"/>
                </a:lnTo>
                <a:cubicBezTo>
                  <a:pt x="9301" y="6474"/>
                  <a:pt x="9088" y="8632"/>
                  <a:pt x="7417" y="8724"/>
                </a:cubicBezTo>
                <a:cubicBezTo>
                  <a:pt x="7173" y="8724"/>
                  <a:pt x="6900" y="8663"/>
                  <a:pt x="6657" y="8572"/>
                </a:cubicBezTo>
                <a:cubicBezTo>
                  <a:pt x="4985" y="7994"/>
                  <a:pt x="3830" y="6353"/>
                  <a:pt x="3617" y="4316"/>
                </a:cubicBezTo>
                <a:cubicBezTo>
                  <a:pt x="3435" y="2888"/>
                  <a:pt x="3799" y="1459"/>
                  <a:pt x="4681" y="304"/>
                </a:cubicBezTo>
                <a:close/>
                <a:moveTo>
                  <a:pt x="107418" y="8359"/>
                </a:moveTo>
                <a:cubicBezTo>
                  <a:pt x="107358" y="8359"/>
                  <a:pt x="107297" y="8359"/>
                  <a:pt x="107206" y="8389"/>
                </a:cubicBezTo>
                <a:cubicBezTo>
                  <a:pt x="107114" y="8389"/>
                  <a:pt x="107023" y="8480"/>
                  <a:pt x="107023" y="8572"/>
                </a:cubicBezTo>
                <a:cubicBezTo>
                  <a:pt x="107054" y="8693"/>
                  <a:pt x="107145" y="8754"/>
                  <a:pt x="107236" y="8754"/>
                </a:cubicBezTo>
                <a:lnTo>
                  <a:pt x="107418" y="8754"/>
                </a:lnTo>
                <a:cubicBezTo>
                  <a:pt x="107966" y="8754"/>
                  <a:pt x="108513" y="8876"/>
                  <a:pt x="108999" y="9119"/>
                </a:cubicBezTo>
                <a:cubicBezTo>
                  <a:pt x="108999" y="9149"/>
                  <a:pt x="109029" y="9149"/>
                  <a:pt x="109060" y="9149"/>
                </a:cubicBezTo>
                <a:cubicBezTo>
                  <a:pt x="109151" y="9149"/>
                  <a:pt x="109212" y="9088"/>
                  <a:pt x="109242" y="9027"/>
                </a:cubicBezTo>
                <a:cubicBezTo>
                  <a:pt x="109273" y="8936"/>
                  <a:pt x="109242" y="8815"/>
                  <a:pt x="109151" y="8784"/>
                </a:cubicBezTo>
                <a:cubicBezTo>
                  <a:pt x="108604" y="8511"/>
                  <a:pt x="108026" y="8389"/>
                  <a:pt x="107418" y="8359"/>
                </a:cubicBezTo>
                <a:close/>
                <a:moveTo>
                  <a:pt x="134672" y="8590"/>
                </a:moveTo>
                <a:cubicBezTo>
                  <a:pt x="134617" y="8590"/>
                  <a:pt x="134565" y="8613"/>
                  <a:pt x="134531" y="8663"/>
                </a:cubicBezTo>
                <a:cubicBezTo>
                  <a:pt x="134440" y="8724"/>
                  <a:pt x="134471" y="8845"/>
                  <a:pt x="134531" y="8906"/>
                </a:cubicBezTo>
                <a:cubicBezTo>
                  <a:pt x="134805" y="9179"/>
                  <a:pt x="135109" y="9392"/>
                  <a:pt x="135413" y="9605"/>
                </a:cubicBezTo>
                <a:cubicBezTo>
                  <a:pt x="135656" y="9787"/>
                  <a:pt x="135930" y="9909"/>
                  <a:pt x="136234" y="9939"/>
                </a:cubicBezTo>
                <a:lnTo>
                  <a:pt x="136264" y="9939"/>
                </a:lnTo>
                <a:cubicBezTo>
                  <a:pt x="136273" y="9940"/>
                  <a:pt x="136282" y="9941"/>
                  <a:pt x="136290" y="9941"/>
                </a:cubicBezTo>
                <a:cubicBezTo>
                  <a:pt x="136509" y="9941"/>
                  <a:pt x="136528" y="9575"/>
                  <a:pt x="136294" y="9575"/>
                </a:cubicBezTo>
                <a:cubicBezTo>
                  <a:pt x="136051" y="9514"/>
                  <a:pt x="135808" y="9423"/>
                  <a:pt x="135626" y="9271"/>
                </a:cubicBezTo>
                <a:cubicBezTo>
                  <a:pt x="135322" y="9088"/>
                  <a:pt x="135048" y="8876"/>
                  <a:pt x="134805" y="8632"/>
                </a:cubicBezTo>
                <a:cubicBezTo>
                  <a:pt x="134764" y="8605"/>
                  <a:pt x="134717" y="8590"/>
                  <a:pt x="134672" y="8590"/>
                </a:cubicBezTo>
                <a:close/>
                <a:moveTo>
                  <a:pt x="105485" y="9016"/>
                </a:moveTo>
                <a:cubicBezTo>
                  <a:pt x="105440" y="9016"/>
                  <a:pt x="105392" y="9031"/>
                  <a:pt x="105352" y="9058"/>
                </a:cubicBezTo>
                <a:cubicBezTo>
                  <a:pt x="104835" y="9423"/>
                  <a:pt x="104348" y="9909"/>
                  <a:pt x="103984" y="10426"/>
                </a:cubicBezTo>
                <a:cubicBezTo>
                  <a:pt x="103923" y="10517"/>
                  <a:pt x="103953" y="10638"/>
                  <a:pt x="104044" y="10699"/>
                </a:cubicBezTo>
                <a:cubicBezTo>
                  <a:pt x="104075" y="10730"/>
                  <a:pt x="104105" y="10730"/>
                  <a:pt x="104136" y="10730"/>
                </a:cubicBezTo>
                <a:cubicBezTo>
                  <a:pt x="104196" y="10730"/>
                  <a:pt x="104257" y="10699"/>
                  <a:pt x="104288" y="10669"/>
                </a:cubicBezTo>
                <a:cubicBezTo>
                  <a:pt x="104652" y="10152"/>
                  <a:pt x="105078" y="9727"/>
                  <a:pt x="105564" y="9362"/>
                </a:cubicBezTo>
                <a:cubicBezTo>
                  <a:pt x="105655" y="9301"/>
                  <a:pt x="105686" y="9179"/>
                  <a:pt x="105625" y="9088"/>
                </a:cubicBezTo>
                <a:cubicBezTo>
                  <a:pt x="105592" y="9038"/>
                  <a:pt x="105540" y="9016"/>
                  <a:pt x="105485" y="9016"/>
                </a:cubicBezTo>
                <a:close/>
                <a:moveTo>
                  <a:pt x="110644" y="9834"/>
                </a:moveTo>
                <a:cubicBezTo>
                  <a:pt x="110487" y="9834"/>
                  <a:pt x="110343" y="10037"/>
                  <a:pt x="110488" y="10183"/>
                </a:cubicBezTo>
                <a:cubicBezTo>
                  <a:pt x="110944" y="10578"/>
                  <a:pt x="111309" y="11064"/>
                  <a:pt x="111643" y="11611"/>
                </a:cubicBezTo>
                <a:cubicBezTo>
                  <a:pt x="111674" y="11672"/>
                  <a:pt x="111735" y="11702"/>
                  <a:pt x="111795" y="11702"/>
                </a:cubicBezTo>
                <a:cubicBezTo>
                  <a:pt x="111947" y="11702"/>
                  <a:pt x="112039" y="11550"/>
                  <a:pt x="111947" y="11429"/>
                </a:cubicBezTo>
                <a:cubicBezTo>
                  <a:pt x="111643" y="10851"/>
                  <a:pt x="111218" y="10334"/>
                  <a:pt x="110762" y="9879"/>
                </a:cubicBezTo>
                <a:cubicBezTo>
                  <a:pt x="110725" y="9848"/>
                  <a:pt x="110684" y="9834"/>
                  <a:pt x="110644" y="9834"/>
                </a:cubicBezTo>
                <a:close/>
                <a:moveTo>
                  <a:pt x="103243" y="12025"/>
                </a:moveTo>
                <a:cubicBezTo>
                  <a:pt x="103169" y="12025"/>
                  <a:pt x="103095" y="12059"/>
                  <a:pt x="103072" y="12128"/>
                </a:cubicBezTo>
                <a:cubicBezTo>
                  <a:pt x="102798" y="12736"/>
                  <a:pt x="102616" y="13374"/>
                  <a:pt x="102494" y="13982"/>
                </a:cubicBezTo>
                <a:cubicBezTo>
                  <a:pt x="102464" y="14104"/>
                  <a:pt x="102525" y="14195"/>
                  <a:pt x="102646" y="14225"/>
                </a:cubicBezTo>
                <a:lnTo>
                  <a:pt x="102677" y="14225"/>
                </a:lnTo>
                <a:cubicBezTo>
                  <a:pt x="102768" y="14225"/>
                  <a:pt x="102859" y="14164"/>
                  <a:pt x="102859" y="14073"/>
                </a:cubicBezTo>
                <a:cubicBezTo>
                  <a:pt x="102981" y="13465"/>
                  <a:pt x="103163" y="12857"/>
                  <a:pt x="103406" y="12280"/>
                </a:cubicBezTo>
                <a:cubicBezTo>
                  <a:pt x="103437" y="12189"/>
                  <a:pt x="103406" y="12067"/>
                  <a:pt x="103315" y="12037"/>
                </a:cubicBezTo>
                <a:cubicBezTo>
                  <a:pt x="103292" y="12029"/>
                  <a:pt x="103268" y="12025"/>
                  <a:pt x="103243" y="12025"/>
                </a:cubicBezTo>
                <a:close/>
                <a:moveTo>
                  <a:pt x="112521" y="13079"/>
                </a:moveTo>
                <a:cubicBezTo>
                  <a:pt x="112404" y="13079"/>
                  <a:pt x="112289" y="13170"/>
                  <a:pt x="112343" y="13313"/>
                </a:cubicBezTo>
                <a:cubicBezTo>
                  <a:pt x="112464" y="13860"/>
                  <a:pt x="112555" y="14438"/>
                  <a:pt x="112555" y="15015"/>
                </a:cubicBezTo>
                <a:lnTo>
                  <a:pt x="112555" y="15137"/>
                </a:lnTo>
                <a:cubicBezTo>
                  <a:pt x="112555" y="15259"/>
                  <a:pt x="112646" y="15350"/>
                  <a:pt x="112738" y="15350"/>
                </a:cubicBezTo>
                <a:cubicBezTo>
                  <a:pt x="112859" y="15350"/>
                  <a:pt x="112920" y="15259"/>
                  <a:pt x="112920" y="15137"/>
                </a:cubicBezTo>
                <a:lnTo>
                  <a:pt x="112920" y="15015"/>
                </a:lnTo>
                <a:cubicBezTo>
                  <a:pt x="112920" y="14408"/>
                  <a:pt x="112859" y="13800"/>
                  <a:pt x="112707" y="13222"/>
                </a:cubicBezTo>
                <a:cubicBezTo>
                  <a:pt x="112682" y="13123"/>
                  <a:pt x="112601" y="13079"/>
                  <a:pt x="112521" y="13079"/>
                </a:cubicBezTo>
                <a:close/>
                <a:moveTo>
                  <a:pt x="12371" y="304"/>
                </a:moveTo>
                <a:cubicBezTo>
                  <a:pt x="11733" y="3192"/>
                  <a:pt x="12918" y="6140"/>
                  <a:pt x="14286" y="9119"/>
                </a:cubicBezTo>
                <a:cubicBezTo>
                  <a:pt x="15654" y="12067"/>
                  <a:pt x="16809" y="14924"/>
                  <a:pt x="16201" y="17721"/>
                </a:cubicBezTo>
                <a:cubicBezTo>
                  <a:pt x="16069" y="17736"/>
                  <a:pt x="15940" y="17743"/>
                  <a:pt x="15812" y="17743"/>
                </a:cubicBezTo>
                <a:cubicBezTo>
                  <a:pt x="14139" y="17743"/>
                  <a:pt x="12778" y="16495"/>
                  <a:pt x="11338" y="15167"/>
                </a:cubicBezTo>
                <a:cubicBezTo>
                  <a:pt x="10547" y="14377"/>
                  <a:pt x="9666" y="13678"/>
                  <a:pt x="8754" y="13070"/>
                </a:cubicBezTo>
                <a:cubicBezTo>
                  <a:pt x="7964" y="12645"/>
                  <a:pt x="7143" y="12280"/>
                  <a:pt x="6322" y="12037"/>
                </a:cubicBezTo>
                <a:cubicBezTo>
                  <a:pt x="5836" y="11854"/>
                  <a:pt x="5350" y="11672"/>
                  <a:pt x="4894" y="11490"/>
                </a:cubicBezTo>
                <a:cubicBezTo>
                  <a:pt x="3100" y="10699"/>
                  <a:pt x="1520" y="9453"/>
                  <a:pt x="334" y="7872"/>
                </a:cubicBezTo>
                <a:lnTo>
                  <a:pt x="334" y="8480"/>
                </a:lnTo>
                <a:cubicBezTo>
                  <a:pt x="1520" y="9939"/>
                  <a:pt x="3040" y="11094"/>
                  <a:pt x="4742" y="11824"/>
                </a:cubicBezTo>
                <a:cubicBezTo>
                  <a:pt x="5228" y="12037"/>
                  <a:pt x="5714" y="12219"/>
                  <a:pt x="6201" y="12371"/>
                </a:cubicBezTo>
                <a:cubicBezTo>
                  <a:pt x="7021" y="12645"/>
                  <a:pt x="7812" y="12979"/>
                  <a:pt x="8541" y="13404"/>
                </a:cubicBezTo>
                <a:cubicBezTo>
                  <a:pt x="9453" y="13982"/>
                  <a:pt x="10304" y="14681"/>
                  <a:pt x="11064" y="15441"/>
                </a:cubicBezTo>
                <a:cubicBezTo>
                  <a:pt x="12495" y="16762"/>
                  <a:pt x="13975" y="18132"/>
                  <a:pt x="15799" y="18132"/>
                </a:cubicBezTo>
                <a:cubicBezTo>
                  <a:pt x="15990" y="18132"/>
                  <a:pt x="16184" y="18117"/>
                  <a:pt x="16383" y="18085"/>
                </a:cubicBezTo>
                <a:lnTo>
                  <a:pt x="16505" y="18055"/>
                </a:lnTo>
                <a:lnTo>
                  <a:pt x="16535" y="17933"/>
                </a:lnTo>
                <a:cubicBezTo>
                  <a:pt x="17265" y="14985"/>
                  <a:pt x="16049" y="12006"/>
                  <a:pt x="14651" y="8967"/>
                </a:cubicBezTo>
                <a:cubicBezTo>
                  <a:pt x="13283" y="6018"/>
                  <a:pt x="12097" y="3100"/>
                  <a:pt x="12766" y="304"/>
                </a:cubicBezTo>
                <a:close/>
                <a:moveTo>
                  <a:pt x="102530" y="15739"/>
                </a:moveTo>
                <a:cubicBezTo>
                  <a:pt x="102518" y="15739"/>
                  <a:pt x="102506" y="15741"/>
                  <a:pt x="102494" y="15745"/>
                </a:cubicBezTo>
                <a:cubicBezTo>
                  <a:pt x="102373" y="15745"/>
                  <a:pt x="102282" y="15806"/>
                  <a:pt x="102282" y="15927"/>
                </a:cubicBezTo>
                <a:cubicBezTo>
                  <a:pt x="102282" y="16170"/>
                  <a:pt x="102312" y="16414"/>
                  <a:pt x="102342" y="16657"/>
                </a:cubicBezTo>
                <a:cubicBezTo>
                  <a:pt x="102403" y="17325"/>
                  <a:pt x="102586" y="17964"/>
                  <a:pt x="102889" y="18541"/>
                </a:cubicBezTo>
                <a:cubicBezTo>
                  <a:pt x="102920" y="18602"/>
                  <a:pt x="102981" y="18663"/>
                  <a:pt x="103041" y="18663"/>
                </a:cubicBezTo>
                <a:cubicBezTo>
                  <a:pt x="103072" y="18663"/>
                  <a:pt x="103102" y="18632"/>
                  <a:pt x="103133" y="18632"/>
                </a:cubicBezTo>
                <a:cubicBezTo>
                  <a:pt x="103224" y="18572"/>
                  <a:pt x="103285" y="18481"/>
                  <a:pt x="103224" y="18359"/>
                </a:cubicBezTo>
                <a:lnTo>
                  <a:pt x="103224" y="18359"/>
                </a:lnTo>
                <a:lnTo>
                  <a:pt x="103224" y="18389"/>
                </a:lnTo>
                <a:cubicBezTo>
                  <a:pt x="102950" y="17812"/>
                  <a:pt x="102768" y="17234"/>
                  <a:pt x="102707" y="16626"/>
                </a:cubicBezTo>
                <a:cubicBezTo>
                  <a:pt x="102677" y="16383"/>
                  <a:pt x="102677" y="16140"/>
                  <a:pt x="102677" y="15927"/>
                </a:cubicBezTo>
                <a:cubicBezTo>
                  <a:pt x="102677" y="15822"/>
                  <a:pt x="102608" y="15739"/>
                  <a:pt x="102530" y="15739"/>
                </a:cubicBezTo>
                <a:close/>
                <a:moveTo>
                  <a:pt x="112433" y="16831"/>
                </a:moveTo>
                <a:cubicBezTo>
                  <a:pt x="112343" y="16831"/>
                  <a:pt x="112276" y="16886"/>
                  <a:pt x="112251" y="16961"/>
                </a:cubicBezTo>
                <a:cubicBezTo>
                  <a:pt x="112069" y="17538"/>
                  <a:pt x="111765" y="18085"/>
                  <a:pt x="111370" y="18541"/>
                </a:cubicBezTo>
                <a:cubicBezTo>
                  <a:pt x="111309" y="18632"/>
                  <a:pt x="111309" y="18754"/>
                  <a:pt x="111400" y="18815"/>
                </a:cubicBezTo>
                <a:cubicBezTo>
                  <a:pt x="111431" y="18845"/>
                  <a:pt x="111461" y="18845"/>
                  <a:pt x="111522" y="18876"/>
                </a:cubicBezTo>
                <a:cubicBezTo>
                  <a:pt x="111583" y="18876"/>
                  <a:pt x="111643" y="18845"/>
                  <a:pt x="111674" y="18784"/>
                </a:cubicBezTo>
                <a:cubicBezTo>
                  <a:pt x="112099" y="18298"/>
                  <a:pt x="112403" y="17690"/>
                  <a:pt x="112616" y="17082"/>
                </a:cubicBezTo>
                <a:cubicBezTo>
                  <a:pt x="112646" y="16961"/>
                  <a:pt x="112586" y="16870"/>
                  <a:pt x="112494" y="16839"/>
                </a:cubicBezTo>
                <a:cubicBezTo>
                  <a:pt x="112473" y="16834"/>
                  <a:pt x="112452" y="16831"/>
                  <a:pt x="112433" y="16831"/>
                </a:cubicBezTo>
                <a:close/>
                <a:moveTo>
                  <a:pt x="109959" y="19536"/>
                </a:moveTo>
                <a:cubicBezTo>
                  <a:pt x="109943" y="19536"/>
                  <a:pt x="109927" y="19539"/>
                  <a:pt x="109911" y="19544"/>
                </a:cubicBezTo>
                <a:cubicBezTo>
                  <a:pt x="109303" y="19757"/>
                  <a:pt x="108695" y="19879"/>
                  <a:pt x="108087" y="19909"/>
                </a:cubicBezTo>
                <a:cubicBezTo>
                  <a:pt x="107874" y="19939"/>
                  <a:pt x="107905" y="20274"/>
                  <a:pt x="108118" y="20274"/>
                </a:cubicBezTo>
                <a:cubicBezTo>
                  <a:pt x="108786" y="20243"/>
                  <a:pt x="109425" y="20122"/>
                  <a:pt x="110032" y="19909"/>
                </a:cubicBezTo>
                <a:cubicBezTo>
                  <a:pt x="110124" y="19879"/>
                  <a:pt x="110184" y="19757"/>
                  <a:pt x="110154" y="19666"/>
                </a:cubicBezTo>
                <a:cubicBezTo>
                  <a:pt x="110104" y="19591"/>
                  <a:pt x="110033" y="19536"/>
                  <a:pt x="109959" y="19536"/>
                </a:cubicBezTo>
                <a:close/>
                <a:moveTo>
                  <a:pt x="104347" y="19609"/>
                </a:moveTo>
                <a:cubicBezTo>
                  <a:pt x="104182" y="19609"/>
                  <a:pt x="104081" y="19867"/>
                  <a:pt x="104288" y="19970"/>
                </a:cubicBezTo>
                <a:cubicBezTo>
                  <a:pt x="104844" y="20192"/>
                  <a:pt x="105425" y="20338"/>
                  <a:pt x="106032" y="20338"/>
                </a:cubicBezTo>
                <a:cubicBezTo>
                  <a:pt x="106089" y="20338"/>
                  <a:pt x="106146" y="20337"/>
                  <a:pt x="106203" y="20335"/>
                </a:cubicBezTo>
                <a:cubicBezTo>
                  <a:pt x="106476" y="20335"/>
                  <a:pt x="106476" y="19939"/>
                  <a:pt x="106203" y="19939"/>
                </a:cubicBezTo>
                <a:cubicBezTo>
                  <a:pt x="106141" y="19943"/>
                  <a:pt x="106078" y="19944"/>
                  <a:pt x="106016" y="19944"/>
                </a:cubicBezTo>
                <a:cubicBezTo>
                  <a:pt x="105471" y="19944"/>
                  <a:pt x="104931" y="19827"/>
                  <a:pt x="104440" y="19636"/>
                </a:cubicBezTo>
                <a:cubicBezTo>
                  <a:pt x="104408" y="19617"/>
                  <a:pt x="104377" y="19609"/>
                  <a:pt x="104347" y="19609"/>
                </a:cubicBezTo>
                <a:close/>
                <a:moveTo>
                  <a:pt x="96233" y="304"/>
                </a:moveTo>
                <a:cubicBezTo>
                  <a:pt x="97844" y="1672"/>
                  <a:pt x="98968" y="3556"/>
                  <a:pt x="99364" y="5654"/>
                </a:cubicBezTo>
                <a:cubicBezTo>
                  <a:pt x="99668" y="7477"/>
                  <a:pt x="99333" y="9271"/>
                  <a:pt x="98968" y="11186"/>
                </a:cubicBezTo>
                <a:cubicBezTo>
                  <a:pt x="98664" y="12553"/>
                  <a:pt x="98482" y="13921"/>
                  <a:pt x="98421" y="15289"/>
                </a:cubicBezTo>
                <a:cubicBezTo>
                  <a:pt x="98391" y="18572"/>
                  <a:pt x="99819" y="21702"/>
                  <a:pt x="102282" y="23861"/>
                </a:cubicBezTo>
                <a:cubicBezTo>
                  <a:pt x="102434" y="23982"/>
                  <a:pt x="102586" y="24104"/>
                  <a:pt x="102737" y="24225"/>
                </a:cubicBezTo>
                <a:cubicBezTo>
                  <a:pt x="103558" y="24864"/>
                  <a:pt x="104440" y="25350"/>
                  <a:pt x="105382" y="25684"/>
                </a:cubicBezTo>
                <a:cubicBezTo>
                  <a:pt x="106405" y="26029"/>
                  <a:pt x="107462" y="26198"/>
                  <a:pt x="108513" y="26198"/>
                </a:cubicBezTo>
                <a:cubicBezTo>
                  <a:pt x="110613" y="26198"/>
                  <a:pt x="112687" y="25522"/>
                  <a:pt x="114409" y="24225"/>
                </a:cubicBezTo>
                <a:cubicBezTo>
                  <a:pt x="114561" y="24104"/>
                  <a:pt x="114713" y="23982"/>
                  <a:pt x="114865" y="23861"/>
                </a:cubicBezTo>
                <a:cubicBezTo>
                  <a:pt x="115686" y="23161"/>
                  <a:pt x="116385" y="22280"/>
                  <a:pt x="116871" y="21307"/>
                </a:cubicBezTo>
                <a:cubicBezTo>
                  <a:pt x="118817" y="17447"/>
                  <a:pt x="117601" y="13040"/>
                  <a:pt x="116446" y="8784"/>
                </a:cubicBezTo>
                <a:cubicBezTo>
                  <a:pt x="115656" y="5958"/>
                  <a:pt x="114835" y="3040"/>
                  <a:pt x="115017" y="304"/>
                </a:cubicBezTo>
                <a:lnTo>
                  <a:pt x="114440" y="304"/>
                </a:lnTo>
                <a:cubicBezTo>
                  <a:pt x="114288" y="3100"/>
                  <a:pt x="115109" y="6079"/>
                  <a:pt x="115899" y="8936"/>
                </a:cubicBezTo>
                <a:cubicBezTo>
                  <a:pt x="117084" y="13283"/>
                  <a:pt x="118209" y="17386"/>
                  <a:pt x="116355" y="21064"/>
                </a:cubicBezTo>
                <a:cubicBezTo>
                  <a:pt x="115777" y="22158"/>
                  <a:pt x="114957" y="23131"/>
                  <a:pt x="113923" y="23861"/>
                </a:cubicBezTo>
                <a:cubicBezTo>
                  <a:pt x="113802" y="23952"/>
                  <a:pt x="113650" y="24043"/>
                  <a:pt x="113528" y="24134"/>
                </a:cubicBezTo>
                <a:cubicBezTo>
                  <a:pt x="111993" y="25118"/>
                  <a:pt x="110229" y="25630"/>
                  <a:pt x="108458" y="25630"/>
                </a:cubicBezTo>
                <a:cubicBezTo>
                  <a:pt x="107494" y="25630"/>
                  <a:pt x="106527" y="25478"/>
                  <a:pt x="105595" y="25168"/>
                </a:cubicBezTo>
                <a:cubicBezTo>
                  <a:pt x="104896" y="24894"/>
                  <a:pt x="104227" y="24590"/>
                  <a:pt x="103619" y="24164"/>
                </a:cubicBezTo>
                <a:cubicBezTo>
                  <a:pt x="103467" y="24073"/>
                  <a:pt x="103315" y="23952"/>
                  <a:pt x="103163" y="23861"/>
                </a:cubicBezTo>
                <a:cubicBezTo>
                  <a:pt x="100519" y="21824"/>
                  <a:pt x="98968" y="18663"/>
                  <a:pt x="98968" y="15289"/>
                </a:cubicBezTo>
                <a:cubicBezTo>
                  <a:pt x="99060" y="13952"/>
                  <a:pt x="99212" y="12614"/>
                  <a:pt x="99516" y="11307"/>
                </a:cubicBezTo>
                <a:cubicBezTo>
                  <a:pt x="99880" y="9423"/>
                  <a:pt x="100245" y="7477"/>
                  <a:pt x="99941" y="5562"/>
                </a:cubicBezTo>
                <a:cubicBezTo>
                  <a:pt x="99546" y="3556"/>
                  <a:pt x="98543" y="1702"/>
                  <a:pt x="97053" y="304"/>
                </a:cubicBezTo>
                <a:close/>
                <a:moveTo>
                  <a:pt x="20882" y="304"/>
                </a:moveTo>
                <a:cubicBezTo>
                  <a:pt x="20943" y="1672"/>
                  <a:pt x="20578" y="3009"/>
                  <a:pt x="20213" y="4286"/>
                </a:cubicBezTo>
                <a:cubicBezTo>
                  <a:pt x="19879" y="5319"/>
                  <a:pt x="19666" y="6383"/>
                  <a:pt x="19544" y="7417"/>
                </a:cubicBezTo>
                <a:cubicBezTo>
                  <a:pt x="19271" y="10760"/>
                  <a:pt x="20912" y="13952"/>
                  <a:pt x="23739" y="15715"/>
                </a:cubicBezTo>
                <a:cubicBezTo>
                  <a:pt x="23921" y="15836"/>
                  <a:pt x="24104" y="15927"/>
                  <a:pt x="24286" y="16049"/>
                </a:cubicBezTo>
                <a:cubicBezTo>
                  <a:pt x="24772" y="16292"/>
                  <a:pt x="25228" y="16596"/>
                  <a:pt x="25624" y="16930"/>
                </a:cubicBezTo>
                <a:cubicBezTo>
                  <a:pt x="26900" y="18177"/>
                  <a:pt x="26779" y="20304"/>
                  <a:pt x="26110" y="21854"/>
                </a:cubicBezTo>
                <a:cubicBezTo>
                  <a:pt x="25684" y="22827"/>
                  <a:pt x="25076" y="23678"/>
                  <a:pt x="24286" y="24347"/>
                </a:cubicBezTo>
                <a:cubicBezTo>
                  <a:pt x="24165" y="24468"/>
                  <a:pt x="24013" y="24560"/>
                  <a:pt x="23891" y="24651"/>
                </a:cubicBezTo>
                <a:cubicBezTo>
                  <a:pt x="22979" y="25380"/>
                  <a:pt x="21915" y="25897"/>
                  <a:pt x="20791" y="26201"/>
                </a:cubicBezTo>
                <a:cubicBezTo>
                  <a:pt x="20036" y="26397"/>
                  <a:pt x="19275" y="26492"/>
                  <a:pt x="18530" y="26492"/>
                </a:cubicBezTo>
                <a:cubicBezTo>
                  <a:pt x="16847" y="26492"/>
                  <a:pt x="15246" y="26004"/>
                  <a:pt x="13982" y="25076"/>
                </a:cubicBezTo>
                <a:cubicBezTo>
                  <a:pt x="13222" y="24438"/>
                  <a:pt x="12493" y="23739"/>
                  <a:pt x="11824" y="22979"/>
                </a:cubicBezTo>
                <a:cubicBezTo>
                  <a:pt x="11611" y="22736"/>
                  <a:pt x="11398" y="22493"/>
                  <a:pt x="11155" y="22250"/>
                </a:cubicBezTo>
                <a:cubicBezTo>
                  <a:pt x="9271" y="20274"/>
                  <a:pt x="7052" y="18541"/>
                  <a:pt x="4863" y="16870"/>
                </a:cubicBezTo>
                <a:cubicBezTo>
                  <a:pt x="3283" y="15654"/>
                  <a:pt x="1733" y="14468"/>
                  <a:pt x="334" y="13222"/>
                </a:cubicBezTo>
                <a:lnTo>
                  <a:pt x="334" y="13708"/>
                </a:lnTo>
                <a:cubicBezTo>
                  <a:pt x="1702" y="14924"/>
                  <a:pt x="3192" y="16049"/>
                  <a:pt x="4651" y="17174"/>
                </a:cubicBezTo>
                <a:cubicBezTo>
                  <a:pt x="6809" y="18845"/>
                  <a:pt x="9028" y="20578"/>
                  <a:pt x="10882" y="22523"/>
                </a:cubicBezTo>
                <a:cubicBezTo>
                  <a:pt x="11094" y="22766"/>
                  <a:pt x="11338" y="23009"/>
                  <a:pt x="11550" y="23253"/>
                </a:cubicBezTo>
                <a:cubicBezTo>
                  <a:pt x="11733" y="23435"/>
                  <a:pt x="11946" y="23648"/>
                  <a:pt x="12128" y="23861"/>
                </a:cubicBezTo>
                <a:cubicBezTo>
                  <a:pt x="12158" y="23921"/>
                  <a:pt x="12219" y="23952"/>
                  <a:pt x="12280" y="24013"/>
                </a:cubicBezTo>
                <a:cubicBezTo>
                  <a:pt x="12736" y="24499"/>
                  <a:pt x="13222" y="24955"/>
                  <a:pt x="13769" y="25380"/>
                </a:cubicBezTo>
                <a:cubicBezTo>
                  <a:pt x="15070" y="26367"/>
                  <a:pt x="16748" y="26875"/>
                  <a:pt x="18503" y="26875"/>
                </a:cubicBezTo>
                <a:cubicBezTo>
                  <a:pt x="19289" y="26875"/>
                  <a:pt x="20091" y="26773"/>
                  <a:pt x="20882" y="26566"/>
                </a:cubicBezTo>
                <a:cubicBezTo>
                  <a:pt x="21976" y="26292"/>
                  <a:pt x="22979" y="25806"/>
                  <a:pt x="23891" y="25137"/>
                </a:cubicBezTo>
                <a:cubicBezTo>
                  <a:pt x="24013" y="25046"/>
                  <a:pt x="24165" y="24955"/>
                  <a:pt x="24286" y="24864"/>
                </a:cubicBezTo>
                <a:cubicBezTo>
                  <a:pt x="25228" y="24104"/>
                  <a:pt x="25988" y="23131"/>
                  <a:pt x="26475" y="22006"/>
                </a:cubicBezTo>
                <a:cubicBezTo>
                  <a:pt x="27204" y="20335"/>
                  <a:pt x="27295" y="18025"/>
                  <a:pt x="25897" y="16687"/>
                </a:cubicBezTo>
                <a:cubicBezTo>
                  <a:pt x="25472" y="16292"/>
                  <a:pt x="24985" y="15958"/>
                  <a:pt x="24469" y="15715"/>
                </a:cubicBezTo>
                <a:cubicBezTo>
                  <a:pt x="24286" y="15593"/>
                  <a:pt x="24134" y="15502"/>
                  <a:pt x="23952" y="15411"/>
                </a:cubicBezTo>
                <a:cubicBezTo>
                  <a:pt x="21216" y="13708"/>
                  <a:pt x="19666" y="10669"/>
                  <a:pt x="19909" y="7477"/>
                </a:cubicBezTo>
                <a:cubicBezTo>
                  <a:pt x="20031" y="6413"/>
                  <a:pt x="20244" y="5410"/>
                  <a:pt x="20578" y="4407"/>
                </a:cubicBezTo>
                <a:cubicBezTo>
                  <a:pt x="20943" y="3070"/>
                  <a:pt x="21307" y="1733"/>
                  <a:pt x="21277" y="304"/>
                </a:cubicBezTo>
                <a:close/>
                <a:moveTo>
                  <a:pt x="23883" y="30346"/>
                </a:moveTo>
                <a:cubicBezTo>
                  <a:pt x="23579" y="30346"/>
                  <a:pt x="23276" y="30369"/>
                  <a:pt x="22979" y="30426"/>
                </a:cubicBezTo>
                <a:cubicBezTo>
                  <a:pt x="22858" y="30456"/>
                  <a:pt x="22797" y="30548"/>
                  <a:pt x="22797" y="30639"/>
                </a:cubicBezTo>
                <a:cubicBezTo>
                  <a:pt x="22822" y="30739"/>
                  <a:pt x="22889" y="30798"/>
                  <a:pt x="22980" y="30798"/>
                </a:cubicBezTo>
                <a:cubicBezTo>
                  <a:pt x="22999" y="30798"/>
                  <a:pt x="23019" y="30796"/>
                  <a:pt x="23040" y="30791"/>
                </a:cubicBezTo>
                <a:cubicBezTo>
                  <a:pt x="23322" y="30748"/>
                  <a:pt x="23604" y="30726"/>
                  <a:pt x="23886" y="30726"/>
                </a:cubicBezTo>
                <a:cubicBezTo>
                  <a:pt x="24212" y="30726"/>
                  <a:pt x="24538" y="30756"/>
                  <a:pt x="24864" y="30821"/>
                </a:cubicBezTo>
                <a:lnTo>
                  <a:pt x="24894" y="30821"/>
                </a:lnTo>
                <a:cubicBezTo>
                  <a:pt x="24985" y="30821"/>
                  <a:pt x="25046" y="30760"/>
                  <a:pt x="25076" y="30669"/>
                </a:cubicBezTo>
                <a:cubicBezTo>
                  <a:pt x="25107" y="30548"/>
                  <a:pt x="25016" y="30456"/>
                  <a:pt x="24924" y="30426"/>
                </a:cubicBezTo>
                <a:cubicBezTo>
                  <a:pt x="24583" y="30377"/>
                  <a:pt x="24233" y="30346"/>
                  <a:pt x="23883" y="30346"/>
                </a:cubicBezTo>
                <a:close/>
                <a:moveTo>
                  <a:pt x="133665" y="30361"/>
                </a:moveTo>
                <a:cubicBezTo>
                  <a:pt x="133168" y="30361"/>
                  <a:pt x="132700" y="30512"/>
                  <a:pt x="132282" y="30791"/>
                </a:cubicBezTo>
                <a:cubicBezTo>
                  <a:pt x="132191" y="30852"/>
                  <a:pt x="132191" y="30973"/>
                  <a:pt x="132252" y="31064"/>
                </a:cubicBezTo>
                <a:cubicBezTo>
                  <a:pt x="132282" y="31095"/>
                  <a:pt x="132343" y="31125"/>
                  <a:pt x="132404" y="31125"/>
                </a:cubicBezTo>
                <a:cubicBezTo>
                  <a:pt x="132434" y="31125"/>
                  <a:pt x="132495" y="31125"/>
                  <a:pt x="132525" y="31095"/>
                </a:cubicBezTo>
                <a:cubicBezTo>
                  <a:pt x="132853" y="30876"/>
                  <a:pt x="133255" y="30756"/>
                  <a:pt x="133664" y="30756"/>
                </a:cubicBezTo>
                <a:cubicBezTo>
                  <a:pt x="133710" y="30756"/>
                  <a:pt x="133756" y="30757"/>
                  <a:pt x="133802" y="30760"/>
                </a:cubicBezTo>
                <a:lnTo>
                  <a:pt x="134197" y="30760"/>
                </a:lnTo>
                <a:cubicBezTo>
                  <a:pt x="134213" y="30764"/>
                  <a:pt x="134229" y="30766"/>
                  <a:pt x="134244" y="30766"/>
                </a:cubicBezTo>
                <a:cubicBezTo>
                  <a:pt x="134341" y="30766"/>
                  <a:pt x="134410" y="30687"/>
                  <a:pt x="134410" y="30608"/>
                </a:cubicBezTo>
                <a:cubicBezTo>
                  <a:pt x="134410" y="30487"/>
                  <a:pt x="134349" y="30396"/>
                  <a:pt x="134227" y="30396"/>
                </a:cubicBezTo>
                <a:cubicBezTo>
                  <a:pt x="134106" y="30365"/>
                  <a:pt x="133954" y="30365"/>
                  <a:pt x="133802" y="30365"/>
                </a:cubicBezTo>
                <a:cubicBezTo>
                  <a:pt x="133756" y="30363"/>
                  <a:pt x="133710" y="30361"/>
                  <a:pt x="133665" y="30361"/>
                </a:cubicBezTo>
                <a:close/>
                <a:moveTo>
                  <a:pt x="32523" y="304"/>
                </a:moveTo>
                <a:cubicBezTo>
                  <a:pt x="34378" y="912"/>
                  <a:pt x="36080" y="2705"/>
                  <a:pt x="37539" y="5623"/>
                </a:cubicBezTo>
                <a:cubicBezTo>
                  <a:pt x="39788" y="10122"/>
                  <a:pt x="41217" y="14985"/>
                  <a:pt x="41794" y="20000"/>
                </a:cubicBezTo>
                <a:cubicBezTo>
                  <a:pt x="41855" y="20608"/>
                  <a:pt x="41916" y="21216"/>
                  <a:pt x="41976" y="21824"/>
                </a:cubicBezTo>
                <a:cubicBezTo>
                  <a:pt x="42037" y="22493"/>
                  <a:pt x="42098" y="23192"/>
                  <a:pt x="42189" y="23861"/>
                </a:cubicBezTo>
                <a:cubicBezTo>
                  <a:pt x="42220" y="23982"/>
                  <a:pt x="42220" y="24104"/>
                  <a:pt x="42250" y="24225"/>
                </a:cubicBezTo>
                <a:cubicBezTo>
                  <a:pt x="42524" y="26505"/>
                  <a:pt x="43010" y="28724"/>
                  <a:pt x="44287" y="30639"/>
                </a:cubicBezTo>
                <a:cubicBezTo>
                  <a:pt x="44690" y="31230"/>
                  <a:pt x="45306" y="31987"/>
                  <a:pt x="46263" y="31987"/>
                </a:cubicBezTo>
                <a:cubicBezTo>
                  <a:pt x="46388" y="31987"/>
                  <a:pt x="46520" y="31974"/>
                  <a:pt x="46657" y="31946"/>
                </a:cubicBezTo>
                <a:cubicBezTo>
                  <a:pt x="47326" y="31794"/>
                  <a:pt x="47904" y="31368"/>
                  <a:pt x="48208" y="30730"/>
                </a:cubicBezTo>
                <a:cubicBezTo>
                  <a:pt x="48846" y="29514"/>
                  <a:pt x="48572" y="28116"/>
                  <a:pt x="48329" y="26991"/>
                </a:cubicBezTo>
                <a:lnTo>
                  <a:pt x="48025" y="25411"/>
                </a:lnTo>
                <a:lnTo>
                  <a:pt x="47752" y="24134"/>
                </a:lnTo>
                <a:lnTo>
                  <a:pt x="44104" y="5897"/>
                </a:lnTo>
                <a:cubicBezTo>
                  <a:pt x="43709" y="3860"/>
                  <a:pt x="43223" y="1915"/>
                  <a:pt x="42341" y="304"/>
                </a:cubicBezTo>
                <a:lnTo>
                  <a:pt x="41885" y="304"/>
                </a:lnTo>
                <a:cubicBezTo>
                  <a:pt x="42858" y="1885"/>
                  <a:pt x="43314" y="3891"/>
                  <a:pt x="43739" y="5988"/>
                </a:cubicBezTo>
                <a:lnTo>
                  <a:pt x="47630" y="25441"/>
                </a:lnTo>
                <a:lnTo>
                  <a:pt x="47691" y="25654"/>
                </a:lnTo>
                <a:lnTo>
                  <a:pt x="47964" y="27052"/>
                </a:lnTo>
                <a:cubicBezTo>
                  <a:pt x="48177" y="28177"/>
                  <a:pt x="48451" y="29453"/>
                  <a:pt x="47873" y="30578"/>
                </a:cubicBezTo>
                <a:cubicBezTo>
                  <a:pt x="47630" y="31064"/>
                  <a:pt x="47144" y="31459"/>
                  <a:pt x="46597" y="31581"/>
                </a:cubicBezTo>
                <a:cubicBezTo>
                  <a:pt x="46486" y="31603"/>
                  <a:pt x="46378" y="31614"/>
                  <a:pt x="46273" y="31614"/>
                </a:cubicBezTo>
                <a:cubicBezTo>
                  <a:pt x="45659" y="31614"/>
                  <a:pt x="45136" y="31231"/>
                  <a:pt x="44590" y="30426"/>
                </a:cubicBezTo>
                <a:cubicBezTo>
                  <a:pt x="43375" y="28602"/>
                  <a:pt x="42888" y="26444"/>
                  <a:pt x="42615" y="24225"/>
                </a:cubicBezTo>
                <a:cubicBezTo>
                  <a:pt x="42615" y="24104"/>
                  <a:pt x="42584" y="23982"/>
                  <a:pt x="42584" y="23861"/>
                </a:cubicBezTo>
                <a:cubicBezTo>
                  <a:pt x="42493" y="23161"/>
                  <a:pt x="42432" y="22493"/>
                  <a:pt x="42372" y="21794"/>
                </a:cubicBezTo>
                <a:cubicBezTo>
                  <a:pt x="42311" y="21186"/>
                  <a:pt x="42250" y="20547"/>
                  <a:pt x="42189" y="19939"/>
                </a:cubicBezTo>
                <a:cubicBezTo>
                  <a:pt x="41612" y="14894"/>
                  <a:pt x="40153" y="10000"/>
                  <a:pt x="37873" y="5441"/>
                </a:cubicBezTo>
                <a:cubicBezTo>
                  <a:pt x="36566" y="2888"/>
                  <a:pt x="35107" y="1155"/>
                  <a:pt x="33496" y="304"/>
                </a:cubicBezTo>
                <a:close/>
                <a:moveTo>
                  <a:pt x="26595" y="31204"/>
                </a:moveTo>
                <a:cubicBezTo>
                  <a:pt x="26545" y="31204"/>
                  <a:pt x="26494" y="31227"/>
                  <a:pt x="26444" y="31277"/>
                </a:cubicBezTo>
                <a:cubicBezTo>
                  <a:pt x="26383" y="31368"/>
                  <a:pt x="26414" y="31490"/>
                  <a:pt x="26475" y="31551"/>
                </a:cubicBezTo>
                <a:cubicBezTo>
                  <a:pt x="26961" y="31915"/>
                  <a:pt x="27326" y="32402"/>
                  <a:pt x="27599" y="32949"/>
                </a:cubicBezTo>
                <a:cubicBezTo>
                  <a:pt x="27630" y="33040"/>
                  <a:pt x="27690" y="33070"/>
                  <a:pt x="27751" y="33070"/>
                </a:cubicBezTo>
                <a:cubicBezTo>
                  <a:pt x="27782" y="33070"/>
                  <a:pt x="27812" y="33070"/>
                  <a:pt x="27842" y="33040"/>
                </a:cubicBezTo>
                <a:cubicBezTo>
                  <a:pt x="27934" y="33010"/>
                  <a:pt x="27994" y="32888"/>
                  <a:pt x="27934" y="32797"/>
                </a:cubicBezTo>
                <a:cubicBezTo>
                  <a:pt x="27660" y="32189"/>
                  <a:pt x="27235" y="31672"/>
                  <a:pt x="26718" y="31247"/>
                </a:cubicBezTo>
                <a:cubicBezTo>
                  <a:pt x="26677" y="31219"/>
                  <a:pt x="26636" y="31204"/>
                  <a:pt x="26595" y="31204"/>
                </a:cubicBezTo>
                <a:close/>
                <a:moveTo>
                  <a:pt x="21193" y="30992"/>
                </a:moveTo>
                <a:cubicBezTo>
                  <a:pt x="21171" y="30992"/>
                  <a:pt x="21148" y="30996"/>
                  <a:pt x="21125" y="31003"/>
                </a:cubicBezTo>
                <a:cubicBezTo>
                  <a:pt x="20791" y="31155"/>
                  <a:pt x="20517" y="31307"/>
                  <a:pt x="20213" y="31459"/>
                </a:cubicBezTo>
                <a:cubicBezTo>
                  <a:pt x="19636" y="31824"/>
                  <a:pt x="19149" y="32310"/>
                  <a:pt x="18845" y="32918"/>
                </a:cubicBezTo>
                <a:cubicBezTo>
                  <a:pt x="18785" y="33010"/>
                  <a:pt x="18845" y="33131"/>
                  <a:pt x="18937" y="33162"/>
                </a:cubicBezTo>
                <a:cubicBezTo>
                  <a:pt x="18967" y="33192"/>
                  <a:pt x="18997" y="33192"/>
                  <a:pt x="19028" y="33192"/>
                </a:cubicBezTo>
                <a:cubicBezTo>
                  <a:pt x="19089" y="33192"/>
                  <a:pt x="19149" y="33131"/>
                  <a:pt x="19180" y="33070"/>
                </a:cubicBezTo>
                <a:cubicBezTo>
                  <a:pt x="19453" y="32554"/>
                  <a:pt x="19879" y="32098"/>
                  <a:pt x="20426" y="31794"/>
                </a:cubicBezTo>
                <a:cubicBezTo>
                  <a:pt x="20699" y="31642"/>
                  <a:pt x="20973" y="31490"/>
                  <a:pt x="21277" y="31338"/>
                </a:cubicBezTo>
                <a:cubicBezTo>
                  <a:pt x="21368" y="31307"/>
                  <a:pt x="21399" y="31186"/>
                  <a:pt x="21368" y="31095"/>
                </a:cubicBezTo>
                <a:cubicBezTo>
                  <a:pt x="21323" y="31026"/>
                  <a:pt x="21260" y="30992"/>
                  <a:pt x="21193" y="30992"/>
                </a:cubicBezTo>
                <a:close/>
                <a:moveTo>
                  <a:pt x="136032" y="30859"/>
                </a:moveTo>
                <a:cubicBezTo>
                  <a:pt x="135866" y="30859"/>
                  <a:pt x="135779" y="31167"/>
                  <a:pt x="135990" y="31247"/>
                </a:cubicBezTo>
                <a:cubicBezTo>
                  <a:pt x="136538" y="31459"/>
                  <a:pt x="137054" y="31794"/>
                  <a:pt x="137510" y="32219"/>
                </a:cubicBezTo>
                <a:cubicBezTo>
                  <a:pt x="137541" y="32250"/>
                  <a:pt x="137601" y="32280"/>
                  <a:pt x="137632" y="32280"/>
                </a:cubicBezTo>
                <a:cubicBezTo>
                  <a:pt x="137632" y="32310"/>
                  <a:pt x="137632" y="32371"/>
                  <a:pt x="137662" y="32432"/>
                </a:cubicBezTo>
                <a:cubicBezTo>
                  <a:pt x="138027" y="32949"/>
                  <a:pt x="138270" y="33496"/>
                  <a:pt x="138452" y="34073"/>
                </a:cubicBezTo>
                <a:cubicBezTo>
                  <a:pt x="138483" y="34165"/>
                  <a:pt x="138544" y="34225"/>
                  <a:pt x="138635" y="34225"/>
                </a:cubicBezTo>
                <a:cubicBezTo>
                  <a:pt x="138665" y="34225"/>
                  <a:pt x="138665" y="34225"/>
                  <a:pt x="138696" y="34195"/>
                </a:cubicBezTo>
                <a:cubicBezTo>
                  <a:pt x="138787" y="34195"/>
                  <a:pt x="138848" y="34073"/>
                  <a:pt x="138817" y="33982"/>
                </a:cubicBezTo>
                <a:cubicBezTo>
                  <a:pt x="138635" y="33344"/>
                  <a:pt x="138361" y="32766"/>
                  <a:pt x="137996" y="32219"/>
                </a:cubicBezTo>
                <a:cubicBezTo>
                  <a:pt x="137845" y="32219"/>
                  <a:pt x="137753" y="32098"/>
                  <a:pt x="137784" y="31946"/>
                </a:cubicBezTo>
                <a:cubicBezTo>
                  <a:pt x="137297" y="31490"/>
                  <a:pt x="136750" y="31125"/>
                  <a:pt x="136112" y="30882"/>
                </a:cubicBezTo>
                <a:cubicBezTo>
                  <a:pt x="136084" y="30866"/>
                  <a:pt x="136057" y="30859"/>
                  <a:pt x="136032" y="30859"/>
                </a:cubicBezTo>
                <a:close/>
                <a:moveTo>
                  <a:pt x="131807" y="32460"/>
                </a:moveTo>
                <a:cubicBezTo>
                  <a:pt x="131704" y="32460"/>
                  <a:pt x="131596" y="32539"/>
                  <a:pt x="131613" y="32675"/>
                </a:cubicBezTo>
                <a:cubicBezTo>
                  <a:pt x="131735" y="33314"/>
                  <a:pt x="132009" y="33891"/>
                  <a:pt x="132404" y="34408"/>
                </a:cubicBezTo>
                <a:lnTo>
                  <a:pt x="132434" y="34469"/>
                </a:lnTo>
                <a:cubicBezTo>
                  <a:pt x="132464" y="34499"/>
                  <a:pt x="132525" y="34529"/>
                  <a:pt x="132586" y="34529"/>
                </a:cubicBezTo>
                <a:cubicBezTo>
                  <a:pt x="132616" y="34529"/>
                  <a:pt x="132677" y="34529"/>
                  <a:pt x="132708" y="34499"/>
                </a:cubicBezTo>
                <a:cubicBezTo>
                  <a:pt x="132799" y="34469"/>
                  <a:pt x="132799" y="34347"/>
                  <a:pt x="132768" y="34256"/>
                </a:cubicBezTo>
                <a:lnTo>
                  <a:pt x="132738" y="34256"/>
                </a:lnTo>
                <a:lnTo>
                  <a:pt x="132708" y="34195"/>
                </a:lnTo>
                <a:cubicBezTo>
                  <a:pt x="132343" y="33739"/>
                  <a:pt x="132100" y="33192"/>
                  <a:pt x="131978" y="32614"/>
                </a:cubicBezTo>
                <a:cubicBezTo>
                  <a:pt x="131965" y="32508"/>
                  <a:pt x="131887" y="32460"/>
                  <a:pt x="131807" y="32460"/>
                </a:cubicBezTo>
                <a:close/>
                <a:moveTo>
                  <a:pt x="18893" y="34643"/>
                </a:moveTo>
                <a:cubicBezTo>
                  <a:pt x="18878" y="34643"/>
                  <a:pt x="18861" y="34646"/>
                  <a:pt x="18845" y="34651"/>
                </a:cubicBezTo>
                <a:cubicBezTo>
                  <a:pt x="18724" y="34681"/>
                  <a:pt x="18693" y="34803"/>
                  <a:pt x="18724" y="34894"/>
                </a:cubicBezTo>
                <a:cubicBezTo>
                  <a:pt x="18937" y="35502"/>
                  <a:pt x="19271" y="36080"/>
                  <a:pt x="19696" y="36596"/>
                </a:cubicBezTo>
                <a:cubicBezTo>
                  <a:pt x="19727" y="36627"/>
                  <a:pt x="19788" y="36657"/>
                  <a:pt x="19848" y="36657"/>
                </a:cubicBezTo>
                <a:cubicBezTo>
                  <a:pt x="19879" y="36657"/>
                  <a:pt x="19909" y="36657"/>
                  <a:pt x="19940" y="36627"/>
                </a:cubicBezTo>
                <a:cubicBezTo>
                  <a:pt x="20031" y="36566"/>
                  <a:pt x="20061" y="36444"/>
                  <a:pt x="20000" y="36353"/>
                </a:cubicBezTo>
                <a:cubicBezTo>
                  <a:pt x="19605" y="35897"/>
                  <a:pt x="19301" y="35350"/>
                  <a:pt x="19058" y="34773"/>
                </a:cubicBezTo>
                <a:cubicBezTo>
                  <a:pt x="19033" y="34698"/>
                  <a:pt x="18967" y="34643"/>
                  <a:pt x="18893" y="34643"/>
                </a:cubicBezTo>
                <a:close/>
                <a:moveTo>
                  <a:pt x="28177" y="34529"/>
                </a:moveTo>
                <a:cubicBezTo>
                  <a:pt x="28086" y="34529"/>
                  <a:pt x="27994" y="34621"/>
                  <a:pt x="28025" y="34742"/>
                </a:cubicBezTo>
                <a:lnTo>
                  <a:pt x="28238" y="36627"/>
                </a:lnTo>
                <a:cubicBezTo>
                  <a:pt x="28238" y="36718"/>
                  <a:pt x="28329" y="36779"/>
                  <a:pt x="28420" y="36779"/>
                </a:cubicBezTo>
                <a:lnTo>
                  <a:pt x="28450" y="36779"/>
                </a:lnTo>
                <a:cubicBezTo>
                  <a:pt x="28542" y="36779"/>
                  <a:pt x="28633" y="36687"/>
                  <a:pt x="28602" y="36566"/>
                </a:cubicBezTo>
                <a:lnTo>
                  <a:pt x="28390" y="34681"/>
                </a:lnTo>
                <a:cubicBezTo>
                  <a:pt x="28359" y="34590"/>
                  <a:pt x="28268" y="34529"/>
                  <a:pt x="28177" y="34529"/>
                </a:cubicBezTo>
                <a:close/>
                <a:moveTo>
                  <a:pt x="119060" y="35198"/>
                </a:moveTo>
                <a:cubicBezTo>
                  <a:pt x="118938" y="35198"/>
                  <a:pt x="118847" y="35259"/>
                  <a:pt x="118847" y="35350"/>
                </a:cubicBezTo>
                <a:cubicBezTo>
                  <a:pt x="118847" y="35441"/>
                  <a:pt x="118878" y="35502"/>
                  <a:pt x="118938" y="35532"/>
                </a:cubicBezTo>
                <a:cubicBezTo>
                  <a:pt x="118969" y="35563"/>
                  <a:pt x="118999" y="35563"/>
                  <a:pt x="119030" y="35563"/>
                </a:cubicBezTo>
                <a:cubicBezTo>
                  <a:pt x="119060" y="35563"/>
                  <a:pt x="119090" y="35563"/>
                  <a:pt x="119121" y="35593"/>
                </a:cubicBezTo>
                <a:cubicBezTo>
                  <a:pt x="119151" y="35593"/>
                  <a:pt x="119212" y="35624"/>
                  <a:pt x="119273" y="35654"/>
                </a:cubicBezTo>
                <a:cubicBezTo>
                  <a:pt x="119577" y="36019"/>
                  <a:pt x="119789" y="36444"/>
                  <a:pt x="119820" y="36900"/>
                </a:cubicBezTo>
                <a:cubicBezTo>
                  <a:pt x="119820" y="36991"/>
                  <a:pt x="119911" y="37052"/>
                  <a:pt x="120002" y="37052"/>
                </a:cubicBezTo>
                <a:lnTo>
                  <a:pt x="120033" y="37052"/>
                </a:lnTo>
                <a:cubicBezTo>
                  <a:pt x="120154" y="37052"/>
                  <a:pt x="120215" y="36931"/>
                  <a:pt x="120185" y="36839"/>
                </a:cubicBezTo>
                <a:cubicBezTo>
                  <a:pt x="120033" y="35897"/>
                  <a:pt x="119698" y="35350"/>
                  <a:pt x="119212" y="35228"/>
                </a:cubicBezTo>
                <a:cubicBezTo>
                  <a:pt x="119151" y="35198"/>
                  <a:pt x="119121" y="35198"/>
                  <a:pt x="119060" y="35198"/>
                </a:cubicBezTo>
                <a:close/>
                <a:moveTo>
                  <a:pt x="31095" y="304"/>
                </a:moveTo>
                <a:cubicBezTo>
                  <a:pt x="30608" y="1581"/>
                  <a:pt x="30791" y="3222"/>
                  <a:pt x="31672" y="4772"/>
                </a:cubicBezTo>
                <a:cubicBezTo>
                  <a:pt x="32250" y="5745"/>
                  <a:pt x="32949" y="6657"/>
                  <a:pt x="33709" y="7508"/>
                </a:cubicBezTo>
                <a:cubicBezTo>
                  <a:pt x="34074" y="7903"/>
                  <a:pt x="34408" y="8328"/>
                  <a:pt x="34742" y="8754"/>
                </a:cubicBezTo>
                <a:cubicBezTo>
                  <a:pt x="38055" y="13040"/>
                  <a:pt x="39210" y="18602"/>
                  <a:pt x="37903" y="23861"/>
                </a:cubicBezTo>
                <a:cubicBezTo>
                  <a:pt x="37873" y="23982"/>
                  <a:pt x="37843" y="24104"/>
                  <a:pt x="37782" y="24225"/>
                </a:cubicBezTo>
                <a:cubicBezTo>
                  <a:pt x="37660" y="24681"/>
                  <a:pt x="37539" y="25137"/>
                  <a:pt x="37356" y="25563"/>
                </a:cubicBezTo>
                <a:cubicBezTo>
                  <a:pt x="37265" y="25806"/>
                  <a:pt x="37174" y="26079"/>
                  <a:pt x="37083" y="26323"/>
                </a:cubicBezTo>
                <a:cubicBezTo>
                  <a:pt x="36596" y="27326"/>
                  <a:pt x="36323" y="28389"/>
                  <a:pt x="36232" y="29484"/>
                </a:cubicBezTo>
                <a:cubicBezTo>
                  <a:pt x="36201" y="31095"/>
                  <a:pt x="36961" y="32462"/>
                  <a:pt x="37691" y="33557"/>
                </a:cubicBezTo>
                <a:cubicBezTo>
                  <a:pt x="39239" y="35879"/>
                  <a:pt x="41842" y="37245"/>
                  <a:pt x="44587" y="37245"/>
                </a:cubicBezTo>
                <a:cubicBezTo>
                  <a:pt x="44861" y="37245"/>
                  <a:pt x="45136" y="37232"/>
                  <a:pt x="45411" y="37204"/>
                </a:cubicBezTo>
                <a:lnTo>
                  <a:pt x="47630" y="36991"/>
                </a:lnTo>
                <a:lnTo>
                  <a:pt x="48025" y="36961"/>
                </a:lnTo>
                <a:lnTo>
                  <a:pt x="50123" y="36748"/>
                </a:lnTo>
                <a:cubicBezTo>
                  <a:pt x="52220" y="36535"/>
                  <a:pt x="54591" y="36292"/>
                  <a:pt x="56323" y="34681"/>
                </a:cubicBezTo>
                <a:cubicBezTo>
                  <a:pt x="57144" y="33982"/>
                  <a:pt x="57630" y="32979"/>
                  <a:pt x="57721" y="31915"/>
                </a:cubicBezTo>
                <a:cubicBezTo>
                  <a:pt x="57813" y="30061"/>
                  <a:pt x="56536" y="28937"/>
                  <a:pt x="55320" y="27873"/>
                </a:cubicBezTo>
                <a:cubicBezTo>
                  <a:pt x="54955" y="27538"/>
                  <a:pt x="54560" y="27174"/>
                  <a:pt x="54196" y="26809"/>
                </a:cubicBezTo>
                <a:cubicBezTo>
                  <a:pt x="52706" y="25228"/>
                  <a:pt x="51977" y="23040"/>
                  <a:pt x="51399" y="20943"/>
                </a:cubicBezTo>
                <a:cubicBezTo>
                  <a:pt x="49697" y="15015"/>
                  <a:pt x="48542" y="8936"/>
                  <a:pt x="47934" y="2796"/>
                </a:cubicBezTo>
                <a:cubicBezTo>
                  <a:pt x="47904" y="2310"/>
                  <a:pt x="47843" y="1793"/>
                  <a:pt x="47812" y="1277"/>
                </a:cubicBezTo>
                <a:cubicBezTo>
                  <a:pt x="47782" y="973"/>
                  <a:pt x="47752" y="638"/>
                  <a:pt x="47721" y="304"/>
                </a:cubicBezTo>
                <a:lnTo>
                  <a:pt x="47357" y="304"/>
                </a:lnTo>
                <a:cubicBezTo>
                  <a:pt x="47448" y="1885"/>
                  <a:pt x="47630" y="3495"/>
                  <a:pt x="47812" y="5076"/>
                </a:cubicBezTo>
                <a:cubicBezTo>
                  <a:pt x="47873" y="5593"/>
                  <a:pt x="47934" y="6110"/>
                  <a:pt x="47995" y="6626"/>
                </a:cubicBezTo>
                <a:cubicBezTo>
                  <a:pt x="48664" y="11490"/>
                  <a:pt x="49667" y="16322"/>
                  <a:pt x="51034" y="21034"/>
                </a:cubicBezTo>
                <a:cubicBezTo>
                  <a:pt x="51642" y="23192"/>
                  <a:pt x="52372" y="25411"/>
                  <a:pt x="53922" y="27082"/>
                </a:cubicBezTo>
                <a:cubicBezTo>
                  <a:pt x="54287" y="27447"/>
                  <a:pt x="54682" y="27812"/>
                  <a:pt x="55077" y="28146"/>
                </a:cubicBezTo>
                <a:cubicBezTo>
                  <a:pt x="56293" y="29210"/>
                  <a:pt x="57417" y="30213"/>
                  <a:pt x="57326" y="31885"/>
                </a:cubicBezTo>
                <a:cubicBezTo>
                  <a:pt x="57266" y="32858"/>
                  <a:pt x="56810" y="33769"/>
                  <a:pt x="56080" y="34408"/>
                </a:cubicBezTo>
                <a:cubicBezTo>
                  <a:pt x="54408" y="35928"/>
                  <a:pt x="52129" y="36171"/>
                  <a:pt x="50092" y="36353"/>
                </a:cubicBezTo>
                <a:lnTo>
                  <a:pt x="48025" y="36566"/>
                </a:lnTo>
                <a:lnTo>
                  <a:pt x="47630" y="36596"/>
                </a:lnTo>
                <a:lnTo>
                  <a:pt x="45381" y="36839"/>
                </a:lnTo>
                <a:cubicBezTo>
                  <a:pt x="45130" y="36863"/>
                  <a:pt x="44879" y="36875"/>
                  <a:pt x="44630" y="36875"/>
                </a:cubicBezTo>
                <a:cubicBezTo>
                  <a:pt x="41985" y="36875"/>
                  <a:pt x="39497" y="35566"/>
                  <a:pt x="38025" y="33344"/>
                </a:cubicBezTo>
                <a:cubicBezTo>
                  <a:pt x="37296" y="32280"/>
                  <a:pt x="36566" y="31003"/>
                  <a:pt x="36596" y="29484"/>
                </a:cubicBezTo>
                <a:cubicBezTo>
                  <a:pt x="36627" y="28450"/>
                  <a:pt x="37022" y="27447"/>
                  <a:pt x="37417" y="26444"/>
                </a:cubicBezTo>
                <a:cubicBezTo>
                  <a:pt x="37539" y="26201"/>
                  <a:pt x="37630" y="25958"/>
                  <a:pt x="37721" y="25684"/>
                </a:cubicBezTo>
                <a:cubicBezTo>
                  <a:pt x="37903" y="25198"/>
                  <a:pt x="38055" y="24712"/>
                  <a:pt x="38177" y="24225"/>
                </a:cubicBezTo>
                <a:cubicBezTo>
                  <a:pt x="38238" y="24104"/>
                  <a:pt x="38268" y="23982"/>
                  <a:pt x="38299" y="23861"/>
                </a:cubicBezTo>
                <a:cubicBezTo>
                  <a:pt x="39575" y="18511"/>
                  <a:pt x="38390" y="12888"/>
                  <a:pt x="35046" y="8511"/>
                </a:cubicBezTo>
                <a:cubicBezTo>
                  <a:pt x="34712" y="8085"/>
                  <a:pt x="34347" y="7660"/>
                  <a:pt x="34013" y="7265"/>
                </a:cubicBezTo>
                <a:cubicBezTo>
                  <a:pt x="33253" y="6444"/>
                  <a:pt x="32584" y="5532"/>
                  <a:pt x="31976" y="4590"/>
                </a:cubicBezTo>
                <a:cubicBezTo>
                  <a:pt x="31338" y="3404"/>
                  <a:pt x="30882" y="1702"/>
                  <a:pt x="31520" y="304"/>
                </a:cubicBezTo>
                <a:close/>
                <a:moveTo>
                  <a:pt x="117282" y="35873"/>
                </a:moveTo>
                <a:cubicBezTo>
                  <a:pt x="117257" y="35873"/>
                  <a:pt x="117231" y="35880"/>
                  <a:pt x="117206" y="35897"/>
                </a:cubicBezTo>
                <a:cubicBezTo>
                  <a:pt x="116628" y="36201"/>
                  <a:pt x="116081" y="36596"/>
                  <a:pt x="115625" y="37052"/>
                </a:cubicBezTo>
                <a:cubicBezTo>
                  <a:pt x="115504" y="37174"/>
                  <a:pt x="115564" y="37356"/>
                  <a:pt x="115747" y="37356"/>
                </a:cubicBezTo>
                <a:cubicBezTo>
                  <a:pt x="115808" y="37356"/>
                  <a:pt x="115838" y="37356"/>
                  <a:pt x="115899" y="37295"/>
                </a:cubicBezTo>
                <a:cubicBezTo>
                  <a:pt x="116324" y="36870"/>
                  <a:pt x="116841" y="36505"/>
                  <a:pt x="117388" y="36232"/>
                </a:cubicBezTo>
                <a:cubicBezTo>
                  <a:pt x="117479" y="36171"/>
                  <a:pt x="117510" y="36080"/>
                  <a:pt x="117449" y="35988"/>
                </a:cubicBezTo>
                <a:cubicBezTo>
                  <a:pt x="117405" y="35923"/>
                  <a:pt x="117346" y="35873"/>
                  <a:pt x="117282" y="35873"/>
                </a:cubicBezTo>
                <a:close/>
                <a:moveTo>
                  <a:pt x="139030" y="35684"/>
                </a:moveTo>
                <a:cubicBezTo>
                  <a:pt x="138908" y="35715"/>
                  <a:pt x="138848" y="35806"/>
                  <a:pt x="138878" y="35897"/>
                </a:cubicBezTo>
                <a:cubicBezTo>
                  <a:pt x="138908" y="36110"/>
                  <a:pt x="138939" y="36323"/>
                  <a:pt x="138969" y="36535"/>
                </a:cubicBezTo>
                <a:lnTo>
                  <a:pt x="139182" y="37782"/>
                </a:lnTo>
                <a:cubicBezTo>
                  <a:pt x="139182" y="37873"/>
                  <a:pt x="139273" y="37934"/>
                  <a:pt x="139364" y="37934"/>
                </a:cubicBezTo>
                <a:lnTo>
                  <a:pt x="139395" y="37934"/>
                </a:lnTo>
                <a:cubicBezTo>
                  <a:pt x="139486" y="37934"/>
                  <a:pt x="139577" y="37842"/>
                  <a:pt x="139547" y="37721"/>
                </a:cubicBezTo>
                <a:lnTo>
                  <a:pt x="139334" y="36475"/>
                </a:lnTo>
                <a:lnTo>
                  <a:pt x="139243" y="35836"/>
                </a:lnTo>
                <a:cubicBezTo>
                  <a:pt x="139212" y="35745"/>
                  <a:pt x="139121" y="35684"/>
                  <a:pt x="139030" y="35684"/>
                </a:cubicBezTo>
                <a:close/>
                <a:moveTo>
                  <a:pt x="133363" y="35891"/>
                </a:moveTo>
                <a:cubicBezTo>
                  <a:pt x="133348" y="35891"/>
                  <a:pt x="133332" y="35893"/>
                  <a:pt x="133316" y="35897"/>
                </a:cubicBezTo>
                <a:cubicBezTo>
                  <a:pt x="133224" y="35897"/>
                  <a:pt x="133133" y="35988"/>
                  <a:pt x="133164" y="36080"/>
                </a:cubicBezTo>
                <a:cubicBezTo>
                  <a:pt x="133164" y="36140"/>
                  <a:pt x="133164" y="36201"/>
                  <a:pt x="133164" y="36262"/>
                </a:cubicBezTo>
                <a:cubicBezTo>
                  <a:pt x="133133" y="36809"/>
                  <a:pt x="132981" y="37326"/>
                  <a:pt x="132738" y="37842"/>
                </a:cubicBezTo>
                <a:cubicBezTo>
                  <a:pt x="132677" y="37934"/>
                  <a:pt x="132738" y="38025"/>
                  <a:pt x="132829" y="38086"/>
                </a:cubicBezTo>
                <a:lnTo>
                  <a:pt x="132890" y="38086"/>
                </a:lnTo>
                <a:cubicBezTo>
                  <a:pt x="132981" y="38086"/>
                  <a:pt x="133042" y="38055"/>
                  <a:pt x="133072" y="37964"/>
                </a:cubicBezTo>
                <a:cubicBezTo>
                  <a:pt x="133346" y="37447"/>
                  <a:pt x="133498" y="36839"/>
                  <a:pt x="133528" y="36262"/>
                </a:cubicBezTo>
                <a:cubicBezTo>
                  <a:pt x="133528" y="36171"/>
                  <a:pt x="133528" y="36110"/>
                  <a:pt x="133528" y="36049"/>
                </a:cubicBezTo>
                <a:cubicBezTo>
                  <a:pt x="133528" y="35970"/>
                  <a:pt x="133460" y="35891"/>
                  <a:pt x="133363" y="35891"/>
                </a:cubicBezTo>
                <a:close/>
                <a:moveTo>
                  <a:pt x="38083" y="37855"/>
                </a:moveTo>
                <a:cubicBezTo>
                  <a:pt x="37675" y="37855"/>
                  <a:pt x="37264" y="37876"/>
                  <a:pt x="36840" y="37934"/>
                </a:cubicBezTo>
                <a:cubicBezTo>
                  <a:pt x="36748" y="37934"/>
                  <a:pt x="36688" y="38025"/>
                  <a:pt x="36688" y="38146"/>
                </a:cubicBezTo>
                <a:cubicBezTo>
                  <a:pt x="36688" y="38238"/>
                  <a:pt x="36779" y="38298"/>
                  <a:pt x="36870" y="38298"/>
                </a:cubicBezTo>
                <a:lnTo>
                  <a:pt x="36900" y="38298"/>
                </a:lnTo>
                <a:cubicBezTo>
                  <a:pt x="37345" y="38254"/>
                  <a:pt x="37807" y="38226"/>
                  <a:pt x="38260" y="38226"/>
                </a:cubicBezTo>
                <a:cubicBezTo>
                  <a:pt x="38427" y="38226"/>
                  <a:pt x="38592" y="38229"/>
                  <a:pt x="38755" y="38238"/>
                </a:cubicBezTo>
                <a:cubicBezTo>
                  <a:pt x="38771" y="38242"/>
                  <a:pt x="38786" y="38244"/>
                  <a:pt x="38801" y="38244"/>
                </a:cubicBezTo>
                <a:cubicBezTo>
                  <a:pt x="38899" y="38244"/>
                  <a:pt x="38967" y="38161"/>
                  <a:pt x="38967" y="38055"/>
                </a:cubicBezTo>
                <a:cubicBezTo>
                  <a:pt x="38967" y="37964"/>
                  <a:pt x="38876" y="37873"/>
                  <a:pt x="38785" y="37873"/>
                </a:cubicBezTo>
                <a:cubicBezTo>
                  <a:pt x="38551" y="37862"/>
                  <a:pt x="38318" y="37855"/>
                  <a:pt x="38083" y="37855"/>
                </a:cubicBezTo>
                <a:close/>
                <a:moveTo>
                  <a:pt x="24134" y="34773"/>
                </a:moveTo>
                <a:cubicBezTo>
                  <a:pt x="24590" y="34773"/>
                  <a:pt x="24985" y="35016"/>
                  <a:pt x="25198" y="35411"/>
                </a:cubicBezTo>
                <a:cubicBezTo>
                  <a:pt x="25441" y="35836"/>
                  <a:pt x="25502" y="36353"/>
                  <a:pt x="25441" y="36870"/>
                </a:cubicBezTo>
                <a:cubicBezTo>
                  <a:pt x="25411" y="37387"/>
                  <a:pt x="25198" y="37873"/>
                  <a:pt x="24803" y="38268"/>
                </a:cubicBezTo>
                <a:cubicBezTo>
                  <a:pt x="24611" y="38444"/>
                  <a:pt x="24370" y="38527"/>
                  <a:pt x="24130" y="38527"/>
                </a:cubicBezTo>
                <a:cubicBezTo>
                  <a:pt x="23914" y="38527"/>
                  <a:pt x="23700" y="38459"/>
                  <a:pt x="23526" y="38329"/>
                </a:cubicBezTo>
                <a:cubicBezTo>
                  <a:pt x="23314" y="38086"/>
                  <a:pt x="23222" y="37782"/>
                  <a:pt x="23192" y="37478"/>
                </a:cubicBezTo>
                <a:cubicBezTo>
                  <a:pt x="23101" y="36596"/>
                  <a:pt x="23283" y="35411"/>
                  <a:pt x="24134" y="34803"/>
                </a:cubicBezTo>
                <a:lnTo>
                  <a:pt x="24134" y="34773"/>
                </a:lnTo>
                <a:close/>
                <a:moveTo>
                  <a:pt x="24207" y="34422"/>
                </a:moveTo>
                <a:cubicBezTo>
                  <a:pt x="24133" y="34422"/>
                  <a:pt x="24058" y="34427"/>
                  <a:pt x="23982" y="34438"/>
                </a:cubicBezTo>
                <a:lnTo>
                  <a:pt x="24013" y="34621"/>
                </a:lnTo>
                <a:lnTo>
                  <a:pt x="24013" y="34621"/>
                </a:lnTo>
                <a:lnTo>
                  <a:pt x="23921" y="34469"/>
                </a:lnTo>
                <a:cubicBezTo>
                  <a:pt x="22949" y="35198"/>
                  <a:pt x="22706" y="36505"/>
                  <a:pt x="22827" y="37508"/>
                </a:cubicBezTo>
                <a:cubicBezTo>
                  <a:pt x="22858" y="37903"/>
                  <a:pt x="22979" y="38298"/>
                  <a:pt x="23253" y="38572"/>
                </a:cubicBezTo>
                <a:cubicBezTo>
                  <a:pt x="23465" y="38785"/>
                  <a:pt x="23769" y="38906"/>
                  <a:pt x="24073" y="38906"/>
                </a:cubicBezTo>
                <a:cubicBezTo>
                  <a:pt x="24438" y="38906"/>
                  <a:pt x="24772" y="38785"/>
                  <a:pt x="25076" y="38542"/>
                </a:cubicBezTo>
                <a:cubicBezTo>
                  <a:pt x="25502" y="38116"/>
                  <a:pt x="25776" y="37508"/>
                  <a:pt x="25806" y="36900"/>
                </a:cubicBezTo>
                <a:cubicBezTo>
                  <a:pt x="25897" y="36323"/>
                  <a:pt x="25806" y="35715"/>
                  <a:pt x="25532" y="35198"/>
                </a:cubicBezTo>
                <a:cubicBezTo>
                  <a:pt x="25264" y="34716"/>
                  <a:pt x="24760" y="34422"/>
                  <a:pt x="24207" y="34422"/>
                </a:cubicBezTo>
                <a:close/>
                <a:moveTo>
                  <a:pt x="20863" y="37892"/>
                </a:moveTo>
                <a:cubicBezTo>
                  <a:pt x="20838" y="37892"/>
                  <a:pt x="20813" y="37896"/>
                  <a:pt x="20791" y="37903"/>
                </a:cubicBezTo>
                <a:cubicBezTo>
                  <a:pt x="20699" y="37934"/>
                  <a:pt x="20639" y="38055"/>
                  <a:pt x="20699" y="38146"/>
                </a:cubicBezTo>
                <a:cubicBezTo>
                  <a:pt x="20882" y="38542"/>
                  <a:pt x="20973" y="38967"/>
                  <a:pt x="20973" y="39423"/>
                </a:cubicBezTo>
                <a:cubicBezTo>
                  <a:pt x="20973" y="39575"/>
                  <a:pt x="20943" y="39757"/>
                  <a:pt x="20943" y="39909"/>
                </a:cubicBezTo>
                <a:cubicBezTo>
                  <a:pt x="20943" y="40031"/>
                  <a:pt x="21003" y="40122"/>
                  <a:pt x="21095" y="40122"/>
                </a:cubicBezTo>
                <a:lnTo>
                  <a:pt x="21125" y="40122"/>
                </a:lnTo>
                <a:cubicBezTo>
                  <a:pt x="21216" y="40122"/>
                  <a:pt x="21307" y="40031"/>
                  <a:pt x="21307" y="39940"/>
                </a:cubicBezTo>
                <a:cubicBezTo>
                  <a:pt x="21338" y="39757"/>
                  <a:pt x="21338" y="39605"/>
                  <a:pt x="21338" y="39423"/>
                </a:cubicBezTo>
                <a:cubicBezTo>
                  <a:pt x="21338" y="39210"/>
                  <a:pt x="21338" y="38998"/>
                  <a:pt x="21277" y="38785"/>
                </a:cubicBezTo>
                <a:cubicBezTo>
                  <a:pt x="21247" y="38511"/>
                  <a:pt x="21155" y="38238"/>
                  <a:pt x="21034" y="37994"/>
                </a:cubicBezTo>
                <a:cubicBezTo>
                  <a:pt x="21011" y="37926"/>
                  <a:pt x="20937" y="37892"/>
                  <a:pt x="20863" y="37892"/>
                </a:cubicBezTo>
                <a:close/>
                <a:moveTo>
                  <a:pt x="39931" y="38149"/>
                </a:moveTo>
                <a:cubicBezTo>
                  <a:pt x="39761" y="38149"/>
                  <a:pt x="39640" y="38384"/>
                  <a:pt x="39818" y="38511"/>
                </a:cubicBezTo>
                <a:cubicBezTo>
                  <a:pt x="40153" y="38754"/>
                  <a:pt x="40305" y="39119"/>
                  <a:pt x="40274" y="39514"/>
                </a:cubicBezTo>
                <a:cubicBezTo>
                  <a:pt x="40274" y="39666"/>
                  <a:pt x="40244" y="39849"/>
                  <a:pt x="40214" y="40031"/>
                </a:cubicBezTo>
                <a:cubicBezTo>
                  <a:pt x="40160" y="40175"/>
                  <a:pt x="40275" y="40265"/>
                  <a:pt x="40392" y="40265"/>
                </a:cubicBezTo>
                <a:cubicBezTo>
                  <a:pt x="40472" y="40265"/>
                  <a:pt x="40553" y="40222"/>
                  <a:pt x="40578" y="40122"/>
                </a:cubicBezTo>
                <a:cubicBezTo>
                  <a:pt x="40639" y="39909"/>
                  <a:pt x="40669" y="39697"/>
                  <a:pt x="40639" y="39514"/>
                </a:cubicBezTo>
                <a:cubicBezTo>
                  <a:pt x="40700" y="38998"/>
                  <a:pt x="40457" y="38481"/>
                  <a:pt x="40031" y="38177"/>
                </a:cubicBezTo>
                <a:cubicBezTo>
                  <a:pt x="39997" y="38157"/>
                  <a:pt x="39963" y="38149"/>
                  <a:pt x="39931" y="38149"/>
                </a:cubicBezTo>
                <a:close/>
                <a:moveTo>
                  <a:pt x="144817" y="38378"/>
                </a:moveTo>
                <a:cubicBezTo>
                  <a:pt x="144792" y="38378"/>
                  <a:pt x="144767" y="38382"/>
                  <a:pt x="144744" y="38390"/>
                </a:cubicBezTo>
                <a:cubicBezTo>
                  <a:pt x="144623" y="38481"/>
                  <a:pt x="144532" y="38572"/>
                  <a:pt x="144440" y="38694"/>
                </a:cubicBezTo>
                <a:cubicBezTo>
                  <a:pt x="144349" y="38846"/>
                  <a:pt x="144288" y="39028"/>
                  <a:pt x="144288" y="39241"/>
                </a:cubicBezTo>
                <a:cubicBezTo>
                  <a:pt x="144288" y="39484"/>
                  <a:pt x="144349" y="39727"/>
                  <a:pt x="144410" y="39970"/>
                </a:cubicBezTo>
                <a:cubicBezTo>
                  <a:pt x="144440" y="40092"/>
                  <a:pt x="144471" y="40213"/>
                  <a:pt x="144501" y="40335"/>
                </a:cubicBezTo>
                <a:cubicBezTo>
                  <a:pt x="144501" y="40426"/>
                  <a:pt x="144592" y="40487"/>
                  <a:pt x="144684" y="40487"/>
                </a:cubicBezTo>
                <a:lnTo>
                  <a:pt x="144714" y="40487"/>
                </a:lnTo>
                <a:cubicBezTo>
                  <a:pt x="144805" y="40487"/>
                  <a:pt x="144866" y="40396"/>
                  <a:pt x="144866" y="40274"/>
                </a:cubicBezTo>
                <a:cubicBezTo>
                  <a:pt x="144836" y="40153"/>
                  <a:pt x="144805" y="40031"/>
                  <a:pt x="144775" y="39879"/>
                </a:cubicBezTo>
                <a:cubicBezTo>
                  <a:pt x="144714" y="39666"/>
                  <a:pt x="144684" y="39453"/>
                  <a:pt x="144653" y="39241"/>
                </a:cubicBezTo>
                <a:cubicBezTo>
                  <a:pt x="144653" y="39119"/>
                  <a:pt x="144684" y="38998"/>
                  <a:pt x="144744" y="38906"/>
                </a:cubicBezTo>
                <a:cubicBezTo>
                  <a:pt x="144805" y="38846"/>
                  <a:pt x="144866" y="38785"/>
                  <a:pt x="144927" y="38724"/>
                </a:cubicBezTo>
                <a:cubicBezTo>
                  <a:pt x="145018" y="38694"/>
                  <a:pt x="145079" y="38572"/>
                  <a:pt x="145018" y="38481"/>
                </a:cubicBezTo>
                <a:cubicBezTo>
                  <a:pt x="144972" y="38412"/>
                  <a:pt x="144893" y="38378"/>
                  <a:pt x="144817" y="38378"/>
                </a:cubicBezTo>
                <a:close/>
                <a:moveTo>
                  <a:pt x="28651" y="38301"/>
                </a:moveTo>
                <a:cubicBezTo>
                  <a:pt x="28543" y="38301"/>
                  <a:pt x="28434" y="38379"/>
                  <a:pt x="28450" y="38511"/>
                </a:cubicBezTo>
                <a:cubicBezTo>
                  <a:pt x="28481" y="38937"/>
                  <a:pt x="28511" y="39332"/>
                  <a:pt x="28511" y="39757"/>
                </a:cubicBezTo>
                <a:cubicBezTo>
                  <a:pt x="28511" y="39970"/>
                  <a:pt x="28511" y="40183"/>
                  <a:pt x="28511" y="40365"/>
                </a:cubicBezTo>
                <a:cubicBezTo>
                  <a:pt x="28481" y="40487"/>
                  <a:pt x="28572" y="40578"/>
                  <a:pt x="28663" y="40578"/>
                </a:cubicBezTo>
                <a:lnTo>
                  <a:pt x="28694" y="40578"/>
                </a:lnTo>
                <a:cubicBezTo>
                  <a:pt x="28785" y="40578"/>
                  <a:pt x="28876" y="40487"/>
                  <a:pt x="28876" y="40396"/>
                </a:cubicBezTo>
                <a:cubicBezTo>
                  <a:pt x="28906" y="40183"/>
                  <a:pt x="28906" y="39970"/>
                  <a:pt x="28906" y="39757"/>
                </a:cubicBezTo>
                <a:cubicBezTo>
                  <a:pt x="28906" y="39332"/>
                  <a:pt x="28876" y="38906"/>
                  <a:pt x="28846" y="38481"/>
                </a:cubicBezTo>
                <a:cubicBezTo>
                  <a:pt x="28832" y="38356"/>
                  <a:pt x="28742" y="38301"/>
                  <a:pt x="28651" y="38301"/>
                </a:cubicBezTo>
                <a:close/>
                <a:moveTo>
                  <a:pt x="119924" y="38564"/>
                </a:moveTo>
                <a:cubicBezTo>
                  <a:pt x="119850" y="38564"/>
                  <a:pt x="119784" y="38619"/>
                  <a:pt x="119759" y="38694"/>
                </a:cubicBezTo>
                <a:cubicBezTo>
                  <a:pt x="119637" y="39058"/>
                  <a:pt x="119455" y="39393"/>
                  <a:pt x="119273" y="39697"/>
                </a:cubicBezTo>
                <a:cubicBezTo>
                  <a:pt x="119151" y="39879"/>
                  <a:pt x="119030" y="40061"/>
                  <a:pt x="118878" y="40213"/>
                </a:cubicBezTo>
                <a:cubicBezTo>
                  <a:pt x="118878" y="40244"/>
                  <a:pt x="118847" y="40244"/>
                  <a:pt x="118847" y="40274"/>
                </a:cubicBezTo>
                <a:cubicBezTo>
                  <a:pt x="118786" y="40335"/>
                  <a:pt x="118786" y="40457"/>
                  <a:pt x="118878" y="40517"/>
                </a:cubicBezTo>
                <a:cubicBezTo>
                  <a:pt x="118878" y="40548"/>
                  <a:pt x="118878" y="40548"/>
                  <a:pt x="118878" y="40548"/>
                </a:cubicBezTo>
                <a:cubicBezTo>
                  <a:pt x="118908" y="40578"/>
                  <a:pt x="118938" y="40578"/>
                  <a:pt x="118999" y="40578"/>
                </a:cubicBezTo>
                <a:cubicBezTo>
                  <a:pt x="119030" y="40578"/>
                  <a:pt x="119090" y="40548"/>
                  <a:pt x="119121" y="40517"/>
                </a:cubicBezTo>
                <a:cubicBezTo>
                  <a:pt x="119182" y="40457"/>
                  <a:pt x="119212" y="40396"/>
                  <a:pt x="119273" y="40365"/>
                </a:cubicBezTo>
                <a:cubicBezTo>
                  <a:pt x="119637" y="39909"/>
                  <a:pt x="119911" y="39362"/>
                  <a:pt x="120093" y="38815"/>
                </a:cubicBezTo>
                <a:cubicBezTo>
                  <a:pt x="120154" y="38694"/>
                  <a:pt x="120093" y="38602"/>
                  <a:pt x="119972" y="38572"/>
                </a:cubicBezTo>
                <a:cubicBezTo>
                  <a:pt x="119956" y="38567"/>
                  <a:pt x="119940" y="38564"/>
                  <a:pt x="119924" y="38564"/>
                </a:cubicBezTo>
                <a:close/>
                <a:moveTo>
                  <a:pt x="146587" y="38803"/>
                </a:moveTo>
                <a:cubicBezTo>
                  <a:pt x="146532" y="38803"/>
                  <a:pt x="146480" y="38826"/>
                  <a:pt x="146447" y="38876"/>
                </a:cubicBezTo>
                <a:cubicBezTo>
                  <a:pt x="146386" y="38967"/>
                  <a:pt x="146416" y="39089"/>
                  <a:pt x="146477" y="39150"/>
                </a:cubicBezTo>
                <a:cubicBezTo>
                  <a:pt x="146963" y="39514"/>
                  <a:pt x="147358" y="40001"/>
                  <a:pt x="147632" y="40548"/>
                </a:cubicBezTo>
                <a:cubicBezTo>
                  <a:pt x="147662" y="40608"/>
                  <a:pt x="147723" y="40639"/>
                  <a:pt x="147784" y="40639"/>
                </a:cubicBezTo>
                <a:cubicBezTo>
                  <a:pt x="147845" y="40639"/>
                  <a:pt x="147845" y="40639"/>
                  <a:pt x="147875" y="40608"/>
                </a:cubicBezTo>
                <a:cubicBezTo>
                  <a:pt x="147997" y="40578"/>
                  <a:pt x="148027" y="40457"/>
                  <a:pt x="147966" y="40365"/>
                </a:cubicBezTo>
                <a:cubicBezTo>
                  <a:pt x="147662" y="39788"/>
                  <a:pt x="147237" y="39241"/>
                  <a:pt x="146720" y="38846"/>
                </a:cubicBezTo>
                <a:cubicBezTo>
                  <a:pt x="146679" y="38818"/>
                  <a:pt x="146632" y="38803"/>
                  <a:pt x="146587" y="38803"/>
                </a:cubicBezTo>
                <a:close/>
                <a:moveTo>
                  <a:pt x="35460" y="38507"/>
                </a:moveTo>
                <a:cubicBezTo>
                  <a:pt x="35318" y="38507"/>
                  <a:pt x="35175" y="38678"/>
                  <a:pt x="35289" y="38815"/>
                </a:cubicBezTo>
                <a:cubicBezTo>
                  <a:pt x="35472" y="39028"/>
                  <a:pt x="35563" y="39301"/>
                  <a:pt x="35533" y="39575"/>
                </a:cubicBezTo>
                <a:cubicBezTo>
                  <a:pt x="35533" y="39879"/>
                  <a:pt x="35472" y="40183"/>
                  <a:pt x="35381" y="40457"/>
                </a:cubicBezTo>
                <a:cubicBezTo>
                  <a:pt x="35350" y="40548"/>
                  <a:pt x="35411" y="40669"/>
                  <a:pt x="35502" y="40700"/>
                </a:cubicBezTo>
                <a:lnTo>
                  <a:pt x="35563" y="40700"/>
                </a:lnTo>
                <a:cubicBezTo>
                  <a:pt x="35654" y="40700"/>
                  <a:pt x="35715" y="40639"/>
                  <a:pt x="35745" y="40578"/>
                </a:cubicBezTo>
                <a:cubicBezTo>
                  <a:pt x="35867" y="40244"/>
                  <a:pt x="35928" y="39909"/>
                  <a:pt x="35928" y="39575"/>
                </a:cubicBezTo>
                <a:cubicBezTo>
                  <a:pt x="35928" y="39210"/>
                  <a:pt x="35806" y="38876"/>
                  <a:pt x="35593" y="38572"/>
                </a:cubicBezTo>
                <a:cubicBezTo>
                  <a:pt x="35555" y="38526"/>
                  <a:pt x="35508" y="38507"/>
                  <a:pt x="35460" y="38507"/>
                </a:cubicBezTo>
                <a:close/>
                <a:moveTo>
                  <a:pt x="114641" y="38500"/>
                </a:moveTo>
                <a:cubicBezTo>
                  <a:pt x="114565" y="38500"/>
                  <a:pt x="114485" y="38534"/>
                  <a:pt x="114440" y="38602"/>
                </a:cubicBezTo>
                <a:cubicBezTo>
                  <a:pt x="114349" y="38785"/>
                  <a:pt x="114257" y="38998"/>
                  <a:pt x="114197" y="39180"/>
                </a:cubicBezTo>
                <a:cubicBezTo>
                  <a:pt x="114014" y="39575"/>
                  <a:pt x="113923" y="40001"/>
                  <a:pt x="113923" y="40426"/>
                </a:cubicBezTo>
                <a:cubicBezTo>
                  <a:pt x="113923" y="40700"/>
                  <a:pt x="113984" y="40943"/>
                  <a:pt x="114075" y="41186"/>
                </a:cubicBezTo>
                <a:cubicBezTo>
                  <a:pt x="114105" y="41247"/>
                  <a:pt x="114166" y="41308"/>
                  <a:pt x="114257" y="41308"/>
                </a:cubicBezTo>
                <a:cubicBezTo>
                  <a:pt x="114257" y="41308"/>
                  <a:pt x="114288" y="41308"/>
                  <a:pt x="114318" y="41277"/>
                </a:cubicBezTo>
                <a:cubicBezTo>
                  <a:pt x="114409" y="41247"/>
                  <a:pt x="114470" y="41125"/>
                  <a:pt x="114409" y="41034"/>
                </a:cubicBezTo>
                <a:cubicBezTo>
                  <a:pt x="114349" y="40852"/>
                  <a:pt x="114288" y="40639"/>
                  <a:pt x="114288" y="40426"/>
                </a:cubicBezTo>
                <a:cubicBezTo>
                  <a:pt x="114318" y="40061"/>
                  <a:pt x="114379" y="39666"/>
                  <a:pt x="114531" y="39332"/>
                </a:cubicBezTo>
                <a:cubicBezTo>
                  <a:pt x="114622" y="39150"/>
                  <a:pt x="114683" y="38967"/>
                  <a:pt x="114774" y="38785"/>
                </a:cubicBezTo>
                <a:cubicBezTo>
                  <a:pt x="114835" y="38694"/>
                  <a:pt x="114805" y="38572"/>
                  <a:pt x="114713" y="38511"/>
                </a:cubicBezTo>
                <a:cubicBezTo>
                  <a:pt x="114691" y="38504"/>
                  <a:pt x="114666" y="38500"/>
                  <a:pt x="114641" y="38500"/>
                </a:cubicBezTo>
                <a:close/>
                <a:moveTo>
                  <a:pt x="139592" y="39476"/>
                </a:moveTo>
                <a:cubicBezTo>
                  <a:pt x="139486" y="39476"/>
                  <a:pt x="139380" y="39529"/>
                  <a:pt x="139395" y="39636"/>
                </a:cubicBezTo>
                <a:cubicBezTo>
                  <a:pt x="139395" y="39727"/>
                  <a:pt x="139425" y="39788"/>
                  <a:pt x="139425" y="39879"/>
                </a:cubicBezTo>
                <a:cubicBezTo>
                  <a:pt x="139425" y="40396"/>
                  <a:pt x="139334" y="40943"/>
                  <a:pt x="139121" y="41429"/>
                </a:cubicBezTo>
                <a:cubicBezTo>
                  <a:pt x="139060" y="41520"/>
                  <a:pt x="139121" y="41612"/>
                  <a:pt x="139212" y="41672"/>
                </a:cubicBezTo>
                <a:lnTo>
                  <a:pt x="139273" y="41672"/>
                </a:lnTo>
                <a:cubicBezTo>
                  <a:pt x="139364" y="41672"/>
                  <a:pt x="139425" y="41642"/>
                  <a:pt x="139455" y="41581"/>
                </a:cubicBezTo>
                <a:cubicBezTo>
                  <a:pt x="139699" y="41034"/>
                  <a:pt x="139820" y="40457"/>
                  <a:pt x="139790" y="39879"/>
                </a:cubicBezTo>
                <a:cubicBezTo>
                  <a:pt x="139790" y="39788"/>
                  <a:pt x="139790" y="39697"/>
                  <a:pt x="139790" y="39636"/>
                </a:cubicBezTo>
                <a:cubicBezTo>
                  <a:pt x="139805" y="39529"/>
                  <a:pt x="139699" y="39476"/>
                  <a:pt x="139592" y="39476"/>
                </a:cubicBezTo>
                <a:close/>
                <a:moveTo>
                  <a:pt x="132373" y="39514"/>
                </a:moveTo>
                <a:cubicBezTo>
                  <a:pt x="132282" y="39514"/>
                  <a:pt x="132191" y="39605"/>
                  <a:pt x="132161" y="39697"/>
                </a:cubicBezTo>
                <a:cubicBezTo>
                  <a:pt x="132161" y="39879"/>
                  <a:pt x="132130" y="40061"/>
                  <a:pt x="132130" y="40244"/>
                </a:cubicBezTo>
                <a:cubicBezTo>
                  <a:pt x="132130" y="40730"/>
                  <a:pt x="132191" y="41186"/>
                  <a:pt x="132282" y="41642"/>
                </a:cubicBezTo>
                <a:cubicBezTo>
                  <a:pt x="132282" y="41733"/>
                  <a:pt x="132373" y="41794"/>
                  <a:pt x="132464" y="41794"/>
                </a:cubicBezTo>
                <a:lnTo>
                  <a:pt x="132495" y="41794"/>
                </a:lnTo>
                <a:cubicBezTo>
                  <a:pt x="132586" y="41764"/>
                  <a:pt x="132677" y="41672"/>
                  <a:pt x="132647" y="41581"/>
                </a:cubicBezTo>
                <a:cubicBezTo>
                  <a:pt x="132556" y="41125"/>
                  <a:pt x="132525" y="40700"/>
                  <a:pt x="132525" y="40244"/>
                </a:cubicBezTo>
                <a:cubicBezTo>
                  <a:pt x="132525" y="40092"/>
                  <a:pt x="132525" y="39909"/>
                  <a:pt x="132556" y="39727"/>
                </a:cubicBezTo>
                <a:cubicBezTo>
                  <a:pt x="132556" y="39636"/>
                  <a:pt x="132495" y="39545"/>
                  <a:pt x="132373" y="39514"/>
                </a:cubicBezTo>
                <a:close/>
                <a:moveTo>
                  <a:pt x="117553" y="41428"/>
                </a:moveTo>
                <a:cubicBezTo>
                  <a:pt x="117517" y="41428"/>
                  <a:pt x="117481" y="41438"/>
                  <a:pt x="117449" y="41460"/>
                </a:cubicBezTo>
                <a:cubicBezTo>
                  <a:pt x="117054" y="41703"/>
                  <a:pt x="116598" y="41885"/>
                  <a:pt x="116142" y="41915"/>
                </a:cubicBezTo>
                <a:cubicBezTo>
                  <a:pt x="116081" y="41931"/>
                  <a:pt x="116020" y="41938"/>
                  <a:pt x="115960" y="41938"/>
                </a:cubicBezTo>
                <a:cubicBezTo>
                  <a:pt x="115899" y="41938"/>
                  <a:pt x="115838" y="41931"/>
                  <a:pt x="115777" y="41915"/>
                </a:cubicBezTo>
                <a:cubicBezTo>
                  <a:pt x="115504" y="41915"/>
                  <a:pt x="115473" y="42280"/>
                  <a:pt x="115747" y="42311"/>
                </a:cubicBezTo>
                <a:lnTo>
                  <a:pt x="116172" y="42311"/>
                </a:lnTo>
                <a:cubicBezTo>
                  <a:pt x="116689" y="42250"/>
                  <a:pt x="117206" y="42067"/>
                  <a:pt x="117662" y="41794"/>
                </a:cubicBezTo>
                <a:cubicBezTo>
                  <a:pt x="117753" y="41733"/>
                  <a:pt x="117783" y="41612"/>
                  <a:pt x="117723" y="41520"/>
                </a:cubicBezTo>
                <a:cubicBezTo>
                  <a:pt x="117683" y="41461"/>
                  <a:pt x="117619" y="41428"/>
                  <a:pt x="117553" y="41428"/>
                </a:cubicBezTo>
                <a:close/>
                <a:moveTo>
                  <a:pt x="39315" y="41398"/>
                </a:moveTo>
                <a:cubicBezTo>
                  <a:pt x="39279" y="41398"/>
                  <a:pt x="39243" y="41408"/>
                  <a:pt x="39210" y="41429"/>
                </a:cubicBezTo>
                <a:cubicBezTo>
                  <a:pt x="39150" y="41460"/>
                  <a:pt x="39058" y="41520"/>
                  <a:pt x="38998" y="41551"/>
                </a:cubicBezTo>
                <a:cubicBezTo>
                  <a:pt x="38663" y="41703"/>
                  <a:pt x="38299" y="41794"/>
                  <a:pt x="37964" y="41855"/>
                </a:cubicBezTo>
                <a:cubicBezTo>
                  <a:pt x="37782" y="41885"/>
                  <a:pt x="37630" y="41915"/>
                  <a:pt x="37478" y="41976"/>
                </a:cubicBezTo>
                <a:cubicBezTo>
                  <a:pt x="37356" y="42007"/>
                  <a:pt x="37296" y="42098"/>
                  <a:pt x="37326" y="42189"/>
                </a:cubicBezTo>
                <a:cubicBezTo>
                  <a:pt x="37356" y="42280"/>
                  <a:pt x="37417" y="42341"/>
                  <a:pt x="37508" y="42341"/>
                </a:cubicBezTo>
                <a:lnTo>
                  <a:pt x="37569" y="42341"/>
                </a:lnTo>
                <a:cubicBezTo>
                  <a:pt x="37721" y="42280"/>
                  <a:pt x="37873" y="42250"/>
                  <a:pt x="38025" y="42219"/>
                </a:cubicBezTo>
                <a:cubicBezTo>
                  <a:pt x="38420" y="42159"/>
                  <a:pt x="38785" y="42037"/>
                  <a:pt x="39150" y="41885"/>
                </a:cubicBezTo>
                <a:cubicBezTo>
                  <a:pt x="39241" y="41855"/>
                  <a:pt x="39332" y="41794"/>
                  <a:pt x="39423" y="41733"/>
                </a:cubicBezTo>
                <a:cubicBezTo>
                  <a:pt x="39514" y="41672"/>
                  <a:pt x="39545" y="41551"/>
                  <a:pt x="39484" y="41490"/>
                </a:cubicBezTo>
                <a:cubicBezTo>
                  <a:pt x="39445" y="41431"/>
                  <a:pt x="39380" y="41398"/>
                  <a:pt x="39315" y="41398"/>
                </a:cubicBezTo>
                <a:close/>
                <a:moveTo>
                  <a:pt x="21051" y="41636"/>
                </a:moveTo>
                <a:cubicBezTo>
                  <a:pt x="21035" y="41636"/>
                  <a:pt x="21020" y="41638"/>
                  <a:pt x="21003" y="41642"/>
                </a:cubicBezTo>
                <a:cubicBezTo>
                  <a:pt x="20912" y="41642"/>
                  <a:pt x="20821" y="41733"/>
                  <a:pt x="20851" y="41855"/>
                </a:cubicBezTo>
                <a:cubicBezTo>
                  <a:pt x="20882" y="42007"/>
                  <a:pt x="20912" y="42189"/>
                  <a:pt x="20973" y="42341"/>
                </a:cubicBezTo>
                <a:cubicBezTo>
                  <a:pt x="21155" y="42827"/>
                  <a:pt x="21429" y="43253"/>
                  <a:pt x="21763" y="43587"/>
                </a:cubicBezTo>
                <a:cubicBezTo>
                  <a:pt x="21786" y="43632"/>
                  <a:pt x="21824" y="43660"/>
                  <a:pt x="21867" y="43660"/>
                </a:cubicBezTo>
                <a:cubicBezTo>
                  <a:pt x="21883" y="43660"/>
                  <a:pt x="21899" y="43656"/>
                  <a:pt x="21915" y="43648"/>
                </a:cubicBezTo>
                <a:cubicBezTo>
                  <a:pt x="21924" y="43657"/>
                  <a:pt x="21936" y="43661"/>
                  <a:pt x="21948" y="43661"/>
                </a:cubicBezTo>
                <a:cubicBezTo>
                  <a:pt x="21979" y="43661"/>
                  <a:pt x="22015" y="43639"/>
                  <a:pt x="22037" y="43618"/>
                </a:cubicBezTo>
                <a:cubicBezTo>
                  <a:pt x="22128" y="43557"/>
                  <a:pt x="22128" y="43435"/>
                  <a:pt x="22037" y="43344"/>
                </a:cubicBezTo>
                <a:cubicBezTo>
                  <a:pt x="21733" y="43040"/>
                  <a:pt x="21490" y="42645"/>
                  <a:pt x="21307" y="42219"/>
                </a:cubicBezTo>
                <a:cubicBezTo>
                  <a:pt x="21277" y="42098"/>
                  <a:pt x="21247" y="41946"/>
                  <a:pt x="21216" y="41794"/>
                </a:cubicBezTo>
                <a:cubicBezTo>
                  <a:pt x="21216" y="41715"/>
                  <a:pt x="21148" y="41636"/>
                  <a:pt x="21051" y="41636"/>
                </a:cubicBezTo>
                <a:close/>
                <a:moveTo>
                  <a:pt x="28217" y="42013"/>
                </a:moveTo>
                <a:cubicBezTo>
                  <a:pt x="28144" y="42013"/>
                  <a:pt x="28069" y="42063"/>
                  <a:pt x="28025" y="42128"/>
                </a:cubicBezTo>
                <a:cubicBezTo>
                  <a:pt x="27934" y="42280"/>
                  <a:pt x="27842" y="42463"/>
                  <a:pt x="27690" y="42615"/>
                </a:cubicBezTo>
                <a:cubicBezTo>
                  <a:pt x="27447" y="42919"/>
                  <a:pt x="27143" y="43192"/>
                  <a:pt x="26809" y="43405"/>
                </a:cubicBezTo>
                <a:cubicBezTo>
                  <a:pt x="26718" y="43466"/>
                  <a:pt x="26687" y="43587"/>
                  <a:pt x="26748" y="43678"/>
                </a:cubicBezTo>
                <a:cubicBezTo>
                  <a:pt x="26779" y="43739"/>
                  <a:pt x="26839" y="43770"/>
                  <a:pt x="26900" y="43770"/>
                </a:cubicBezTo>
                <a:cubicBezTo>
                  <a:pt x="26931" y="43770"/>
                  <a:pt x="26991" y="43739"/>
                  <a:pt x="27022" y="43739"/>
                </a:cubicBezTo>
                <a:cubicBezTo>
                  <a:pt x="27387" y="43496"/>
                  <a:pt x="27721" y="43192"/>
                  <a:pt x="27994" y="42858"/>
                </a:cubicBezTo>
                <a:cubicBezTo>
                  <a:pt x="28146" y="42675"/>
                  <a:pt x="28268" y="42493"/>
                  <a:pt x="28359" y="42311"/>
                </a:cubicBezTo>
                <a:cubicBezTo>
                  <a:pt x="28420" y="42219"/>
                  <a:pt x="28390" y="42098"/>
                  <a:pt x="28298" y="42037"/>
                </a:cubicBezTo>
                <a:cubicBezTo>
                  <a:pt x="28273" y="42020"/>
                  <a:pt x="28245" y="42013"/>
                  <a:pt x="28217" y="42013"/>
                </a:cubicBezTo>
                <a:close/>
                <a:moveTo>
                  <a:pt x="35046" y="42159"/>
                </a:moveTo>
                <a:cubicBezTo>
                  <a:pt x="34955" y="42159"/>
                  <a:pt x="34864" y="42219"/>
                  <a:pt x="34864" y="42311"/>
                </a:cubicBezTo>
                <a:cubicBezTo>
                  <a:pt x="34864" y="42371"/>
                  <a:pt x="34864" y="42432"/>
                  <a:pt x="34864" y="42493"/>
                </a:cubicBezTo>
                <a:cubicBezTo>
                  <a:pt x="34833" y="42919"/>
                  <a:pt x="35016" y="43344"/>
                  <a:pt x="35320" y="43648"/>
                </a:cubicBezTo>
                <a:lnTo>
                  <a:pt x="35472" y="43770"/>
                </a:lnTo>
                <a:lnTo>
                  <a:pt x="35593" y="43618"/>
                </a:lnTo>
                <a:cubicBezTo>
                  <a:pt x="35715" y="43466"/>
                  <a:pt x="35867" y="43314"/>
                  <a:pt x="35989" y="43192"/>
                </a:cubicBezTo>
                <a:cubicBezTo>
                  <a:pt x="36080" y="43131"/>
                  <a:pt x="36080" y="43010"/>
                  <a:pt x="36019" y="42919"/>
                </a:cubicBezTo>
                <a:cubicBezTo>
                  <a:pt x="35969" y="42885"/>
                  <a:pt x="35910" y="42861"/>
                  <a:pt x="35856" y="42861"/>
                </a:cubicBezTo>
                <a:cubicBezTo>
                  <a:pt x="35813" y="42861"/>
                  <a:pt x="35773" y="42877"/>
                  <a:pt x="35745" y="42919"/>
                </a:cubicBezTo>
                <a:cubicBezTo>
                  <a:pt x="35624" y="43010"/>
                  <a:pt x="35533" y="43101"/>
                  <a:pt x="35441" y="43223"/>
                </a:cubicBezTo>
                <a:cubicBezTo>
                  <a:pt x="35289" y="43010"/>
                  <a:pt x="35229" y="42736"/>
                  <a:pt x="35229" y="42493"/>
                </a:cubicBezTo>
                <a:cubicBezTo>
                  <a:pt x="35229" y="42432"/>
                  <a:pt x="35229" y="42402"/>
                  <a:pt x="35229" y="42341"/>
                </a:cubicBezTo>
                <a:cubicBezTo>
                  <a:pt x="35229" y="42250"/>
                  <a:pt x="35168" y="42159"/>
                  <a:pt x="35046" y="42159"/>
                </a:cubicBezTo>
                <a:close/>
                <a:moveTo>
                  <a:pt x="138069" y="42724"/>
                </a:moveTo>
                <a:cubicBezTo>
                  <a:pt x="138024" y="42724"/>
                  <a:pt x="137977" y="42739"/>
                  <a:pt x="137936" y="42767"/>
                </a:cubicBezTo>
                <a:cubicBezTo>
                  <a:pt x="137845" y="42827"/>
                  <a:pt x="137753" y="42888"/>
                  <a:pt x="137662" y="42949"/>
                </a:cubicBezTo>
                <a:cubicBezTo>
                  <a:pt x="137237" y="43223"/>
                  <a:pt x="136781" y="43435"/>
                  <a:pt x="136294" y="43587"/>
                </a:cubicBezTo>
                <a:cubicBezTo>
                  <a:pt x="136112" y="43648"/>
                  <a:pt x="136142" y="43952"/>
                  <a:pt x="136355" y="43952"/>
                </a:cubicBezTo>
                <a:lnTo>
                  <a:pt x="136416" y="43952"/>
                </a:lnTo>
                <a:cubicBezTo>
                  <a:pt x="136933" y="43770"/>
                  <a:pt x="137419" y="43557"/>
                  <a:pt x="137875" y="43253"/>
                </a:cubicBezTo>
                <a:cubicBezTo>
                  <a:pt x="137966" y="43192"/>
                  <a:pt x="138057" y="43131"/>
                  <a:pt x="138148" y="43071"/>
                </a:cubicBezTo>
                <a:cubicBezTo>
                  <a:pt x="138240" y="43010"/>
                  <a:pt x="138270" y="42888"/>
                  <a:pt x="138209" y="42797"/>
                </a:cubicBezTo>
                <a:cubicBezTo>
                  <a:pt x="138176" y="42747"/>
                  <a:pt x="138124" y="42724"/>
                  <a:pt x="138069" y="42724"/>
                </a:cubicBezTo>
                <a:close/>
                <a:moveTo>
                  <a:pt x="132915" y="43278"/>
                </a:moveTo>
                <a:cubicBezTo>
                  <a:pt x="132805" y="43278"/>
                  <a:pt x="132688" y="43371"/>
                  <a:pt x="132708" y="43526"/>
                </a:cubicBezTo>
                <a:cubicBezTo>
                  <a:pt x="132799" y="43739"/>
                  <a:pt x="132920" y="43922"/>
                  <a:pt x="133103" y="44074"/>
                </a:cubicBezTo>
                <a:cubicBezTo>
                  <a:pt x="133288" y="44206"/>
                  <a:pt x="133519" y="44292"/>
                  <a:pt x="133757" y="44292"/>
                </a:cubicBezTo>
                <a:cubicBezTo>
                  <a:pt x="133792" y="44292"/>
                  <a:pt x="133827" y="44290"/>
                  <a:pt x="133863" y="44286"/>
                </a:cubicBezTo>
                <a:cubicBezTo>
                  <a:pt x="133984" y="44317"/>
                  <a:pt x="134106" y="44317"/>
                  <a:pt x="134227" y="44317"/>
                </a:cubicBezTo>
                <a:lnTo>
                  <a:pt x="134501" y="44317"/>
                </a:lnTo>
                <a:cubicBezTo>
                  <a:pt x="134775" y="44286"/>
                  <a:pt x="134744" y="43922"/>
                  <a:pt x="134501" y="43922"/>
                </a:cubicBezTo>
                <a:lnTo>
                  <a:pt x="133893" y="43922"/>
                </a:lnTo>
                <a:cubicBezTo>
                  <a:pt x="133680" y="43922"/>
                  <a:pt x="133498" y="43861"/>
                  <a:pt x="133316" y="43770"/>
                </a:cubicBezTo>
                <a:cubicBezTo>
                  <a:pt x="133194" y="43678"/>
                  <a:pt x="133133" y="43526"/>
                  <a:pt x="133072" y="43374"/>
                </a:cubicBezTo>
                <a:cubicBezTo>
                  <a:pt x="133039" y="43308"/>
                  <a:pt x="132978" y="43278"/>
                  <a:pt x="132915" y="43278"/>
                </a:cubicBezTo>
                <a:close/>
                <a:moveTo>
                  <a:pt x="148301" y="42067"/>
                </a:moveTo>
                <a:cubicBezTo>
                  <a:pt x="148179" y="42098"/>
                  <a:pt x="148118" y="42189"/>
                  <a:pt x="148118" y="42280"/>
                </a:cubicBezTo>
                <a:cubicBezTo>
                  <a:pt x="148118" y="42371"/>
                  <a:pt x="148118" y="42463"/>
                  <a:pt x="148118" y="42554"/>
                </a:cubicBezTo>
                <a:cubicBezTo>
                  <a:pt x="148118" y="42675"/>
                  <a:pt x="148118" y="42797"/>
                  <a:pt x="148088" y="42919"/>
                </a:cubicBezTo>
                <a:cubicBezTo>
                  <a:pt x="148057" y="43314"/>
                  <a:pt x="147966" y="43709"/>
                  <a:pt x="147845" y="44074"/>
                </a:cubicBezTo>
                <a:cubicBezTo>
                  <a:pt x="147814" y="44195"/>
                  <a:pt x="147875" y="44286"/>
                  <a:pt x="147966" y="44317"/>
                </a:cubicBezTo>
                <a:lnTo>
                  <a:pt x="148027" y="44317"/>
                </a:lnTo>
                <a:cubicBezTo>
                  <a:pt x="148118" y="44317"/>
                  <a:pt x="148179" y="44286"/>
                  <a:pt x="148209" y="44195"/>
                </a:cubicBezTo>
                <a:cubicBezTo>
                  <a:pt x="148331" y="43800"/>
                  <a:pt x="148422" y="43374"/>
                  <a:pt x="148483" y="42979"/>
                </a:cubicBezTo>
                <a:cubicBezTo>
                  <a:pt x="148483" y="42827"/>
                  <a:pt x="148513" y="42675"/>
                  <a:pt x="148513" y="42554"/>
                </a:cubicBezTo>
                <a:cubicBezTo>
                  <a:pt x="148513" y="42432"/>
                  <a:pt x="148513" y="42341"/>
                  <a:pt x="148483" y="42250"/>
                </a:cubicBezTo>
                <a:cubicBezTo>
                  <a:pt x="148483" y="42159"/>
                  <a:pt x="148392" y="42067"/>
                  <a:pt x="148301" y="42067"/>
                </a:cubicBezTo>
                <a:close/>
                <a:moveTo>
                  <a:pt x="144467" y="41996"/>
                </a:moveTo>
                <a:cubicBezTo>
                  <a:pt x="144399" y="41996"/>
                  <a:pt x="144335" y="42035"/>
                  <a:pt x="144288" y="42128"/>
                </a:cubicBezTo>
                <a:cubicBezTo>
                  <a:pt x="144197" y="42432"/>
                  <a:pt x="144045" y="42706"/>
                  <a:pt x="143863" y="42979"/>
                </a:cubicBezTo>
                <a:cubicBezTo>
                  <a:pt x="143711" y="43223"/>
                  <a:pt x="143498" y="43466"/>
                  <a:pt x="143316" y="43678"/>
                </a:cubicBezTo>
                <a:cubicBezTo>
                  <a:pt x="143225" y="43800"/>
                  <a:pt x="143103" y="43922"/>
                  <a:pt x="143012" y="44043"/>
                </a:cubicBezTo>
                <a:cubicBezTo>
                  <a:pt x="142890" y="44195"/>
                  <a:pt x="142799" y="44317"/>
                  <a:pt x="142708" y="44469"/>
                </a:cubicBezTo>
                <a:lnTo>
                  <a:pt x="143012" y="44651"/>
                </a:lnTo>
                <a:lnTo>
                  <a:pt x="143042" y="44681"/>
                </a:lnTo>
                <a:cubicBezTo>
                  <a:pt x="143194" y="44408"/>
                  <a:pt x="143407" y="44165"/>
                  <a:pt x="143620" y="43922"/>
                </a:cubicBezTo>
                <a:cubicBezTo>
                  <a:pt x="143802" y="43678"/>
                  <a:pt x="144015" y="43435"/>
                  <a:pt x="144197" y="43192"/>
                </a:cubicBezTo>
                <a:cubicBezTo>
                  <a:pt x="144380" y="42888"/>
                  <a:pt x="144532" y="42584"/>
                  <a:pt x="144653" y="42250"/>
                </a:cubicBezTo>
                <a:cubicBezTo>
                  <a:pt x="144684" y="42128"/>
                  <a:pt x="144653" y="42037"/>
                  <a:pt x="144532" y="42007"/>
                </a:cubicBezTo>
                <a:cubicBezTo>
                  <a:pt x="144510" y="42000"/>
                  <a:pt x="144489" y="41996"/>
                  <a:pt x="144467" y="41996"/>
                </a:cubicBezTo>
                <a:close/>
                <a:moveTo>
                  <a:pt x="25107" y="44226"/>
                </a:moveTo>
                <a:cubicBezTo>
                  <a:pt x="24833" y="44347"/>
                  <a:pt x="24560" y="44438"/>
                  <a:pt x="24286" y="44499"/>
                </a:cubicBezTo>
                <a:cubicBezTo>
                  <a:pt x="24165" y="44530"/>
                  <a:pt x="24013" y="44560"/>
                  <a:pt x="23891" y="44560"/>
                </a:cubicBezTo>
                <a:lnTo>
                  <a:pt x="23861" y="44560"/>
                </a:lnTo>
                <a:cubicBezTo>
                  <a:pt x="23739" y="44560"/>
                  <a:pt x="23617" y="44530"/>
                  <a:pt x="23496" y="44499"/>
                </a:cubicBezTo>
                <a:lnTo>
                  <a:pt x="23435" y="44499"/>
                </a:lnTo>
                <a:cubicBezTo>
                  <a:pt x="23406" y="44492"/>
                  <a:pt x="23379" y="44488"/>
                  <a:pt x="23354" y="44488"/>
                </a:cubicBezTo>
                <a:cubicBezTo>
                  <a:pt x="23274" y="44488"/>
                  <a:pt x="23215" y="44528"/>
                  <a:pt x="23192" y="44621"/>
                </a:cubicBezTo>
                <a:cubicBezTo>
                  <a:pt x="23131" y="44712"/>
                  <a:pt x="23192" y="44803"/>
                  <a:pt x="23314" y="44833"/>
                </a:cubicBezTo>
                <a:cubicBezTo>
                  <a:pt x="23344" y="44864"/>
                  <a:pt x="23374" y="44864"/>
                  <a:pt x="23405" y="44864"/>
                </a:cubicBezTo>
                <a:cubicBezTo>
                  <a:pt x="23557" y="44925"/>
                  <a:pt x="23709" y="44925"/>
                  <a:pt x="23861" y="44925"/>
                </a:cubicBezTo>
                <a:cubicBezTo>
                  <a:pt x="24347" y="44894"/>
                  <a:pt x="24833" y="44773"/>
                  <a:pt x="25259" y="44560"/>
                </a:cubicBezTo>
                <a:lnTo>
                  <a:pt x="25198" y="44408"/>
                </a:lnTo>
                <a:lnTo>
                  <a:pt x="25107" y="44226"/>
                </a:lnTo>
                <a:close/>
                <a:moveTo>
                  <a:pt x="147317" y="45704"/>
                </a:moveTo>
                <a:cubicBezTo>
                  <a:pt x="147242" y="45704"/>
                  <a:pt x="147168" y="45738"/>
                  <a:pt x="147146" y="45806"/>
                </a:cubicBezTo>
                <a:cubicBezTo>
                  <a:pt x="147024" y="46110"/>
                  <a:pt x="146842" y="46384"/>
                  <a:pt x="146568" y="46596"/>
                </a:cubicBezTo>
                <a:cubicBezTo>
                  <a:pt x="146355" y="46748"/>
                  <a:pt x="146143" y="46840"/>
                  <a:pt x="145869" y="46900"/>
                </a:cubicBezTo>
                <a:cubicBezTo>
                  <a:pt x="145778" y="46931"/>
                  <a:pt x="145717" y="47022"/>
                  <a:pt x="145747" y="47144"/>
                </a:cubicBezTo>
                <a:cubicBezTo>
                  <a:pt x="145778" y="47204"/>
                  <a:pt x="145839" y="47265"/>
                  <a:pt x="145930" y="47265"/>
                </a:cubicBezTo>
                <a:lnTo>
                  <a:pt x="145991" y="47265"/>
                </a:lnTo>
                <a:cubicBezTo>
                  <a:pt x="146295" y="47204"/>
                  <a:pt x="146568" y="47083"/>
                  <a:pt x="146811" y="46900"/>
                </a:cubicBezTo>
                <a:cubicBezTo>
                  <a:pt x="147115" y="46657"/>
                  <a:pt x="147328" y="46323"/>
                  <a:pt x="147480" y="45989"/>
                </a:cubicBezTo>
                <a:cubicBezTo>
                  <a:pt x="147541" y="45897"/>
                  <a:pt x="147480" y="45776"/>
                  <a:pt x="147389" y="45715"/>
                </a:cubicBezTo>
                <a:cubicBezTo>
                  <a:pt x="147366" y="45707"/>
                  <a:pt x="147341" y="45704"/>
                  <a:pt x="147317" y="45704"/>
                </a:cubicBezTo>
                <a:close/>
                <a:moveTo>
                  <a:pt x="142562" y="46169"/>
                </a:moveTo>
                <a:cubicBezTo>
                  <a:pt x="142431" y="46169"/>
                  <a:pt x="142295" y="46288"/>
                  <a:pt x="142373" y="46444"/>
                </a:cubicBezTo>
                <a:cubicBezTo>
                  <a:pt x="142465" y="46627"/>
                  <a:pt x="142556" y="46809"/>
                  <a:pt x="142708" y="46961"/>
                </a:cubicBezTo>
                <a:cubicBezTo>
                  <a:pt x="142799" y="47052"/>
                  <a:pt x="142890" y="47113"/>
                  <a:pt x="143012" y="47174"/>
                </a:cubicBezTo>
                <a:cubicBezTo>
                  <a:pt x="143316" y="47387"/>
                  <a:pt x="143680" y="47508"/>
                  <a:pt x="144045" y="47569"/>
                </a:cubicBezTo>
                <a:lnTo>
                  <a:pt x="144076" y="47569"/>
                </a:lnTo>
                <a:cubicBezTo>
                  <a:pt x="144167" y="47569"/>
                  <a:pt x="144228" y="47478"/>
                  <a:pt x="144228" y="47387"/>
                </a:cubicBezTo>
                <a:cubicBezTo>
                  <a:pt x="144258" y="47296"/>
                  <a:pt x="144167" y="47174"/>
                  <a:pt x="144045" y="47174"/>
                </a:cubicBezTo>
                <a:cubicBezTo>
                  <a:pt x="143498" y="47144"/>
                  <a:pt x="142981" y="46809"/>
                  <a:pt x="142738" y="46292"/>
                </a:cubicBezTo>
                <a:cubicBezTo>
                  <a:pt x="142706" y="46206"/>
                  <a:pt x="142635" y="46169"/>
                  <a:pt x="142562" y="46169"/>
                </a:cubicBezTo>
                <a:close/>
                <a:moveTo>
                  <a:pt x="103497" y="47235"/>
                </a:moveTo>
                <a:cubicBezTo>
                  <a:pt x="103376" y="47235"/>
                  <a:pt x="103315" y="47326"/>
                  <a:pt x="103315" y="47447"/>
                </a:cubicBezTo>
                <a:cubicBezTo>
                  <a:pt x="103315" y="47508"/>
                  <a:pt x="103345" y="47569"/>
                  <a:pt x="103406" y="47599"/>
                </a:cubicBezTo>
                <a:cubicBezTo>
                  <a:pt x="103437" y="47630"/>
                  <a:pt x="103467" y="47630"/>
                  <a:pt x="103497" y="47630"/>
                </a:cubicBezTo>
                <a:lnTo>
                  <a:pt x="103619" y="47630"/>
                </a:lnTo>
                <a:cubicBezTo>
                  <a:pt x="104105" y="47630"/>
                  <a:pt x="104592" y="47721"/>
                  <a:pt x="105048" y="47934"/>
                </a:cubicBezTo>
                <a:lnTo>
                  <a:pt x="105230" y="48025"/>
                </a:lnTo>
                <a:cubicBezTo>
                  <a:pt x="105260" y="48025"/>
                  <a:pt x="105291" y="48055"/>
                  <a:pt x="105321" y="48055"/>
                </a:cubicBezTo>
                <a:cubicBezTo>
                  <a:pt x="105503" y="48055"/>
                  <a:pt x="105564" y="47812"/>
                  <a:pt x="105412" y="47691"/>
                </a:cubicBezTo>
                <a:cubicBezTo>
                  <a:pt x="105352" y="47660"/>
                  <a:pt x="105291" y="47630"/>
                  <a:pt x="105230" y="47599"/>
                </a:cubicBezTo>
                <a:cubicBezTo>
                  <a:pt x="104683" y="47356"/>
                  <a:pt x="104075" y="47235"/>
                  <a:pt x="103497" y="47235"/>
                </a:cubicBezTo>
                <a:close/>
                <a:moveTo>
                  <a:pt x="101874" y="47409"/>
                </a:moveTo>
                <a:cubicBezTo>
                  <a:pt x="101858" y="47409"/>
                  <a:pt x="101841" y="47412"/>
                  <a:pt x="101826" y="47417"/>
                </a:cubicBezTo>
                <a:cubicBezTo>
                  <a:pt x="101187" y="47539"/>
                  <a:pt x="100579" y="47782"/>
                  <a:pt x="100002" y="48116"/>
                </a:cubicBezTo>
                <a:cubicBezTo>
                  <a:pt x="99850" y="48207"/>
                  <a:pt x="99911" y="48481"/>
                  <a:pt x="100093" y="48481"/>
                </a:cubicBezTo>
                <a:cubicBezTo>
                  <a:pt x="100123" y="48481"/>
                  <a:pt x="100184" y="48481"/>
                  <a:pt x="100215" y="48451"/>
                </a:cubicBezTo>
                <a:cubicBezTo>
                  <a:pt x="100731" y="48147"/>
                  <a:pt x="101309" y="47903"/>
                  <a:pt x="101917" y="47782"/>
                </a:cubicBezTo>
                <a:cubicBezTo>
                  <a:pt x="102008" y="47751"/>
                  <a:pt x="102069" y="47660"/>
                  <a:pt x="102038" y="47569"/>
                </a:cubicBezTo>
                <a:cubicBezTo>
                  <a:pt x="102038" y="47468"/>
                  <a:pt x="101955" y="47409"/>
                  <a:pt x="101874" y="47409"/>
                </a:cubicBezTo>
                <a:close/>
                <a:moveTo>
                  <a:pt x="25380" y="304"/>
                </a:moveTo>
                <a:cubicBezTo>
                  <a:pt x="24499" y="2371"/>
                  <a:pt x="24985" y="4894"/>
                  <a:pt x="25836" y="6809"/>
                </a:cubicBezTo>
                <a:cubicBezTo>
                  <a:pt x="26475" y="8116"/>
                  <a:pt x="27235" y="9392"/>
                  <a:pt x="28055" y="10578"/>
                </a:cubicBezTo>
                <a:cubicBezTo>
                  <a:pt x="28785" y="11611"/>
                  <a:pt x="29423" y="12675"/>
                  <a:pt x="30001" y="13800"/>
                </a:cubicBezTo>
                <a:cubicBezTo>
                  <a:pt x="31520" y="16809"/>
                  <a:pt x="32037" y="20213"/>
                  <a:pt x="31490" y="23557"/>
                </a:cubicBezTo>
                <a:cubicBezTo>
                  <a:pt x="31338" y="24408"/>
                  <a:pt x="31125" y="25289"/>
                  <a:pt x="30912" y="26171"/>
                </a:cubicBezTo>
                <a:cubicBezTo>
                  <a:pt x="30244" y="28906"/>
                  <a:pt x="29575" y="31703"/>
                  <a:pt x="30912" y="34134"/>
                </a:cubicBezTo>
                <a:cubicBezTo>
                  <a:pt x="31216" y="34651"/>
                  <a:pt x="31551" y="35137"/>
                  <a:pt x="31915" y="35593"/>
                </a:cubicBezTo>
                <a:cubicBezTo>
                  <a:pt x="32554" y="36414"/>
                  <a:pt x="33162" y="37174"/>
                  <a:pt x="33314" y="38116"/>
                </a:cubicBezTo>
                <a:cubicBezTo>
                  <a:pt x="33557" y="39727"/>
                  <a:pt x="32432" y="41216"/>
                  <a:pt x="31368" y="42523"/>
                </a:cubicBezTo>
                <a:lnTo>
                  <a:pt x="27143" y="47599"/>
                </a:lnTo>
                <a:lnTo>
                  <a:pt x="26839" y="47995"/>
                </a:lnTo>
                <a:lnTo>
                  <a:pt x="25593" y="49484"/>
                </a:lnTo>
                <a:cubicBezTo>
                  <a:pt x="25380" y="49818"/>
                  <a:pt x="25046" y="50092"/>
                  <a:pt x="24651" y="50244"/>
                </a:cubicBezTo>
                <a:cubicBezTo>
                  <a:pt x="24569" y="50263"/>
                  <a:pt x="24484" y="50273"/>
                  <a:pt x="24396" y="50273"/>
                </a:cubicBezTo>
                <a:cubicBezTo>
                  <a:pt x="24062" y="50273"/>
                  <a:pt x="23686" y="50131"/>
                  <a:pt x="23253" y="49818"/>
                </a:cubicBezTo>
                <a:cubicBezTo>
                  <a:pt x="20882" y="48147"/>
                  <a:pt x="19666" y="45320"/>
                  <a:pt x="18511" y="42584"/>
                </a:cubicBezTo>
                <a:cubicBezTo>
                  <a:pt x="18268" y="42098"/>
                  <a:pt x="18055" y="41612"/>
                  <a:pt x="17842" y="41125"/>
                </a:cubicBezTo>
                <a:cubicBezTo>
                  <a:pt x="15532" y="36049"/>
                  <a:pt x="12249" y="31490"/>
                  <a:pt x="8146" y="27721"/>
                </a:cubicBezTo>
                <a:cubicBezTo>
                  <a:pt x="6930" y="26596"/>
                  <a:pt x="5623" y="25563"/>
                  <a:pt x="4377" y="24529"/>
                </a:cubicBezTo>
                <a:lnTo>
                  <a:pt x="4012" y="24225"/>
                </a:lnTo>
                <a:cubicBezTo>
                  <a:pt x="3860" y="24104"/>
                  <a:pt x="3708" y="23982"/>
                  <a:pt x="3526" y="23861"/>
                </a:cubicBezTo>
                <a:cubicBezTo>
                  <a:pt x="2462" y="22979"/>
                  <a:pt x="1368" y="22067"/>
                  <a:pt x="334" y="21095"/>
                </a:cubicBezTo>
                <a:lnTo>
                  <a:pt x="334" y="21611"/>
                </a:lnTo>
                <a:cubicBezTo>
                  <a:pt x="1246" y="22432"/>
                  <a:pt x="2188" y="23253"/>
                  <a:pt x="3131" y="24013"/>
                </a:cubicBezTo>
                <a:cubicBezTo>
                  <a:pt x="3222" y="24104"/>
                  <a:pt x="3313" y="24164"/>
                  <a:pt x="3404" y="24225"/>
                </a:cubicBezTo>
                <a:cubicBezTo>
                  <a:pt x="3647" y="24438"/>
                  <a:pt x="3891" y="24620"/>
                  <a:pt x="4134" y="24833"/>
                </a:cubicBezTo>
                <a:cubicBezTo>
                  <a:pt x="5380" y="25836"/>
                  <a:pt x="6687" y="26900"/>
                  <a:pt x="7903" y="27994"/>
                </a:cubicBezTo>
                <a:cubicBezTo>
                  <a:pt x="11946" y="31733"/>
                  <a:pt x="15228" y="36262"/>
                  <a:pt x="17508" y="41277"/>
                </a:cubicBezTo>
                <a:cubicBezTo>
                  <a:pt x="17721" y="41764"/>
                  <a:pt x="17933" y="42250"/>
                  <a:pt x="18146" y="42736"/>
                </a:cubicBezTo>
                <a:cubicBezTo>
                  <a:pt x="19332" y="45533"/>
                  <a:pt x="20578" y="48390"/>
                  <a:pt x="23040" y="50122"/>
                </a:cubicBezTo>
                <a:cubicBezTo>
                  <a:pt x="23538" y="50478"/>
                  <a:pt x="23981" y="50649"/>
                  <a:pt x="24397" y="50649"/>
                </a:cubicBezTo>
                <a:cubicBezTo>
                  <a:pt x="24514" y="50649"/>
                  <a:pt x="24629" y="50635"/>
                  <a:pt x="24742" y="50609"/>
                </a:cubicBezTo>
                <a:cubicBezTo>
                  <a:pt x="25198" y="50457"/>
                  <a:pt x="25624" y="50122"/>
                  <a:pt x="25897" y="49727"/>
                </a:cubicBezTo>
                <a:lnTo>
                  <a:pt x="27326" y="47995"/>
                </a:lnTo>
                <a:lnTo>
                  <a:pt x="27508" y="47782"/>
                </a:lnTo>
                <a:lnTo>
                  <a:pt x="31672" y="42767"/>
                </a:lnTo>
                <a:cubicBezTo>
                  <a:pt x="32797" y="41399"/>
                  <a:pt x="33982" y="39818"/>
                  <a:pt x="33678" y="38055"/>
                </a:cubicBezTo>
                <a:cubicBezTo>
                  <a:pt x="33526" y="37022"/>
                  <a:pt x="32858" y="36171"/>
                  <a:pt x="32219" y="35380"/>
                </a:cubicBezTo>
                <a:cubicBezTo>
                  <a:pt x="31855" y="34925"/>
                  <a:pt x="31551" y="34469"/>
                  <a:pt x="31247" y="33982"/>
                </a:cubicBezTo>
                <a:cubicBezTo>
                  <a:pt x="29970" y="31672"/>
                  <a:pt x="30639" y="28906"/>
                  <a:pt x="31277" y="26262"/>
                </a:cubicBezTo>
                <a:cubicBezTo>
                  <a:pt x="31490" y="25380"/>
                  <a:pt x="31733" y="24499"/>
                  <a:pt x="31855" y="23617"/>
                </a:cubicBezTo>
                <a:cubicBezTo>
                  <a:pt x="32432" y="20213"/>
                  <a:pt x="31915" y="16718"/>
                  <a:pt x="30365" y="13617"/>
                </a:cubicBezTo>
                <a:cubicBezTo>
                  <a:pt x="29757" y="12493"/>
                  <a:pt x="29089" y="11429"/>
                  <a:pt x="28390" y="10365"/>
                </a:cubicBezTo>
                <a:cubicBezTo>
                  <a:pt x="27539" y="9210"/>
                  <a:pt x="26809" y="7964"/>
                  <a:pt x="26171" y="6657"/>
                </a:cubicBezTo>
                <a:cubicBezTo>
                  <a:pt x="25320" y="4803"/>
                  <a:pt x="24894" y="2280"/>
                  <a:pt x="25806" y="304"/>
                </a:cubicBezTo>
                <a:close/>
                <a:moveTo>
                  <a:pt x="98607" y="49256"/>
                </a:moveTo>
                <a:cubicBezTo>
                  <a:pt x="98558" y="49256"/>
                  <a:pt x="98512" y="49271"/>
                  <a:pt x="98482" y="49302"/>
                </a:cubicBezTo>
                <a:cubicBezTo>
                  <a:pt x="98117" y="49666"/>
                  <a:pt x="97783" y="50062"/>
                  <a:pt x="97449" y="50457"/>
                </a:cubicBezTo>
                <a:cubicBezTo>
                  <a:pt x="97388" y="50548"/>
                  <a:pt x="97297" y="50669"/>
                  <a:pt x="97205" y="50761"/>
                </a:cubicBezTo>
                <a:cubicBezTo>
                  <a:pt x="97145" y="50852"/>
                  <a:pt x="97175" y="50973"/>
                  <a:pt x="97236" y="51034"/>
                </a:cubicBezTo>
                <a:cubicBezTo>
                  <a:pt x="97266" y="51065"/>
                  <a:pt x="97327" y="51065"/>
                  <a:pt x="97357" y="51065"/>
                </a:cubicBezTo>
                <a:cubicBezTo>
                  <a:pt x="97418" y="51065"/>
                  <a:pt x="97479" y="51034"/>
                  <a:pt x="97509" y="51004"/>
                </a:cubicBezTo>
                <a:cubicBezTo>
                  <a:pt x="97601" y="50882"/>
                  <a:pt x="97661" y="50791"/>
                  <a:pt x="97753" y="50700"/>
                </a:cubicBezTo>
                <a:cubicBezTo>
                  <a:pt x="98057" y="50305"/>
                  <a:pt x="98391" y="49940"/>
                  <a:pt x="98756" y="49575"/>
                </a:cubicBezTo>
                <a:cubicBezTo>
                  <a:pt x="98816" y="49514"/>
                  <a:pt x="98816" y="49393"/>
                  <a:pt x="98756" y="49332"/>
                </a:cubicBezTo>
                <a:lnTo>
                  <a:pt x="98756" y="49302"/>
                </a:lnTo>
                <a:cubicBezTo>
                  <a:pt x="98710" y="49271"/>
                  <a:pt x="98657" y="49256"/>
                  <a:pt x="98607" y="49256"/>
                </a:cubicBezTo>
                <a:close/>
                <a:moveTo>
                  <a:pt x="106780" y="49180"/>
                </a:moveTo>
                <a:lnTo>
                  <a:pt x="106598" y="49241"/>
                </a:lnTo>
                <a:lnTo>
                  <a:pt x="106446" y="49362"/>
                </a:lnTo>
                <a:cubicBezTo>
                  <a:pt x="106719" y="49879"/>
                  <a:pt x="106932" y="50457"/>
                  <a:pt x="107054" y="51065"/>
                </a:cubicBezTo>
                <a:cubicBezTo>
                  <a:pt x="107054" y="51156"/>
                  <a:pt x="107145" y="51217"/>
                  <a:pt x="107236" y="51217"/>
                </a:cubicBezTo>
                <a:lnTo>
                  <a:pt x="107266" y="51217"/>
                </a:lnTo>
                <a:cubicBezTo>
                  <a:pt x="107388" y="51186"/>
                  <a:pt x="107449" y="51095"/>
                  <a:pt x="107418" y="50973"/>
                </a:cubicBezTo>
                <a:cubicBezTo>
                  <a:pt x="107297" y="50335"/>
                  <a:pt x="107084" y="49727"/>
                  <a:pt x="106780" y="49180"/>
                </a:cubicBezTo>
                <a:close/>
                <a:moveTo>
                  <a:pt x="131455" y="52935"/>
                </a:moveTo>
                <a:cubicBezTo>
                  <a:pt x="131264" y="52935"/>
                  <a:pt x="131074" y="52982"/>
                  <a:pt x="130914" y="53071"/>
                </a:cubicBezTo>
                <a:cubicBezTo>
                  <a:pt x="130823" y="53101"/>
                  <a:pt x="130762" y="53223"/>
                  <a:pt x="130823" y="53314"/>
                </a:cubicBezTo>
                <a:cubicBezTo>
                  <a:pt x="130845" y="53380"/>
                  <a:pt x="130914" y="53429"/>
                  <a:pt x="130985" y="53429"/>
                </a:cubicBezTo>
                <a:cubicBezTo>
                  <a:pt x="131013" y="53429"/>
                  <a:pt x="131041" y="53422"/>
                  <a:pt x="131066" y="53405"/>
                </a:cubicBezTo>
                <a:cubicBezTo>
                  <a:pt x="131184" y="53346"/>
                  <a:pt x="131327" y="53313"/>
                  <a:pt x="131471" y="53313"/>
                </a:cubicBezTo>
                <a:cubicBezTo>
                  <a:pt x="131550" y="53313"/>
                  <a:pt x="131629" y="53323"/>
                  <a:pt x="131705" y="53344"/>
                </a:cubicBezTo>
                <a:cubicBezTo>
                  <a:pt x="131978" y="53496"/>
                  <a:pt x="132191" y="53739"/>
                  <a:pt x="132282" y="54043"/>
                </a:cubicBezTo>
                <a:cubicBezTo>
                  <a:pt x="132313" y="54135"/>
                  <a:pt x="132373" y="54165"/>
                  <a:pt x="132434" y="54165"/>
                </a:cubicBezTo>
                <a:lnTo>
                  <a:pt x="132525" y="54165"/>
                </a:lnTo>
                <a:cubicBezTo>
                  <a:pt x="132616" y="54135"/>
                  <a:pt x="132677" y="54013"/>
                  <a:pt x="132616" y="53922"/>
                </a:cubicBezTo>
                <a:cubicBezTo>
                  <a:pt x="132525" y="53527"/>
                  <a:pt x="132221" y="53192"/>
                  <a:pt x="131857" y="53010"/>
                </a:cubicBezTo>
                <a:cubicBezTo>
                  <a:pt x="131730" y="52959"/>
                  <a:pt x="131592" y="52935"/>
                  <a:pt x="131455" y="52935"/>
                </a:cubicBezTo>
                <a:close/>
                <a:moveTo>
                  <a:pt x="96280" y="52249"/>
                </a:moveTo>
                <a:cubicBezTo>
                  <a:pt x="96215" y="52249"/>
                  <a:pt x="96150" y="52282"/>
                  <a:pt x="96111" y="52341"/>
                </a:cubicBezTo>
                <a:cubicBezTo>
                  <a:pt x="95777" y="52888"/>
                  <a:pt x="95534" y="53496"/>
                  <a:pt x="95351" y="54135"/>
                </a:cubicBezTo>
                <a:cubicBezTo>
                  <a:pt x="95321" y="54226"/>
                  <a:pt x="95382" y="54347"/>
                  <a:pt x="95473" y="54347"/>
                </a:cubicBezTo>
                <a:cubicBezTo>
                  <a:pt x="95503" y="54378"/>
                  <a:pt x="95503" y="54378"/>
                  <a:pt x="95534" y="54378"/>
                </a:cubicBezTo>
                <a:cubicBezTo>
                  <a:pt x="95625" y="54378"/>
                  <a:pt x="95686" y="54317"/>
                  <a:pt x="95716" y="54226"/>
                </a:cubicBezTo>
                <a:cubicBezTo>
                  <a:pt x="95868" y="53618"/>
                  <a:pt x="96111" y="53071"/>
                  <a:pt x="96446" y="52524"/>
                </a:cubicBezTo>
                <a:cubicBezTo>
                  <a:pt x="96506" y="52432"/>
                  <a:pt x="96476" y="52341"/>
                  <a:pt x="96385" y="52280"/>
                </a:cubicBezTo>
                <a:cubicBezTo>
                  <a:pt x="96352" y="52259"/>
                  <a:pt x="96316" y="52249"/>
                  <a:pt x="96280" y="52249"/>
                </a:cubicBezTo>
                <a:close/>
                <a:moveTo>
                  <a:pt x="107388" y="52706"/>
                </a:moveTo>
                <a:cubicBezTo>
                  <a:pt x="107297" y="52736"/>
                  <a:pt x="107206" y="52797"/>
                  <a:pt x="107206" y="52919"/>
                </a:cubicBezTo>
                <a:cubicBezTo>
                  <a:pt x="107175" y="53527"/>
                  <a:pt x="107114" y="54165"/>
                  <a:pt x="106993" y="54773"/>
                </a:cubicBezTo>
                <a:cubicBezTo>
                  <a:pt x="106962" y="54864"/>
                  <a:pt x="107023" y="54955"/>
                  <a:pt x="107145" y="54986"/>
                </a:cubicBezTo>
                <a:lnTo>
                  <a:pt x="107175" y="54986"/>
                </a:lnTo>
                <a:cubicBezTo>
                  <a:pt x="107266" y="54986"/>
                  <a:pt x="107327" y="54925"/>
                  <a:pt x="107358" y="54834"/>
                </a:cubicBezTo>
                <a:cubicBezTo>
                  <a:pt x="107479" y="54195"/>
                  <a:pt x="107540" y="53557"/>
                  <a:pt x="107570" y="52919"/>
                </a:cubicBezTo>
                <a:cubicBezTo>
                  <a:pt x="107570" y="52828"/>
                  <a:pt x="107510" y="52736"/>
                  <a:pt x="107388" y="52706"/>
                </a:cubicBezTo>
                <a:close/>
                <a:moveTo>
                  <a:pt x="153815" y="53731"/>
                </a:moveTo>
                <a:cubicBezTo>
                  <a:pt x="153741" y="53731"/>
                  <a:pt x="153670" y="53786"/>
                  <a:pt x="153620" y="53861"/>
                </a:cubicBezTo>
                <a:cubicBezTo>
                  <a:pt x="153589" y="53983"/>
                  <a:pt x="153650" y="54074"/>
                  <a:pt x="153741" y="54104"/>
                </a:cubicBezTo>
                <a:cubicBezTo>
                  <a:pt x="154137" y="54256"/>
                  <a:pt x="154471" y="54499"/>
                  <a:pt x="154745" y="54803"/>
                </a:cubicBezTo>
                <a:cubicBezTo>
                  <a:pt x="154836" y="54955"/>
                  <a:pt x="154927" y="55107"/>
                  <a:pt x="155018" y="55259"/>
                </a:cubicBezTo>
                <a:cubicBezTo>
                  <a:pt x="155048" y="55320"/>
                  <a:pt x="155109" y="55381"/>
                  <a:pt x="155170" y="55381"/>
                </a:cubicBezTo>
                <a:cubicBezTo>
                  <a:pt x="155200" y="55381"/>
                  <a:pt x="155231" y="55350"/>
                  <a:pt x="155261" y="55350"/>
                </a:cubicBezTo>
                <a:cubicBezTo>
                  <a:pt x="155352" y="55320"/>
                  <a:pt x="155383" y="55198"/>
                  <a:pt x="155352" y="55107"/>
                </a:cubicBezTo>
                <a:cubicBezTo>
                  <a:pt x="155261" y="54925"/>
                  <a:pt x="155170" y="54742"/>
                  <a:pt x="155018" y="54560"/>
                </a:cubicBezTo>
                <a:cubicBezTo>
                  <a:pt x="154745" y="54195"/>
                  <a:pt x="154319" y="53922"/>
                  <a:pt x="153863" y="53739"/>
                </a:cubicBezTo>
                <a:cubicBezTo>
                  <a:pt x="153847" y="53734"/>
                  <a:pt x="153831" y="53731"/>
                  <a:pt x="153815" y="53731"/>
                </a:cubicBezTo>
                <a:close/>
                <a:moveTo>
                  <a:pt x="151983" y="53860"/>
                </a:moveTo>
                <a:cubicBezTo>
                  <a:pt x="151952" y="53860"/>
                  <a:pt x="151920" y="53870"/>
                  <a:pt x="151887" y="53891"/>
                </a:cubicBezTo>
                <a:cubicBezTo>
                  <a:pt x="151553" y="54043"/>
                  <a:pt x="151340" y="54378"/>
                  <a:pt x="151371" y="54742"/>
                </a:cubicBezTo>
                <a:cubicBezTo>
                  <a:pt x="151371" y="54864"/>
                  <a:pt x="151371" y="54986"/>
                  <a:pt x="151401" y="55107"/>
                </a:cubicBezTo>
                <a:cubicBezTo>
                  <a:pt x="151431" y="55350"/>
                  <a:pt x="151462" y="55563"/>
                  <a:pt x="151523" y="55806"/>
                </a:cubicBezTo>
                <a:cubicBezTo>
                  <a:pt x="151553" y="55897"/>
                  <a:pt x="151644" y="55958"/>
                  <a:pt x="151705" y="55958"/>
                </a:cubicBezTo>
                <a:lnTo>
                  <a:pt x="151766" y="55958"/>
                </a:lnTo>
                <a:cubicBezTo>
                  <a:pt x="151857" y="55928"/>
                  <a:pt x="151918" y="55806"/>
                  <a:pt x="151918" y="55715"/>
                </a:cubicBezTo>
                <a:cubicBezTo>
                  <a:pt x="151857" y="55472"/>
                  <a:pt x="151796" y="55259"/>
                  <a:pt x="151766" y="55046"/>
                </a:cubicBezTo>
                <a:cubicBezTo>
                  <a:pt x="151766" y="54955"/>
                  <a:pt x="151735" y="54864"/>
                  <a:pt x="151735" y="54742"/>
                </a:cubicBezTo>
                <a:cubicBezTo>
                  <a:pt x="151735" y="54621"/>
                  <a:pt x="151766" y="54530"/>
                  <a:pt x="151796" y="54438"/>
                </a:cubicBezTo>
                <a:cubicBezTo>
                  <a:pt x="151887" y="54347"/>
                  <a:pt x="151948" y="54256"/>
                  <a:pt x="152070" y="54226"/>
                </a:cubicBezTo>
                <a:cubicBezTo>
                  <a:pt x="152161" y="54165"/>
                  <a:pt x="152191" y="54043"/>
                  <a:pt x="152130" y="53952"/>
                </a:cubicBezTo>
                <a:cubicBezTo>
                  <a:pt x="152091" y="53893"/>
                  <a:pt x="152039" y="53860"/>
                  <a:pt x="151983" y="53860"/>
                </a:cubicBezTo>
                <a:close/>
                <a:moveTo>
                  <a:pt x="129697" y="54062"/>
                </a:moveTo>
                <a:cubicBezTo>
                  <a:pt x="129647" y="54062"/>
                  <a:pt x="129597" y="54084"/>
                  <a:pt x="129546" y="54135"/>
                </a:cubicBezTo>
                <a:cubicBezTo>
                  <a:pt x="129243" y="54530"/>
                  <a:pt x="129060" y="55016"/>
                  <a:pt x="129060" y="55502"/>
                </a:cubicBezTo>
                <a:cubicBezTo>
                  <a:pt x="129060" y="55715"/>
                  <a:pt x="129091" y="55897"/>
                  <a:pt x="129151" y="56080"/>
                </a:cubicBezTo>
                <a:cubicBezTo>
                  <a:pt x="129176" y="56155"/>
                  <a:pt x="129222" y="56209"/>
                  <a:pt x="129288" y="56209"/>
                </a:cubicBezTo>
                <a:cubicBezTo>
                  <a:pt x="129302" y="56209"/>
                  <a:pt x="129318" y="56207"/>
                  <a:pt x="129334" y="56201"/>
                </a:cubicBezTo>
                <a:cubicBezTo>
                  <a:pt x="129334" y="56212"/>
                  <a:pt x="129337" y="56215"/>
                  <a:pt x="129343" y="56215"/>
                </a:cubicBezTo>
                <a:cubicBezTo>
                  <a:pt x="129354" y="56215"/>
                  <a:pt x="129374" y="56201"/>
                  <a:pt x="129395" y="56201"/>
                </a:cubicBezTo>
                <a:cubicBezTo>
                  <a:pt x="129486" y="56171"/>
                  <a:pt x="129546" y="56080"/>
                  <a:pt x="129516" y="55958"/>
                </a:cubicBezTo>
                <a:cubicBezTo>
                  <a:pt x="129455" y="55806"/>
                  <a:pt x="129425" y="55654"/>
                  <a:pt x="129425" y="55502"/>
                </a:cubicBezTo>
                <a:cubicBezTo>
                  <a:pt x="129425" y="55077"/>
                  <a:pt x="129577" y="54682"/>
                  <a:pt x="129850" y="54347"/>
                </a:cubicBezTo>
                <a:cubicBezTo>
                  <a:pt x="129911" y="54287"/>
                  <a:pt x="129911" y="54165"/>
                  <a:pt x="129820" y="54104"/>
                </a:cubicBezTo>
                <a:cubicBezTo>
                  <a:pt x="129779" y="54077"/>
                  <a:pt x="129738" y="54062"/>
                  <a:pt x="129697" y="54062"/>
                </a:cubicBezTo>
                <a:close/>
                <a:moveTo>
                  <a:pt x="49509" y="56021"/>
                </a:moveTo>
                <a:cubicBezTo>
                  <a:pt x="49344" y="56021"/>
                  <a:pt x="49152" y="56060"/>
                  <a:pt x="48937" y="56141"/>
                </a:cubicBezTo>
                <a:cubicBezTo>
                  <a:pt x="48724" y="56232"/>
                  <a:pt x="48542" y="56293"/>
                  <a:pt x="48329" y="56384"/>
                </a:cubicBezTo>
                <a:cubicBezTo>
                  <a:pt x="48140" y="56465"/>
                  <a:pt x="48239" y="56763"/>
                  <a:pt x="48414" y="56763"/>
                </a:cubicBezTo>
                <a:cubicBezTo>
                  <a:pt x="48435" y="56763"/>
                  <a:pt x="48458" y="56759"/>
                  <a:pt x="48481" y="56749"/>
                </a:cubicBezTo>
                <a:cubicBezTo>
                  <a:pt x="48694" y="56657"/>
                  <a:pt x="48876" y="56566"/>
                  <a:pt x="49059" y="56505"/>
                </a:cubicBezTo>
                <a:cubicBezTo>
                  <a:pt x="49246" y="56437"/>
                  <a:pt x="49405" y="56398"/>
                  <a:pt x="49530" y="56398"/>
                </a:cubicBezTo>
                <a:cubicBezTo>
                  <a:pt x="49628" y="56398"/>
                  <a:pt x="49704" y="56422"/>
                  <a:pt x="49758" y="56475"/>
                </a:cubicBezTo>
                <a:cubicBezTo>
                  <a:pt x="49788" y="56536"/>
                  <a:pt x="49819" y="56597"/>
                  <a:pt x="49849" y="56688"/>
                </a:cubicBezTo>
                <a:cubicBezTo>
                  <a:pt x="49874" y="56787"/>
                  <a:pt x="49950" y="56831"/>
                  <a:pt x="50026" y="56831"/>
                </a:cubicBezTo>
                <a:cubicBezTo>
                  <a:pt x="50137" y="56831"/>
                  <a:pt x="50250" y="56740"/>
                  <a:pt x="50214" y="56597"/>
                </a:cubicBezTo>
                <a:cubicBezTo>
                  <a:pt x="50183" y="56445"/>
                  <a:pt x="50123" y="56323"/>
                  <a:pt x="50001" y="56201"/>
                </a:cubicBezTo>
                <a:cubicBezTo>
                  <a:pt x="49882" y="56083"/>
                  <a:pt x="49716" y="56021"/>
                  <a:pt x="49509" y="56021"/>
                </a:cubicBezTo>
                <a:close/>
                <a:moveTo>
                  <a:pt x="132271" y="55612"/>
                </a:moveTo>
                <a:cubicBezTo>
                  <a:pt x="132215" y="55612"/>
                  <a:pt x="132164" y="55634"/>
                  <a:pt x="132130" y="55685"/>
                </a:cubicBezTo>
                <a:cubicBezTo>
                  <a:pt x="131978" y="55867"/>
                  <a:pt x="131826" y="56019"/>
                  <a:pt x="131674" y="56171"/>
                </a:cubicBezTo>
                <a:cubicBezTo>
                  <a:pt x="131461" y="56445"/>
                  <a:pt x="131157" y="56627"/>
                  <a:pt x="130854" y="56749"/>
                </a:cubicBezTo>
                <a:cubicBezTo>
                  <a:pt x="130823" y="56749"/>
                  <a:pt x="130793" y="56749"/>
                  <a:pt x="130762" y="56779"/>
                </a:cubicBezTo>
                <a:cubicBezTo>
                  <a:pt x="130550" y="56809"/>
                  <a:pt x="130580" y="57144"/>
                  <a:pt x="130823" y="57144"/>
                </a:cubicBezTo>
                <a:lnTo>
                  <a:pt x="130854" y="57144"/>
                </a:lnTo>
                <a:cubicBezTo>
                  <a:pt x="130884" y="57144"/>
                  <a:pt x="130914" y="57113"/>
                  <a:pt x="130975" y="57113"/>
                </a:cubicBezTo>
                <a:cubicBezTo>
                  <a:pt x="131340" y="56992"/>
                  <a:pt x="131674" y="56749"/>
                  <a:pt x="131917" y="56445"/>
                </a:cubicBezTo>
                <a:cubicBezTo>
                  <a:pt x="132130" y="56293"/>
                  <a:pt x="132282" y="56110"/>
                  <a:pt x="132434" y="55897"/>
                </a:cubicBezTo>
                <a:cubicBezTo>
                  <a:pt x="132495" y="55837"/>
                  <a:pt x="132495" y="55715"/>
                  <a:pt x="132404" y="55654"/>
                </a:cubicBezTo>
                <a:cubicBezTo>
                  <a:pt x="132363" y="55627"/>
                  <a:pt x="132316" y="55612"/>
                  <a:pt x="132271" y="55612"/>
                </a:cubicBezTo>
                <a:close/>
                <a:moveTo>
                  <a:pt x="55411" y="304"/>
                </a:moveTo>
                <a:cubicBezTo>
                  <a:pt x="55563" y="2644"/>
                  <a:pt x="55503" y="4985"/>
                  <a:pt x="55472" y="7295"/>
                </a:cubicBezTo>
                <a:cubicBezTo>
                  <a:pt x="55411" y="8967"/>
                  <a:pt x="55381" y="10699"/>
                  <a:pt x="55442" y="12401"/>
                </a:cubicBezTo>
                <a:cubicBezTo>
                  <a:pt x="55533" y="17052"/>
                  <a:pt x="56323" y="20851"/>
                  <a:pt x="57813" y="23861"/>
                </a:cubicBezTo>
                <a:cubicBezTo>
                  <a:pt x="57873" y="23952"/>
                  <a:pt x="57904" y="24013"/>
                  <a:pt x="57934" y="24104"/>
                </a:cubicBezTo>
                <a:cubicBezTo>
                  <a:pt x="58633" y="25471"/>
                  <a:pt x="59545" y="26718"/>
                  <a:pt x="60639" y="27812"/>
                </a:cubicBezTo>
                <a:cubicBezTo>
                  <a:pt x="61156" y="28359"/>
                  <a:pt x="61734" y="28845"/>
                  <a:pt x="62281" y="29301"/>
                </a:cubicBezTo>
                <a:cubicBezTo>
                  <a:pt x="63405" y="30244"/>
                  <a:pt x="64591" y="31247"/>
                  <a:pt x="65320" y="32523"/>
                </a:cubicBezTo>
                <a:cubicBezTo>
                  <a:pt x="66263" y="34165"/>
                  <a:pt x="66263" y="36353"/>
                  <a:pt x="65290" y="38298"/>
                </a:cubicBezTo>
                <a:cubicBezTo>
                  <a:pt x="64348" y="40274"/>
                  <a:pt x="62646" y="41581"/>
                  <a:pt x="60731" y="41855"/>
                </a:cubicBezTo>
                <a:cubicBezTo>
                  <a:pt x="60305" y="41903"/>
                  <a:pt x="59875" y="41928"/>
                  <a:pt x="59443" y="41928"/>
                </a:cubicBezTo>
                <a:cubicBezTo>
                  <a:pt x="58796" y="41928"/>
                  <a:pt x="58147" y="41873"/>
                  <a:pt x="57509" y="41764"/>
                </a:cubicBezTo>
                <a:lnTo>
                  <a:pt x="56992" y="41733"/>
                </a:lnTo>
                <a:cubicBezTo>
                  <a:pt x="55597" y="41582"/>
                  <a:pt x="54198" y="41507"/>
                  <a:pt x="52802" y="41507"/>
                </a:cubicBezTo>
                <a:cubicBezTo>
                  <a:pt x="50545" y="41507"/>
                  <a:pt x="48295" y="41704"/>
                  <a:pt x="46080" y="42098"/>
                </a:cubicBezTo>
                <a:cubicBezTo>
                  <a:pt x="41976" y="42827"/>
                  <a:pt x="37265" y="44590"/>
                  <a:pt x="33678" y="47599"/>
                </a:cubicBezTo>
                <a:cubicBezTo>
                  <a:pt x="33648" y="47630"/>
                  <a:pt x="33618" y="47660"/>
                  <a:pt x="33587" y="47691"/>
                </a:cubicBezTo>
                <a:cubicBezTo>
                  <a:pt x="31125" y="49788"/>
                  <a:pt x="29180" y="52463"/>
                  <a:pt x="28390" y="55806"/>
                </a:cubicBezTo>
                <a:lnTo>
                  <a:pt x="28390" y="55867"/>
                </a:lnTo>
                <a:cubicBezTo>
                  <a:pt x="28329" y="56293"/>
                  <a:pt x="28146" y="56657"/>
                  <a:pt x="27873" y="56992"/>
                </a:cubicBezTo>
                <a:cubicBezTo>
                  <a:pt x="27572" y="57210"/>
                  <a:pt x="27198" y="57331"/>
                  <a:pt x="26816" y="57331"/>
                </a:cubicBezTo>
                <a:cubicBezTo>
                  <a:pt x="26773" y="57331"/>
                  <a:pt x="26730" y="57329"/>
                  <a:pt x="26687" y="57326"/>
                </a:cubicBezTo>
                <a:cubicBezTo>
                  <a:pt x="26652" y="57326"/>
                  <a:pt x="26618" y="57327"/>
                  <a:pt x="26583" y="57327"/>
                </a:cubicBezTo>
                <a:cubicBezTo>
                  <a:pt x="23338" y="57327"/>
                  <a:pt x="20251" y="55932"/>
                  <a:pt x="18085" y="53496"/>
                </a:cubicBezTo>
                <a:cubicBezTo>
                  <a:pt x="16748" y="51946"/>
                  <a:pt x="15836" y="50062"/>
                  <a:pt x="14955" y="48207"/>
                </a:cubicBezTo>
                <a:cubicBezTo>
                  <a:pt x="14924" y="48147"/>
                  <a:pt x="14894" y="48055"/>
                  <a:pt x="14833" y="47995"/>
                </a:cubicBezTo>
                <a:cubicBezTo>
                  <a:pt x="14772" y="47873"/>
                  <a:pt x="14712" y="47721"/>
                  <a:pt x="14651" y="47599"/>
                </a:cubicBezTo>
                <a:cubicBezTo>
                  <a:pt x="13921" y="45958"/>
                  <a:pt x="12979" y="44378"/>
                  <a:pt x="11885" y="42979"/>
                </a:cubicBezTo>
                <a:cubicBezTo>
                  <a:pt x="11034" y="42037"/>
                  <a:pt x="10091" y="41156"/>
                  <a:pt x="9119" y="40365"/>
                </a:cubicBezTo>
                <a:cubicBezTo>
                  <a:pt x="8724" y="40001"/>
                  <a:pt x="8328" y="39666"/>
                  <a:pt x="7933" y="39332"/>
                </a:cubicBezTo>
                <a:cubicBezTo>
                  <a:pt x="4833" y="36535"/>
                  <a:pt x="2432" y="33101"/>
                  <a:pt x="334" y="29636"/>
                </a:cubicBezTo>
                <a:lnTo>
                  <a:pt x="334" y="30365"/>
                </a:lnTo>
                <a:cubicBezTo>
                  <a:pt x="2371" y="33678"/>
                  <a:pt x="4711" y="36931"/>
                  <a:pt x="7690" y="39605"/>
                </a:cubicBezTo>
                <a:cubicBezTo>
                  <a:pt x="8055" y="39940"/>
                  <a:pt x="8480" y="40305"/>
                  <a:pt x="8876" y="40639"/>
                </a:cubicBezTo>
                <a:cubicBezTo>
                  <a:pt x="9848" y="41429"/>
                  <a:pt x="10760" y="42280"/>
                  <a:pt x="11581" y="43223"/>
                </a:cubicBezTo>
                <a:cubicBezTo>
                  <a:pt x="12857" y="44742"/>
                  <a:pt x="13739" y="46596"/>
                  <a:pt x="14620" y="48359"/>
                </a:cubicBezTo>
                <a:cubicBezTo>
                  <a:pt x="15502" y="50244"/>
                  <a:pt x="16414" y="52159"/>
                  <a:pt x="17812" y="53739"/>
                </a:cubicBezTo>
                <a:cubicBezTo>
                  <a:pt x="20038" y="56266"/>
                  <a:pt x="23216" y="57691"/>
                  <a:pt x="26581" y="57691"/>
                </a:cubicBezTo>
                <a:cubicBezTo>
                  <a:pt x="26616" y="57691"/>
                  <a:pt x="26652" y="57691"/>
                  <a:pt x="26687" y="57691"/>
                </a:cubicBezTo>
                <a:cubicBezTo>
                  <a:pt x="26731" y="57693"/>
                  <a:pt x="26774" y="57695"/>
                  <a:pt x="26817" y="57695"/>
                </a:cubicBezTo>
                <a:cubicBezTo>
                  <a:pt x="27290" y="57695"/>
                  <a:pt x="27754" y="57544"/>
                  <a:pt x="28116" y="57265"/>
                </a:cubicBezTo>
                <a:cubicBezTo>
                  <a:pt x="28450" y="56901"/>
                  <a:pt x="28663" y="56445"/>
                  <a:pt x="28754" y="55958"/>
                </a:cubicBezTo>
                <a:lnTo>
                  <a:pt x="28754" y="55897"/>
                </a:lnTo>
                <a:cubicBezTo>
                  <a:pt x="29514" y="52645"/>
                  <a:pt x="31399" y="50031"/>
                  <a:pt x="33800" y="47995"/>
                </a:cubicBezTo>
                <a:cubicBezTo>
                  <a:pt x="33952" y="47843"/>
                  <a:pt x="34134" y="47721"/>
                  <a:pt x="34286" y="47599"/>
                </a:cubicBezTo>
                <a:cubicBezTo>
                  <a:pt x="37751" y="44833"/>
                  <a:pt x="42250" y="43162"/>
                  <a:pt x="46141" y="42463"/>
                </a:cubicBezTo>
                <a:cubicBezTo>
                  <a:pt x="48363" y="42083"/>
                  <a:pt x="50622" y="41893"/>
                  <a:pt x="52886" y="41893"/>
                </a:cubicBezTo>
                <a:cubicBezTo>
                  <a:pt x="54244" y="41893"/>
                  <a:pt x="55605" y="41961"/>
                  <a:pt x="56962" y="42098"/>
                </a:cubicBezTo>
                <a:lnTo>
                  <a:pt x="57478" y="42159"/>
                </a:lnTo>
                <a:cubicBezTo>
                  <a:pt x="58162" y="42254"/>
                  <a:pt x="58858" y="42301"/>
                  <a:pt x="59551" y="42301"/>
                </a:cubicBezTo>
                <a:cubicBezTo>
                  <a:pt x="59966" y="42301"/>
                  <a:pt x="60381" y="42284"/>
                  <a:pt x="60791" y="42250"/>
                </a:cubicBezTo>
                <a:cubicBezTo>
                  <a:pt x="62798" y="41946"/>
                  <a:pt x="64621" y="40548"/>
                  <a:pt x="65624" y="38450"/>
                </a:cubicBezTo>
                <a:cubicBezTo>
                  <a:pt x="66627" y="36384"/>
                  <a:pt x="66658" y="34104"/>
                  <a:pt x="65624" y="32341"/>
                </a:cubicBezTo>
                <a:cubicBezTo>
                  <a:pt x="64864" y="31003"/>
                  <a:pt x="63679" y="30000"/>
                  <a:pt x="62554" y="29028"/>
                </a:cubicBezTo>
                <a:cubicBezTo>
                  <a:pt x="62007" y="28541"/>
                  <a:pt x="61430" y="28055"/>
                  <a:pt x="60913" y="27569"/>
                </a:cubicBezTo>
                <a:cubicBezTo>
                  <a:pt x="57630" y="24286"/>
                  <a:pt x="55989" y="19332"/>
                  <a:pt x="55807" y="12371"/>
                </a:cubicBezTo>
                <a:cubicBezTo>
                  <a:pt x="55776" y="10699"/>
                  <a:pt x="55807" y="8967"/>
                  <a:pt x="55837" y="7325"/>
                </a:cubicBezTo>
                <a:cubicBezTo>
                  <a:pt x="55867" y="5015"/>
                  <a:pt x="55928" y="2644"/>
                  <a:pt x="55776" y="304"/>
                </a:cubicBezTo>
                <a:close/>
                <a:moveTo>
                  <a:pt x="95351" y="55867"/>
                </a:moveTo>
                <a:cubicBezTo>
                  <a:pt x="95260" y="55867"/>
                  <a:pt x="95169" y="55958"/>
                  <a:pt x="95169" y="56080"/>
                </a:cubicBezTo>
                <a:cubicBezTo>
                  <a:pt x="95230" y="56505"/>
                  <a:pt x="95291" y="56931"/>
                  <a:pt x="95351" y="57356"/>
                </a:cubicBezTo>
                <a:cubicBezTo>
                  <a:pt x="95382" y="57569"/>
                  <a:pt x="95412" y="57752"/>
                  <a:pt x="95443" y="57964"/>
                </a:cubicBezTo>
                <a:cubicBezTo>
                  <a:pt x="95443" y="58056"/>
                  <a:pt x="95534" y="58147"/>
                  <a:pt x="95625" y="58147"/>
                </a:cubicBezTo>
                <a:cubicBezTo>
                  <a:pt x="95625" y="58147"/>
                  <a:pt x="95625" y="58116"/>
                  <a:pt x="95655" y="58116"/>
                </a:cubicBezTo>
                <a:cubicBezTo>
                  <a:pt x="95746" y="58116"/>
                  <a:pt x="95807" y="58025"/>
                  <a:pt x="95807" y="57904"/>
                </a:cubicBezTo>
                <a:cubicBezTo>
                  <a:pt x="95777" y="57721"/>
                  <a:pt x="95746" y="57508"/>
                  <a:pt x="95716" y="57296"/>
                </a:cubicBezTo>
                <a:cubicBezTo>
                  <a:pt x="95655" y="56901"/>
                  <a:pt x="95594" y="56475"/>
                  <a:pt x="95564" y="56049"/>
                </a:cubicBezTo>
                <a:cubicBezTo>
                  <a:pt x="95564" y="56019"/>
                  <a:pt x="95534" y="55958"/>
                  <a:pt x="95503" y="55928"/>
                </a:cubicBezTo>
                <a:cubicBezTo>
                  <a:pt x="95473" y="55897"/>
                  <a:pt x="95412" y="55867"/>
                  <a:pt x="95351" y="55867"/>
                </a:cubicBezTo>
                <a:close/>
                <a:moveTo>
                  <a:pt x="106720" y="56437"/>
                </a:moveTo>
                <a:cubicBezTo>
                  <a:pt x="106629" y="56437"/>
                  <a:pt x="106562" y="56496"/>
                  <a:pt x="106537" y="56597"/>
                </a:cubicBezTo>
                <a:cubicBezTo>
                  <a:pt x="106385" y="57113"/>
                  <a:pt x="106203" y="57660"/>
                  <a:pt x="106020" y="58177"/>
                </a:cubicBezTo>
                <a:lnTo>
                  <a:pt x="105959" y="58390"/>
                </a:lnTo>
                <a:cubicBezTo>
                  <a:pt x="105929" y="58481"/>
                  <a:pt x="105990" y="58603"/>
                  <a:pt x="106081" y="58633"/>
                </a:cubicBezTo>
                <a:lnTo>
                  <a:pt x="106142" y="58633"/>
                </a:lnTo>
                <a:cubicBezTo>
                  <a:pt x="106233" y="58633"/>
                  <a:pt x="106294" y="58603"/>
                  <a:pt x="106324" y="58511"/>
                </a:cubicBezTo>
                <a:lnTo>
                  <a:pt x="106385" y="58299"/>
                </a:lnTo>
                <a:cubicBezTo>
                  <a:pt x="106567" y="57752"/>
                  <a:pt x="106750" y="57235"/>
                  <a:pt x="106902" y="56688"/>
                </a:cubicBezTo>
                <a:cubicBezTo>
                  <a:pt x="106932" y="56597"/>
                  <a:pt x="106871" y="56505"/>
                  <a:pt x="106780" y="56475"/>
                </a:cubicBezTo>
                <a:lnTo>
                  <a:pt x="106780" y="56445"/>
                </a:lnTo>
                <a:cubicBezTo>
                  <a:pt x="106759" y="56439"/>
                  <a:pt x="106739" y="56437"/>
                  <a:pt x="106720" y="56437"/>
                </a:cubicBezTo>
                <a:close/>
                <a:moveTo>
                  <a:pt x="46731" y="57234"/>
                </a:moveTo>
                <a:cubicBezTo>
                  <a:pt x="46695" y="57234"/>
                  <a:pt x="46659" y="57244"/>
                  <a:pt x="46627" y="57265"/>
                </a:cubicBezTo>
                <a:cubicBezTo>
                  <a:pt x="46080" y="57569"/>
                  <a:pt x="45533" y="57934"/>
                  <a:pt x="45046" y="58329"/>
                </a:cubicBezTo>
                <a:cubicBezTo>
                  <a:pt x="44955" y="58390"/>
                  <a:pt x="44925" y="58481"/>
                  <a:pt x="44986" y="58572"/>
                </a:cubicBezTo>
                <a:cubicBezTo>
                  <a:pt x="45016" y="58633"/>
                  <a:pt x="45077" y="58663"/>
                  <a:pt x="45138" y="58663"/>
                </a:cubicBezTo>
                <a:cubicBezTo>
                  <a:pt x="45168" y="58663"/>
                  <a:pt x="45229" y="58633"/>
                  <a:pt x="45259" y="58633"/>
                </a:cubicBezTo>
                <a:cubicBezTo>
                  <a:pt x="45746" y="58238"/>
                  <a:pt x="46293" y="57904"/>
                  <a:pt x="46809" y="57569"/>
                </a:cubicBezTo>
                <a:cubicBezTo>
                  <a:pt x="46901" y="57539"/>
                  <a:pt x="46931" y="57417"/>
                  <a:pt x="46901" y="57326"/>
                </a:cubicBezTo>
                <a:cubicBezTo>
                  <a:pt x="46861" y="57267"/>
                  <a:pt x="46797" y="57234"/>
                  <a:pt x="46731" y="57234"/>
                </a:cubicBezTo>
                <a:close/>
                <a:moveTo>
                  <a:pt x="155798" y="56771"/>
                </a:moveTo>
                <a:cubicBezTo>
                  <a:pt x="155781" y="56771"/>
                  <a:pt x="155764" y="56774"/>
                  <a:pt x="155748" y="56779"/>
                </a:cubicBezTo>
                <a:cubicBezTo>
                  <a:pt x="155656" y="56809"/>
                  <a:pt x="155596" y="56931"/>
                  <a:pt x="155626" y="57022"/>
                </a:cubicBezTo>
                <a:cubicBezTo>
                  <a:pt x="155839" y="57721"/>
                  <a:pt x="156021" y="58299"/>
                  <a:pt x="156173" y="58846"/>
                </a:cubicBezTo>
                <a:cubicBezTo>
                  <a:pt x="156204" y="58907"/>
                  <a:pt x="156264" y="58967"/>
                  <a:pt x="156356" y="58967"/>
                </a:cubicBezTo>
                <a:lnTo>
                  <a:pt x="156386" y="58967"/>
                </a:lnTo>
                <a:cubicBezTo>
                  <a:pt x="156507" y="58937"/>
                  <a:pt x="156568" y="58846"/>
                  <a:pt x="156538" y="58724"/>
                </a:cubicBezTo>
                <a:cubicBezTo>
                  <a:pt x="156386" y="58208"/>
                  <a:pt x="156204" y="57630"/>
                  <a:pt x="155991" y="56901"/>
                </a:cubicBezTo>
                <a:cubicBezTo>
                  <a:pt x="155966" y="56825"/>
                  <a:pt x="155879" y="56771"/>
                  <a:pt x="155798" y="56771"/>
                </a:cubicBezTo>
                <a:close/>
                <a:moveTo>
                  <a:pt x="152283" y="57379"/>
                </a:moveTo>
                <a:cubicBezTo>
                  <a:pt x="152264" y="57379"/>
                  <a:pt x="152243" y="57381"/>
                  <a:pt x="152222" y="57387"/>
                </a:cubicBezTo>
                <a:cubicBezTo>
                  <a:pt x="152130" y="57417"/>
                  <a:pt x="152070" y="57539"/>
                  <a:pt x="152100" y="57630"/>
                </a:cubicBezTo>
                <a:cubicBezTo>
                  <a:pt x="152313" y="58208"/>
                  <a:pt x="152465" y="58815"/>
                  <a:pt x="152526" y="59423"/>
                </a:cubicBezTo>
                <a:cubicBezTo>
                  <a:pt x="152526" y="59545"/>
                  <a:pt x="152617" y="59606"/>
                  <a:pt x="152708" y="59606"/>
                </a:cubicBezTo>
                <a:lnTo>
                  <a:pt x="152738" y="59606"/>
                </a:lnTo>
                <a:cubicBezTo>
                  <a:pt x="152830" y="59606"/>
                  <a:pt x="152921" y="59515"/>
                  <a:pt x="152921" y="59393"/>
                </a:cubicBezTo>
                <a:cubicBezTo>
                  <a:pt x="152830" y="58755"/>
                  <a:pt x="152708" y="58116"/>
                  <a:pt x="152465" y="57508"/>
                </a:cubicBezTo>
                <a:cubicBezTo>
                  <a:pt x="152440" y="57433"/>
                  <a:pt x="152374" y="57379"/>
                  <a:pt x="152283" y="57379"/>
                </a:cubicBezTo>
                <a:close/>
                <a:moveTo>
                  <a:pt x="50031" y="58329"/>
                </a:moveTo>
                <a:lnTo>
                  <a:pt x="50031" y="58360"/>
                </a:lnTo>
                <a:cubicBezTo>
                  <a:pt x="50015" y="58354"/>
                  <a:pt x="49998" y="58352"/>
                  <a:pt x="49981" y="58352"/>
                </a:cubicBezTo>
                <a:cubicBezTo>
                  <a:pt x="49901" y="58352"/>
                  <a:pt x="49819" y="58406"/>
                  <a:pt x="49819" y="58481"/>
                </a:cubicBezTo>
                <a:cubicBezTo>
                  <a:pt x="49667" y="59089"/>
                  <a:pt x="49423" y="59667"/>
                  <a:pt x="49119" y="60183"/>
                </a:cubicBezTo>
                <a:cubicBezTo>
                  <a:pt x="49059" y="60274"/>
                  <a:pt x="49089" y="60396"/>
                  <a:pt x="49180" y="60457"/>
                </a:cubicBezTo>
                <a:cubicBezTo>
                  <a:pt x="49211" y="60457"/>
                  <a:pt x="49241" y="60487"/>
                  <a:pt x="49271" y="60487"/>
                </a:cubicBezTo>
                <a:cubicBezTo>
                  <a:pt x="49363" y="60487"/>
                  <a:pt x="49423" y="60426"/>
                  <a:pt x="49454" y="60366"/>
                </a:cubicBezTo>
                <a:cubicBezTo>
                  <a:pt x="49788" y="59818"/>
                  <a:pt x="50031" y="59211"/>
                  <a:pt x="50183" y="58572"/>
                </a:cubicBezTo>
                <a:cubicBezTo>
                  <a:pt x="50183" y="58481"/>
                  <a:pt x="50123" y="58360"/>
                  <a:pt x="50031" y="58329"/>
                </a:cubicBezTo>
                <a:close/>
                <a:moveTo>
                  <a:pt x="43682" y="59477"/>
                </a:moveTo>
                <a:cubicBezTo>
                  <a:pt x="43633" y="59477"/>
                  <a:pt x="43587" y="59499"/>
                  <a:pt x="43557" y="59545"/>
                </a:cubicBezTo>
                <a:cubicBezTo>
                  <a:pt x="43101" y="59940"/>
                  <a:pt x="42615" y="60396"/>
                  <a:pt x="42189" y="60882"/>
                </a:cubicBezTo>
                <a:cubicBezTo>
                  <a:pt x="42098" y="60943"/>
                  <a:pt x="42098" y="61065"/>
                  <a:pt x="42189" y="61126"/>
                </a:cubicBezTo>
                <a:cubicBezTo>
                  <a:pt x="42220" y="61156"/>
                  <a:pt x="42250" y="61186"/>
                  <a:pt x="42311" y="61186"/>
                </a:cubicBezTo>
                <a:cubicBezTo>
                  <a:pt x="42372" y="61186"/>
                  <a:pt x="42402" y="61156"/>
                  <a:pt x="42463" y="61126"/>
                </a:cubicBezTo>
                <a:cubicBezTo>
                  <a:pt x="42888" y="60670"/>
                  <a:pt x="43344" y="60214"/>
                  <a:pt x="43800" y="59818"/>
                </a:cubicBezTo>
                <a:cubicBezTo>
                  <a:pt x="43891" y="59758"/>
                  <a:pt x="43891" y="59636"/>
                  <a:pt x="43831" y="59545"/>
                </a:cubicBezTo>
                <a:cubicBezTo>
                  <a:pt x="43785" y="59499"/>
                  <a:pt x="43732" y="59477"/>
                  <a:pt x="43682" y="59477"/>
                </a:cubicBezTo>
                <a:close/>
                <a:moveTo>
                  <a:pt x="95746" y="59636"/>
                </a:moveTo>
                <a:cubicBezTo>
                  <a:pt x="95655" y="59636"/>
                  <a:pt x="95564" y="59727"/>
                  <a:pt x="95564" y="59849"/>
                </a:cubicBezTo>
                <a:lnTo>
                  <a:pt x="95564" y="60062"/>
                </a:lnTo>
                <a:cubicBezTo>
                  <a:pt x="95564" y="60639"/>
                  <a:pt x="95534" y="61186"/>
                  <a:pt x="95534" y="61733"/>
                </a:cubicBezTo>
                <a:cubicBezTo>
                  <a:pt x="95503" y="61825"/>
                  <a:pt x="95594" y="61916"/>
                  <a:pt x="95716" y="61916"/>
                </a:cubicBezTo>
                <a:cubicBezTo>
                  <a:pt x="95807" y="61916"/>
                  <a:pt x="95898" y="61855"/>
                  <a:pt x="95898" y="61733"/>
                </a:cubicBezTo>
                <a:cubicBezTo>
                  <a:pt x="95929" y="61217"/>
                  <a:pt x="95929" y="60639"/>
                  <a:pt x="95929" y="60062"/>
                </a:cubicBezTo>
                <a:lnTo>
                  <a:pt x="95929" y="59849"/>
                </a:lnTo>
                <a:cubicBezTo>
                  <a:pt x="95929" y="59727"/>
                  <a:pt x="95868" y="59636"/>
                  <a:pt x="95746" y="59636"/>
                </a:cubicBezTo>
                <a:close/>
                <a:moveTo>
                  <a:pt x="105577" y="60084"/>
                </a:moveTo>
                <a:cubicBezTo>
                  <a:pt x="105503" y="60084"/>
                  <a:pt x="105437" y="60139"/>
                  <a:pt x="105412" y="60214"/>
                </a:cubicBezTo>
                <a:cubicBezTo>
                  <a:pt x="105230" y="60822"/>
                  <a:pt x="105078" y="61460"/>
                  <a:pt x="104987" y="62098"/>
                </a:cubicBezTo>
                <a:cubicBezTo>
                  <a:pt x="104956" y="62189"/>
                  <a:pt x="105017" y="62281"/>
                  <a:pt x="105139" y="62311"/>
                </a:cubicBezTo>
                <a:lnTo>
                  <a:pt x="105169" y="62311"/>
                </a:lnTo>
                <a:cubicBezTo>
                  <a:pt x="105260" y="62311"/>
                  <a:pt x="105321" y="62250"/>
                  <a:pt x="105352" y="62159"/>
                </a:cubicBezTo>
                <a:cubicBezTo>
                  <a:pt x="105443" y="61521"/>
                  <a:pt x="105595" y="60913"/>
                  <a:pt x="105777" y="60305"/>
                </a:cubicBezTo>
                <a:cubicBezTo>
                  <a:pt x="105807" y="60214"/>
                  <a:pt x="105747" y="60122"/>
                  <a:pt x="105625" y="60092"/>
                </a:cubicBezTo>
                <a:cubicBezTo>
                  <a:pt x="105609" y="60087"/>
                  <a:pt x="105593" y="60084"/>
                  <a:pt x="105577" y="60084"/>
                </a:cubicBezTo>
                <a:close/>
                <a:moveTo>
                  <a:pt x="156810" y="60449"/>
                </a:moveTo>
                <a:cubicBezTo>
                  <a:pt x="156791" y="60449"/>
                  <a:pt x="156772" y="60452"/>
                  <a:pt x="156751" y="60457"/>
                </a:cubicBezTo>
                <a:cubicBezTo>
                  <a:pt x="156659" y="60457"/>
                  <a:pt x="156599" y="60578"/>
                  <a:pt x="156599" y="60670"/>
                </a:cubicBezTo>
                <a:cubicBezTo>
                  <a:pt x="156720" y="61277"/>
                  <a:pt x="156811" y="61885"/>
                  <a:pt x="156872" y="62493"/>
                </a:cubicBezTo>
                <a:lnTo>
                  <a:pt x="156872" y="62524"/>
                </a:lnTo>
                <a:cubicBezTo>
                  <a:pt x="156872" y="62645"/>
                  <a:pt x="156963" y="62706"/>
                  <a:pt x="157055" y="62706"/>
                </a:cubicBezTo>
                <a:cubicBezTo>
                  <a:pt x="157176" y="62706"/>
                  <a:pt x="157237" y="62615"/>
                  <a:pt x="157237" y="62493"/>
                </a:cubicBezTo>
                <a:lnTo>
                  <a:pt x="157237" y="62463"/>
                </a:lnTo>
                <a:cubicBezTo>
                  <a:pt x="157176" y="61825"/>
                  <a:pt x="157085" y="61217"/>
                  <a:pt x="156963" y="60609"/>
                </a:cubicBezTo>
                <a:cubicBezTo>
                  <a:pt x="156963" y="60508"/>
                  <a:pt x="156901" y="60449"/>
                  <a:pt x="156810" y="60449"/>
                </a:cubicBezTo>
                <a:close/>
                <a:moveTo>
                  <a:pt x="60518" y="304"/>
                </a:moveTo>
                <a:cubicBezTo>
                  <a:pt x="60457" y="395"/>
                  <a:pt x="60396" y="517"/>
                  <a:pt x="60335" y="608"/>
                </a:cubicBezTo>
                <a:cubicBezTo>
                  <a:pt x="59758" y="1854"/>
                  <a:pt x="59758" y="3283"/>
                  <a:pt x="59758" y="4559"/>
                </a:cubicBezTo>
                <a:cubicBezTo>
                  <a:pt x="59758" y="8146"/>
                  <a:pt x="59758" y="11854"/>
                  <a:pt x="60700" y="15411"/>
                </a:cubicBezTo>
                <a:cubicBezTo>
                  <a:pt x="61764" y="19423"/>
                  <a:pt x="63983" y="22554"/>
                  <a:pt x="66901" y="24225"/>
                </a:cubicBezTo>
                <a:cubicBezTo>
                  <a:pt x="67600" y="24620"/>
                  <a:pt x="68360" y="24955"/>
                  <a:pt x="69120" y="25259"/>
                </a:cubicBezTo>
                <a:cubicBezTo>
                  <a:pt x="69941" y="25593"/>
                  <a:pt x="70761" y="25988"/>
                  <a:pt x="71521" y="26414"/>
                </a:cubicBezTo>
                <a:cubicBezTo>
                  <a:pt x="75473" y="28815"/>
                  <a:pt x="77053" y="34499"/>
                  <a:pt x="74925" y="38572"/>
                </a:cubicBezTo>
                <a:cubicBezTo>
                  <a:pt x="74652" y="39089"/>
                  <a:pt x="74317" y="39575"/>
                  <a:pt x="74014" y="40061"/>
                </a:cubicBezTo>
                <a:cubicBezTo>
                  <a:pt x="73314" y="41156"/>
                  <a:pt x="72585" y="42280"/>
                  <a:pt x="72433" y="43587"/>
                </a:cubicBezTo>
                <a:cubicBezTo>
                  <a:pt x="72372" y="44195"/>
                  <a:pt x="72403" y="44833"/>
                  <a:pt x="72463" y="45441"/>
                </a:cubicBezTo>
                <a:cubicBezTo>
                  <a:pt x="72555" y="46171"/>
                  <a:pt x="72555" y="46900"/>
                  <a:pt x="72433" y="47599"/>
                </a:cubicBezTo>
                <a:cubicBezTo>
                  <a:pt x="72372" y="47721"/>
                  <a:pt x="72342" y="47873"/>
                  <a:pt x="72281" y="47995"/>
                </a:cubicBezTo>
                <a:cubicBezTo>
                  <a:pt x="72159" y="48299"/>
                  <a:pt x="71977" y="48572"/>
                  <a:pt x="71734" y="48815"/>
                </a:cubicBezTo>
                <a:cubicBezTo>
                  <a:pt x="71154" y="49312"/>
                  <a:pt x="70399" y="49584"/>
                  <a:pt x="69650" y="49584"/>
                </a:cubicBezTo>
                <a:cubicBezTo>
                  <a:pt x="69575" y="49584"/>
                  <a:pt x="69499" y="49581"/>
                  <a:pt x="69424" y="49575"/>
                </a:cubicBezTo>
                <a:cubicBezTo>
                  <a:pt x="67934" y="49454"/>
                  <a:pt x="66779" y="48694"/>
                  <a:pt x="65564" y="47903"/>
                </a:cubicBezTo>
                <a:cubicBezTo>
                  <a:pt x="65533" y="47873"/>
                  <a:pt x="65503" y="47873"/>
                  <a:pt x="65472" y="47843"/>
                </a:cubicBezTo>
                <a:cubicBezTo>
                  <a:pt x="65351" y="47751"/>
                  <a:pt x="65229" y="47691"/>
                  <a:pt x="65108" y="47599"/>
                </a:cubicBezTo>
                <a:cubicBezTo>
                  <a:pt x="64834" y="47447"/>
                  <a:pt x="64560" y="47265"/>
                  <a:pt x="64287" y="47113"/>
                </a:cubicBezTo>
                <a:cubicBezTo>
                  <a:pt x="61983" y="45752"/>
                  <a:pt x="59231" y="45076"/>
                  <a:pt x="56318" y="45076"/>
                </a:cubicBezTo>
                <a:cubicBezTo>
                  <a:pt x="53505" y="45076"/>
                  <a:pt x="50543" y="45707"/>
                  <a:pt x="47691" y="46961"/>
                </a:cubicBezTo>
                <a:lnTo>
                  <a:pt x="47630" y="46961"/>
                </a:lnTo>
                <a:cubicBezTo>
                  <a:pt x="47265" y="47144"/>
                  <a:pt x="46901" y="47326"/>
                  <a:pt x="46536" y="47508"/>
                </a:cubicBezTo>
                <a:cubicBezTo>
                  <a:pt x="46475" y="47539"/>
                  <a:pt x="46414" y="47569"/>
                  <a:pt x="46353" y="47599"/>
                </a:cubicBezTo>
                <a:cubicBezTo>
                  <a:pt x="46110" y="47721"/>
                  <a:pt x="45867" y="47843"/>
                  <a:pt x="45654" y="47995"/>
                </a:cubicBezTo>
                <a:cubicBezTo>
                  <a:pt x="40517" y="50821"/>
                  <a:pt x="36414" y="55198"/>
                  <a:pt x="32675" y="59423"/>
                </a:cubicBezTo>
                <a:cubicBezTo>
                  <a:pt x="31794" y="60396"/>
                  <a:pt x="30912" y="61399"/>
                  <a:pt x="29757" y="61885"/>
                </a:cubicBezTo>
                <a:cubicBezTo>
                  <a:pt x="28906" y="62189"/>
                  <a:pt x="27994" y="62341"/>
                  <a:pt x="27083" y="62341"/>
                </a:cubicBezTo>
                <a:cubicBezTo>
                  <a:pt x="26140" y="62341"/>
                  <a:pt x="25198" y="62311"/>
                  <a:pt x="24286" y="62189"/>
                </a:cubicBezTo>
                <a:lnTo>
                  <a:pt x="24165" y="62189"/>
                </a:lnTo>
                <a:cubicBezTo>
                  <a:pt x="21611" y="61855"/>
                  <a:pt x="18541" y="60882"/>
                  <a:pt x="16505" y="58390"/>
                </a:cubicBezTo>
                <a:cubicBezTo>
                  <a:pt x="15654" y="57296"/>
                  <a:pt x="14955" y="56110"/>
                  <a:pt x="14408" y="54864"/>
                </a:cubicBezTo>
                <a:cubicBezTo>
                  <a:pt x="14073" y="54195"/>
                  <a:pt x="13739" y="53466"/>
                  <a:pt x="13344" y="52797"/>
                </a:cubicBezTo>
                <a:cubicBezTo>
                  <a:pt x="11490" y="49636"/>
                  <a:pt x="8663" y="47235"/>
                  <a:pt x="5927" y="44864"/>
                </a:cubicBezTo>
                <a:cubicBezTo>
                  <a:pt x="4924" y="44013"/>
                  <a:pt x="3860" y="43101"/>
                  <a:pt x="2857" y="42159"/>
                </a:cubicBezTo>
                <a:cubicBezTo>
                  <a:pt x="1976" y="41308"/>
                  <a:pt x="1125" y="40396"/>
                  <a:pt x="334" y="39423"/>
                </a:cubicBezTo>
                <a:lnTo>
                  <a:pt x="334" y="40031"/>
                </a:lnTo>
                <a:cubicBezTo>
                  <a:pt x="1033" y="40882"/>
                  <a:pt x="1793" y="41672"/>
                  <a:pt x="2614" y="42432"/>
                </a:cubicBezTo>
                <a:cubicBezTo>
                  <a:pt x="3587" y="43374"/>
                  <a:pt x="4651" y="44286"/>
                  <a:pt x="5684" y="45168"/>
                </a:cubicBezTo>
                <a:cubicBezTo>
                  <a:pt x="6626" y="45958"/>
                  <a:pt x="7538" y="46748"/>
                  <a:pt x="8450" y="47599"/>
                </a:cubicBezTo>
                <a:cubicBezTo>
                  <a:pt x="8450" y="47599"/>
                  <a:pt x="8480" y="47599"/>
                  <a:pt x="8480" y="47630"/>
                </a:cubicBezTo>
                <a:cubicBezTo>
                  <a:pt x="10243" y="49180"/>
                  <a:pt x="11763" y="51004"/>
                  <a:pt x="13009" y="53010"/>
                </a:cubicBezTo>
                <a:cubicBezTo>
                  <a:pt x="13405" y="53648"/>
                  <a:pt x="13739" y="54347"/>
                  <a:pt x="14073" y="55016"/>
                </a:cubicBezTo>
                <a:cubicBezTo>
                  <a:pt x="14620" y="56323"/>
                  <a:pt x="15350" y="57539"/>
                  <a:pt x="16201" y="58633"/>
                </a:cubicBezTo>
                <a:cubicBezTo>
                  <a:pt x="18268" y="61156"/>
                  <a:pt x="21307" y="62159"/>
                  <a:pt x="23891" y="62524"/>
                </a:cubicBezTo>
                <a:cubicBezTo>
                  <a:pt x="24013" y="62524"/>
                  <a:pt x="24134" y="62554"/>
                  <a:pt x="24286" y="62554"/>
                </a:cubicBezTo>
                <a:cubicBezTo>
                  <a:pt x="25042" y="62655"/>
                  <a:pt x="25839" y="62714"/>
                  <a:pt x="26626" y="62714"/>
                </a:cubicBezTo>
                <a:cubicBezTo>
                  <a:pt x="26789" y="62714"/>
                  <a:pt x="26951" y="62711"/>
                  <a:pt x="27113" y="62706"/>
                </a:cubicBezTo>
                <a:cubicBezTo>
                  <a:pt x="27191" y="62709"/>
                  <a:pt x="27270" y="62710"/>
                  <a:pt x="27349" y="62710"/>
                </a:cubicBezTo>
                <a:cubicBezTo>
                  <a:pt x="28212" y="62710"/>
                  <a:pt x="29073" y="62557"/>
                  <a:pt x="29909" y="62250"/>
                </a:cubicBezTo>
                <a:cubicBezTo>
                  <a:pt x="31156" y="61703"/>
                  <a:pt x="32067" y="60670"/>
                  <a:pt x="32949" y="59697"/>
                </a:cubicBezTo>
                <a:cubicBezTo>
                  <a:pt x="36840" y="55290"/>
                  <a:pt x="41065" y="50791"/>
                  <a:pt x="46445" y="47995"/>
                </a:cubicBezTo>
                <a:cubicBezTo>
                  <a:pt x="46475" y="47964"/>
                  <a:pt x="46505" y="47934"/>
                  <a:pt x="46536" y="47934"/>
                </a:cubicBezTo>
                <a:cubicBezTo>
                  <a:pt x="46597" y="47903"/>
                  <a:pt x="46657" y="47873"/>
                  <a:pt x="46718" y="47843"/>
                </a:cubicBezTo>
                <a:cubicBezTo>
                  <a:pt x="47022" y="47691"/>
                  <a:pt x="47326" y="47539"/>
                  <a:pt x="47630" y="47387"/>
                </a:cubicBezTo>
                <a:cubicBezTo>
                  <a:pt x="47752" y="47326"/>
                  <a:pt x="47904" y="47265"/>
                  <a:pt x="48025" y="47235"/>
                </a:cubicBezTo>
                <a:cubicBezTo>
                  <a:pt x="50769" y="46048"/>
                  <a:pt x="53614" y="45448"/>
                  <a:pt x="56321" y="45448"/>
                </a:cubicBezTo>
                <a:cubicBezTo>
                  <a:pt x="59161" y="45448"/>
                  <a:pt x="61848" y="46109"/>
                  <a:pt x="64105" y="47447"/>
                </a:cubicBezTo>
                <a:cubicBezTo>
                  <a:pt x="64196" y="47478"/>
                  <a:pt x="64287" y="47539"/>
                  <a:pt x="64378" y="47599"/>
                </a:cubicBezTo>
                <a:cubicBezTo>
                  <a:pt x="64591" y="47721"/>
                  <a:pt x="64773" y="47843"/>
                  <a:pt x="64986" y="47995"/>
                </a:cubicBezTo>
                <a:cubicBezTo>
                  <a:pt x="65077" y="48055"/>
                  <a:pt x="65168" y="48116"/>
                  <a:pt x="65260" y="48177"/>
                </a:cubicBezTo>
                <a:cubicBezTo>
                  <a:pt x="66506" y="48967"/>
                  <a:pt x="67782" y="49818"/>
                  <a:pt x="69393" y="49940"/>
                </a:cubicBezTo>
                <a:cubicBezTo>
                  <a:pt x="69503" y="49951"/>
                  <a:pt x="69613" y="49956"/>
                  <a:pt x="69722" y="49956"/>
                </a:cubicBezTo>
                <a:cubicBezTo>
                  <a:pt x="70552" y="49956"/>
                  <a:pt x="71359" y="49653"/>
                  <a:pt x="71977" y="49089"/>
                </a:cubicBezTo>
                <a:cubicBezTo>
                  <a:pt x="72311" y="48785"/>
                  <a:pt x="72555" y="48390"/>
                  <a:pt x="72707" y="47995"/>
                </a:cubicBezTo>
                <a:cubicBezTo>
                  <a:pt x="72737" y="47873"/>
                  <a:pt x="72767" y="47721"/>
                  <a:pt x="72798" y="47599"/>
                </a:cubicBezTo>
                <a:cubicBezTo>
                  <a:pt x="72919" y="46870"/>
                  <a:pt x="72950" y="46140"/>
                  <a:pt x="72828" y="45411"/>
                </a:cubicBezTo>
                <a:cubicBezTo>
                  <a:pt x="72767" y="44833"/>
                  <a:pt x="72767" y="44226"/>
                  <a:pt x="72798" y="43618"/>
                </a:cubicBezTo>
                <a:cubicBezTo>
                  <a:pt x="72950" y="42402"/>
                  <a:pt x="73618" y="41368"/>
                  <a:pt x="74348" y="40274"/>
                </a:cubicBezTo>
                <a:cubicBezTo>
                  <a:pt x="74652" y="39788"/>
                  <a:pt x="74986" y="39271"/>
                  <a:pt x="75260" y="38754"/>
                </a:cubicBezTo>
                <a:cubicBezTo>
                  <a:pt x="77479" y="34499"/>
                  <a:pt x="75837" y="28572"/>
                  <a:pt x="71734" y="26110"/>
                </a:cubicBezTo>
                <a:cubicBezTo>
                  <a:pt x="70944" y="25654"/>
                  <a:pt x="70123" y="25259"/>
                  <a:pt x="69272" y="24924"/>
                </a:cubicBezTo>
                <a:cubicBezTo>
                  <a:pt x="68512" y="24620"/>
                  <a:pt x="67782" y="24286"/>
                  <a:pt x="67083" y="23891"/>
                </a:cubicBezTo>
                <a:cubicBezTo>
                  <a:pt x="64257" y="22280"/>
                  <a:pt x="62098" y="19240"/>
                  <a:pt x="61065" y="15319"/>
                </a:cubicBezTo>
                <a:cubicBezTo>
                  <a:pt x="60123" y="11824"/>
                  <a:pt x="60123" y="8116"/>
                  <a:pt x="60153" y="4559"/>
                </a:cubicBezTo>
                <a:cubicBezTo>
                  <a:pt x="60153" y="3344"/>
                  <a:pt x="60153" y="1945"/>
                  <a:pt x="60700" y="760"/>
                </a:cubicBezTo>
                <a:cubicBezTo>
                  <a:pt x="60761" y="608"/>
                  <a:pt x="60852" y="456"/>
                  <a:pt x="60943" y="304"/>
                </a:cubicBezTo>
                <a:close/>
                <a:moveTo>
                  <a:pt x="48166" y="61630"/>
                </a:moveTo>
                <a:cubicBezTo>
                  <a:pt x="48111" y="61630"/>
                  <a:pt x="48059" y="61653"/>
                  <a:pt x="48025" y="61703"/>
                </a:cubicBezTo>
                <a:cubicBezTo>
                  <a:pt x="47600" y="62159"/>
                  <a:pt x="47144" y="62584"/>
                  <a:pt x="46688" y="63010"/>
                </a:cubicBezTo>
                <a:cubicBezTo>
                  <a:pt x="46545" y="63129"/>
                  <a:pt x="46663" y="63340"/>
                  <a:pt x="46808" y="63340"/>
                </a:cubicBezTo>
                <a:cubicBezTo>
                  <a:pt x="46848" y="63340"/>
                  <a:pt x="46891" y="63324"/>
                  <a:pt x="46931" y="63284"/>
                </a:cubicBezTo>
                <a:cubicBezTo>
                  <a:pt x="47174" y="63071"/>
                  <a:pt x="47417" y="62858"/>
                  <a:pt x="47630" y="62645"/>
                </a:cubicBezTo>
                <a:cubicBezTo>
                  <a:pt x="47782" y="62524"/>
                  <a:pt x="47904" y="62372"/>
                  <a:pt x="48025" y="62250"/>
                </a:cubicBezTo>
                <a:cubicBezTo>
                  <a:pt x="48116" y="62159"/>
                  <a:pt x="48208" y="62037"/>
                  <a:pt x="48299" y="61946"/>
                </a:cubicBezTo>
                <a:cubicBezTo>
                  <a:pt x="48390" y="61855"/>
                  <a:pt x="48360" y="61733"/>
                  <a:pt x="48299" y="61673"/>
                </a:cubicBezTo>
                <a:cubicBezTo>
                  <a:pt x="48258" y="61645"/>
                  <a:pt x="48211" y="61630"/>
                  <a:pt x="48166" y="61630"/>
                </a:cubicBezTo>
                <a:close/>
                <a:moveTo>
                  <a:pt x="152580" y="61120"/>
                </a:moveTo>
                <a:cubicBezTo>
                  <a:pt x="152502" y="61120"/>
                  <a:pt x="152430" y="61199"/>
                  <a:pt x="152404" y="61277"/>
                </a:cubicBezTo>
                <a:cubicBezTo>
                  <a:pt x="152313" y="61885"/>
                  <a:pt x="152161" y="62493"/>
                  <a:pt x="151948" y="63071"/>
                </a:cubicBezTo>
                <a:cubicBezTo>
                  <a:pt x="151918" y="63192"/>
                  <a:pt x="151948" y="63284"/>
                  <a:pt x="152039" y="63314"/>
                </a:cubicBezTo>
                <a:cubicBezTo>
                  <a:pt x="152070" y="63344"/>
                  <a:pt x="152100" y="63344"/>
                  <a:pt x="152130" y="63344"/>
                </a:cubicBezTo>
                <a:cubicBezTo>
                  <a:pt x="152191" y="63344"/>
                  <a:pt x="152282" y="63284"/>
                  <a:pt x="152282" y="63223"/>
                </a:cubicBezTo>
                <a:cubicBezTo>
                  <a:pt x="152526" y="62615"/>
                  <a:pt x="152678" y="61977"/>
                  <a:pt x="152799" y="61338"/>
                </a:cubicBezTo>
                <a:cubicBezTo>
                  <a:pt x="152799" y="61247"/>
                  <a:pt x="152738" y="61156"/>
                  <a:pt x="152647" y="61126"/>
                </a:cubicBezTo>
                <a:lnTo>
                  <a:pt x="152617" y="61126"/>
                </a:lnTo>
                <a:cubicBezTo>
                  <a:pt x="152605" y="61121"/>
                  <a:pt x="152592" y="61120"/>
                  <a:pt x="152580" y="61120"/>
                </a:cubicBezTo>
                <a:close/>
                <a:moveTo>
                  <a:pt x="41047" y="62223"/>
                </a:moveTo>
                <a:cubicBezTo>
                  <a:pt x="40998" y="62223"/>
                  <a:pt x="40946" y="62247"/>
                  <a:pt x="40913" y="62281"/>
                </a:cubicBezTo>
                <a:cubicBezTo>
                  <a:pt x="40517" y="62767"/>
                  <a:pt x="40122" y="63253"/>
                  <a:pt x="39727" y="63800"/>
                </a:cubicBezTo>
                <a:cubicBezTo>
                  <a:pt x="39666" y="63861"/>
                  <a:pt x="39666" y="63983"/>
                  <a:pt x="39758" y="64043"/>
                </a:cubicBezTo>
                <a:cubicBezTo>
                  <a:pt x="39788" y="64074"/>
                  <a:pt x="39818" y="64104"/>
                  <a:pt x="39879" y="64104"/>
                </a:cubicBezTo>
                <a:cubicBezTo>
                  <a:pt x="39940" y="64104"/>
                  <a:pt x="39970" y="64074"/>
                  <a:pt x="40031" y="64013"/>
                </a:cubicBezTo>
                <a:cubicBezTo>
                  <a:pt x="40396" y="63496"/>
                  <a:pt x="40791" y="63010"/>
                  <a:pt x="41186" y="62524"/>
                </a:cubicBezTo>
                <a:cubicBezTo>
                  <a:pt x="41247" y="62463"/>
                  <a:pt x="41247" y="62341"/>
                  <a:pt x="41186" y="62281"/>
                </a:cubicBezTo>
                <a:lnTo>
                  <a:pt x="41156" y="62281"/>
                </a:lnTo>
                <a:cubicBezTo>
                  <a:pt x="41128" y="62239"/>
                  <a:pt x="41089" y="62223"/>
                  <a:pt x="41047" y="62223"/>
                </a:cubicBezTo>
                <a:close/>
                <a:moveTo>
                  <a:pt x="45332" y="64153"/>
                </a:moveTo>
                <a:cubicBezTo>
                  <a:pt x="45287" y="64153"/>
                  <a:pt x="45239" y="64168"/>
                  <a:pt x="45198" y="64195"/>
                </a:cubicBezTo>
                <a:cubicBezTo>
                  <a:pt x="44712" y="64560"/>
                  <a:pt x="44226" y="64955"/>
                  <a:pt x="43739" y="65381"/>
                </a:cubicBezTo>
                <a:cubicBezTo>
                  <a:pt x="43648" y="65472"/>
                  <a:pt x="43648" y="65563"/>
                  <a:pt x="43709" y="65654"/>
                </a:cubicBezTo>
                <a:cubicBezTo>
                  <a:pt x="43739" y="65715"/>
                  <a:pt x="43800" y="65715"/>
                  <a:pt x="43861" y="65715"/>
                </a:cubicBezTo>
                <a:cubicBezTo>
                  <a:pt x="43891" y="65715"/>
                  <a:pt x="43952" y="65715"/>
                  <a:pt x="43983" y="65685"/>
                </a:cubicBezTo>
                <a:cubicBezTo>
                  <a:pt x="44469" y="65259"/>
                  <a:pt x="44955" y="64864"/>
                  <a:pt x="45442" y="64499"/>
                </a:cubicBezTo>
                <a:cubicBezTo>
                  <a:pt x="45533" y="64439"/>
                  <a:pt x="45533" y="64317"/>
                  <a:pt x="45472" y="64226"/>
                </a:cubicBezTo>
                <a:cubicBezTo>
                  <a:pt x="45439" y="64176"/>
                  <a:pt x="45387" y="64153"/>
                  <a:pt x="45332" y="64153"/>
                </a:cubicBezTo>
                <a:close/>
                <a:moveTo>
                  <a:pt x="95655" y="63436"/>
                </a:moveTo>
                <a:cubicBezTo>
                  <a:pt x="95594" y="63436"/>
                  <a:pt x="95534" y="63466"/>
                  <a:pt x="95503" y="63496"/>
                </a:cubicBezTo>
                <a:cubicBezTo>
                  <a:pt x="95473" y="63527"/>
                  <a:pt x="95443" y="63588"/>
                  <a:pt x="95443" y="63618"/>
                </a:cubicBezTo>
                <a:lnTo>
                  <a:pt x="95443" y="63709"/>
                </a:lnTo>
                <a:cubicBezTo>
                  <a:pt x="95443" y="63861"/>
                  <a:pt x="95443" y="64013"/>
                  <a:pt x="95443" y="64195"/>
                </a:cubicBezTo>
                <a:lnTo>
                  <a:pt x="95443" y="64499"/>
                </a:lnTo>
                <a:cubicBezTo>
                  <a:pt x="95443" y="64864"/>
                  <a:pt x="95473" y="65199"/>
                  <a:pt x="95503" y="65533"/>
                </a:cubicBezTo>
                <a:cubicBezTo>
                  <a:pt x="95503" y="65654"/>
                  <a:pt x="95594" y="65715"/>
                  <a:pt x="95686" y="65715"/>
                </a:cubicBezTo>
                <a:cubicBezTo>
                  <a:pt x="95807" y="65715"/>
                  <a:pt x="95868" y="65624"/>
                  <a:pt x="95868" y="65502"/>
                </a:cubicBezTo>
                <a:cubicBezTo>
                  <a:pt x="95838" y="65199"/>
                  <a:pt x="95838" y="64834"/>
                  <a:pt x="95838" y="64499"/>
                </a:cubicBezTo>
                <a:lnTo>
                  <a:pt x="95838" y="64195"/>
                </a:lnTo>
                <a:cubicBezTo>
                  <a:pt x="95838" y="64013"/>
                  <a:pt x="95838" y="63831"/>
                  <a:pt x="95838" y="63648"/>
                </a:cubicBezTo>
                <a:cubicBezTo>
                  <a:pt x="95838" y="63527"/>
                  <a:pt x="95746" y="63436"/>
                  <a:pt x="95655" y="63436"/>
                </a:cubicBezTo>
                <a:close/>
                <a:moveTo>
                  <a:pt x="105017" y="63831"/>
                </a:moveTo>
                <a:cubicBezTo>
                  <a:pt x="104896" y="63831"/>
                  <a:pt x="104835" y="63922"/>
                  <a:pt x="104835" y="64013"/>
                </a:cubicBezTo>
                <a:cubicBezTo>
                  <a:pt x="104835" y="64651"/>
                  <a:pt x="104896" y="65290"/>
                  <a:pt x="105017" y="65928"/>
                </a:cubicBezTo>
                <a:cubicBezTo>
                  <a:pt x="105048" y="66019"/>
                  <a:pt x="105108" y="66080"/>
                  <a:pt x="105200" y="66080"/>
                </a:cubicBezTo>
                <a:lnTo>
                  <a:pt x="105230" y="66080"/>
                </a:lnTo>
                <a:cubicBezTo>
                  <a:pt x="105352" y="66080"/>
                  <a:pt x="105412" y="65989"/>
                  <a:pt x="105382" y="65867"/>
                </a:cubicBezTo>
                <a:cubicBezTo>
                  <a:pt x="105291" y="65259"/>
                  <a:pt x="105230" y="64621"/>
                  <a:pt x="105200" y="64013"/>
                </a:cubicBezTo>
                <a:cubicBezTo>
                  <a:pt x="105200" y="63892"/>
                  <a:pt x="105108" y="63831"/>
                  <a:pt x="105017" y="63831"/>
                </a:cubicBezTo>
                <a:close/>
                <a:moveTo>
                  <a:pt x="157146" y="64226"/>
                </a:moveTo>
                <a:cubicBezTo>
                  <a:pt x="157024" y="64226"/>
                  <a:pt x="156963" y="64317"/>
                  <a:pt x="156963" y="64408"/>
                </a:cubicBezTo>
                <a:cubicBezTo>
                  <a:pt x="156994" y="64834"/>
                  <a:pt x="157024" y="65168"/>
                  <a:pt x="157055" y="65472"/>
                </a:cubicBezTo>
                <a:cubicBezTo>
                  <a:pt x="157085" y="65746"/>
                  <a:pt x="157115" y="66019"/>
                  <a:pt x="157207" y="66323"/>
                </a:cubicBezTo>
                <a:cubicBezTo>
                  <a:pt x="157207" y="66414"/>
                  <a:pt x="157298" y="66475"/>
                  <a:pt x="157389" y="66475"/>
                </a:cubicBezTo>
                <a:lnTo>
                  <a:pt x="157419" y="66475"/>
                </a:lnTo>
                <a:cubicBezTo>
                  <a:pt x="157511" y="66475"/>
                  <a:pt x="157602" y="66354"/>
                  <a:pt x="157571" y="66262"/>
                </a:cubicBezTo>
                <a:cubicBezTo>
                  <a:pt x="157511" y="65928"/>
                  <a:pt x="157450" y="65685"/>
                  <a:pt x="157419" y="65411"/>
                </a:cubicBezTo>
                <a:cubicBezTo>
                  <a:pt x="157389" y="65138"/>
                  <a:pt x="157359" y="64803"/>
                  <a:pt x="157328" y="64408"/>
                </a:cubicBezTo>
                <a:cubicBezTo>
                  <a:pt x="157328" y="64287"/>
                  <a:pt x="157237" y="64226"/>
                  <a:pt x="157146" y="64226"/>
                </a:cubicBezTo>
                <a:close/>
                <a:moveTo>
                  <a:pt x="38763" y="65257"/>
                </a:moveTo>
                <a:cubicBezTo>
                  <a:pt x="38701" y="65257"/>
                  <a:pt x="38640" y="65283"/>
                  <a:pt x="38603" y="65320"/>
                </a:cubicBezTo>
                <a:lnTo>
                  <a:pt x="38238" y="65867"/>
                </a:lnTo>
                <a:cubicBezTo>
                  <a:pt x="37995" y="66202"/>
                  <a:pt x="37751" y="66536"/>
                  <a:pt x="37508" y="66901"/>
                </a:cubicBezTo>
                <a:cubicBezTo>
                  <a:pt x="37448" y="66992"/>
                  <a:pt x="37478" y="67083"/>
                  <a:pt x="37569" y="67144"/>
                </a:cubicBezTo>
                <a:cubicBezTo>
                  <a:pt x="37599" y="67174"/>
                  <a:pt x="37630" y="67205"/>
                  <a:pt x="37660" y="67205"/>
                </a:cubicBezTo>
                <a:cubicBezTo>
                  <a:pt x="37721" y="67205"/>
                  <a:pt x="37782" y="67174"/>
                  <a:pt x="37812" y="67113"/>
                </a:cubicBezTo>
                <a:cubicBezTo>
                  <a:pt x="38086" y="66779"/>
                  <a:pt x="38299" y="66414"/>
                  <a:pt x="38542" y="66080"/>
                </a:cubicBezTo>
                <a:lnTo>
                  <a:pt x="38907" y="65563"/>
                </a:lnTo>
                <a:cubicBezTo>
                  <a:pt x="38967" y="65472"/>
                  <a:pt x="38937" y="65350"/>
                  <a:pt x="38876" y="65290"/>
                </a:cubicBezTo>
                <a:cubicBezTo>
                  <a:pt x="38841" y="65266"/>
                  <a:pt x="38802" y="65257"/>
                  <a:pt x="38763" y="65257"/>
                </a:cubicBezTo>
                <a:close/>
                <a:moveTo>
                  <a:pt x="151328" y="64670"/>
                </a:moveTo>
                <a:cubicBezTo>
                  <a:pt x="151253" y="64670"/>
                  <a:pt x="151173" y="64705"/>
                  <a:pt x="151127" y="64773"/>
                </a:cubicBezTo>
                <a:cubicBezTo>
                  <a:pt x="150945" y="65077"/>
                  <a:pt x="150763" y="65381"/>
                  <a:pt x="150550" y="65654"/>
                </a:cubicBezTo>
                <a:cubicBezTo>
                  <a:pt x="150459" y="65776"/>
                  <a:pt x="150368" y="65867"/>
                  <a:pt x="150307" y="65989"/>
                </a:cubicBezTo>
                <a:cubicBezTo>
                  <a:pt x="149972" y="66384"/>
                  <a:pt x="149668" y="66779"/>
                  <a:pt x="149425" y="67235"/>
                </a:cubicBezTo>
                <a:cubicBezTo>
                  <a:pt x="149395" y="67326"/>
                  <a:pt x="149425" y="67448"/>
                  <a:pt x="149516" y="67478"/>
                </a:cubicBezTo>
                <a:cubicBezTo>
                  <a:pt x="149547" y="67509"/>
                  <a:pt x="149577" y="67509"/>
                  <a:pt x="149608" y="67509"/>
                </a:cubicBezTo>
                <a:cubicBezTo>
                  <a:pt x="149668" y="67509"/>
                  <a:pt x="149729" y="67478"/>
                  <a:pt x="149760" y="67417"/>
                </a:cubicBezTo>
                <a:cubicBezTo>
                  <a:pt x="150003" y="66992"/>
                  <a:pt x="150276" y="66597"/>
                  <a:pt x="150611" y="66202"/>
                </a:cubicBezTo>
                <a:cubicBezTo>
                  <a:pt x="150672" y="66110"/>
                  <a:pt x="150763" y="65989"/>
                  <a:pt x="150854" y="65898"/>
                </a:cubicBezTo>
                <a:cubicBezTo>
                  <a:pt x="151067" y="65594"/>
                  <a:pt x="151279" y="65290"/>
                  <a:pt x="151462" y="64955"/>
                </a:cubicBezTo>
                <a:cubicBezTo>
                  <a:pt x="151523" y="64864"/>
                  <a:pt x="151492" y="64743"/>
                  <a:pt x="151401" y="64682"/>
                </a:cubicBezTo>
                <a:cubicBezTo>
                  <a:pt x="151378" y="64674"/>
                  <a:pt x="151354" y="64670"/>
                  <a:pt x="151328" y="64670"/>
                </a:cubicBezTo>
                <a:close/>
                <a:moveTo>
                  <a:pt x="42481" y="66661"/>
                </a:moveTo>
                <a:cubicBezTo>
                  <a:pt x="42426" y="66661"/>
                  <a:pt x="42375" y="66685"/>
                  <a:pt x="42341" y="66718"/>
                </a:cubicBezTo>
                <a:cubicBezTo>
                  <a:pt x="41916" y="67205"/>
                  <a:pt x="41521" y="67721"/>
                  <a:pt x="41217" y="68299"/>
                </a:cubicBezTo>
                <a:cubicBezTo>
                  <a:pt x="41156" y="68390"/>
                  <a:pt x="41186" y="68481"/>
                  <a:pt x="41277" y="68542"/>
                </a:cubicBezTo>
                <a:cubicBezTo>
                  <a:pt x="41308" y="68572"/>
                  <a:pt x="41338" y="68572"/>
                  <a:pt x="41369" y="68572"/>
                </a:cubicBezTo>
                <a:cubicBezTo>
                  <a:pt x="41429" y="68572"/>
                  <a:pt x="41490" y="68542"/>
                  <a:pt x="41521" y="68481"/>
                </a:cubicBezTo>
                <a:cubicBezTo>
                  <a:pt x="41824" y="67934"/>
                  <a:pt x="42189" y="67448"/>
                  <a:pt x="42615" y="66992"/>
                </a:cubicBezTo>
                <a:cubicBezTo>
                  <a:pt x="42706" y="66901"/>
                  <a:pt x="42676" y="66779"/>
                  <a:pt x="42615" y="66718"/>
                </a:cubicBezTo>
                <a:cubicBezTo>
                  <a:pt x="42574" y="66677"/>
                  <a:pt x="42526" y="66661"/>
                  <a:pt x="42481" y="66661"/>
                </a:cubicBezTo>
                <a:close/>
                <a:moveTo>
                  <a:pt x="95995" y="67214"/>
                </a:moveTo>
                <a:cubicBezTo>
                  <a:pt x="95884" y="67214"/>
                  <a:pt x="95771" y="67304"/>
                  <a:pt x="95807" y="67448"/>
                </a:cubicBezTo>
                <a:cubicBezTo>
                  <a:pt x="95959" y="68086"/>
                  <a:pt x="96172" y="68694"/>
                  <a:pt x="96476" y="69272"/>
                </a:cubicBezTo>
                <a:cubicBezTo>
                  <a:pt x="96506" y="69332"/>
                  <a:pt x="96598" y="69363"/>
                  <a:pt x="96658" y="69363"/>
                </a:cubicBezTo>
                <a:cubicBezTo>
                  <a:pt x="96689" y="69363"/>
                  <a:pt x="96719" y="69363"/>
                  <a:pt x="96750" y="69332"/>
                </a:cubicBezTo>
                <a:cubicBezTo>
                  <a:pt x="96841" y="69302"/>
                  <a:pt x="96871" y="69180"/>
                  <a:pt x="96810" y="69089"/>
                </a:cubicBezTo>
                <a:cubicBezTo>
                  <a:pt x="96537" y="68542"/>
                  <a:pt x="96324" y="67965"/>
                  <a:pt x="96172" y="67357"/>
                </a:cubicBezTo>
                <a:cubicBezTo>
                  <a:pt x="96147" y="67257"/>
                  <a:pt x="96071" y="67214"/>
                  <a:pt x="95995" y="67214"/>
                </a:cubicBezTo>
                <a:close/>
                <a:moveTo>
                  <a:pt x="65442" y="304"/>
                </a:moveTo>
                <a:cubicBezTo>
                  <a:pt x="65564" y="578"/>
                  <a:pt x="65685" y="881"/>
                  <a:pt x="65776" y="1185"/>
                </a:cubicBezTo>
                <a:cubicBezTo>
                  <a:pt x="66080" y="2432"/>
                  <a:pt x="65807" y="3678"/>
                  <a:pt x="65533" y="4985"/>
                </a:cubicBezTo>
                <a:cubicBezTo>
                  <a:pt x="65442" y="5380"/>
                  <a:pt x="65351" y="5775"/>
                  <a:pt x="65290" y="6170"/>
                </a:cubicBezTo>
                <a:cubicBezTo>
                  <a:pt x="64652" y="9970"/>
                  <a:pt x="65807" y="14073"/>
                  <a:pt x="68451" y="17447"/>
                </a:cubicBezTo>
                <a:cubicBezTo>
                  <a:pt x="69302" y="18511"/>
                  <a:pt x="70275" y="19484"/>
                  <a:pt x="71400" y="20304"/>
                </a:cubicBezTo>
                <a:cubicBezTo>
                  <a:pt x="71521" y="20426"/>
                  <a:pt x="71643" y="20517"/>
                  <a:pt x="71764" y="20578"/>
                </a:cubicBezTo>
                <a:cubicBezTo>
                  <a:pt x="73801" y="22037"/>
                  <a:pt x="76172" y="22918"/>
                  <a:pt x="78664" y="23101"/>
                </a:cubicBezTo>
                <a:cubicBezTo>
                  <a:pt x="79880" y="23161"/>
                  <a:pt x="81005" y="23313"/>
                  <a:pt x="81339" y="24195"/>
                </a:cubicBezTo>
                <a:cubicBezTo>
                  <a:pt x="81460" y="24620"/>
                  <a:pt x="81430" y="25107"/>
                  <a:pt x="81309" y="25532"/>
                </a:cubicBezTo>
                <a:cubicBezTo>
                  <a:pt x="80761" y="28146"/>
                  <a:pt x="80153" y="31125"/>
                  <a:pt x="81369" y="33618"/>
                </a:cubicBezTo>
                <a:cubicBezTo>
                  <a:pt x="81734" y="34256"/>
                  <a:pt x="82129" y="34864"/>
                  <a:pt x="82585" y="35441"/>
                </a:cubicBezTo>
                <a:cubicBezTo>
                  <a:pt x="83284" y="36384"/>
                  <a:pt x="83953" y="37295"/>
                  <a:pt x="84105" y="38390"/>
                </a:cubicBezTo>
                <a:cubicBezTo>
                  <a:pt x="84378" y="40305"/>
                  <a:pt x="83132" y="41824"/>
                  <a:pt x="81795" y="43466"/>
                </a:cubicBezTo>
                <a:cubicBezTo>
                  <a:pt x="81278" y="44104"/>
                  <a:pt x="80761" y="44742"/>
                  <a:pt x="80305" y="45441"/>
                </a:cubicBezTo>
                <a:cubicBezTo>
                  <a:pt x="79880" y="46110"/>
                  <a:pt x="79546" y="46840"/>
                  <a:pt x="79302" y="47599"/>
                </a:cubicBezTo>
                <a:cubicBezTo>
                  <a:pt x="79272" y="47630"/>
                  <a:pt x="79272" y="47660"/>
                  <a:pt x="79272" y="47721"/>
                </a:cubicBezTo>
                <a:cubicBezTo>
                  <a:pt x="78208" y="50943"/>
                  <a:pt x="78755" y="54651"/>
                  <a:pt x="79485" y="57934"/>
                </a:cubicBezTo>
                <a:lnTo>
                  <a:pt x="79606" y="58511"/>
                </a:lnTo>
                <a:cubicBezTo>
                  <a:pt x="80093" y="60639"/>
                  <a:pt x="80579" y="62828"/>
                  <a:pt x="80305" y="64955"/>
                </a:cubicBezTo>
                <a:cubicBezTo>
                  <a:pt x="80153" y="66050"/>
                  <a:pt x="79789" y="67053"/>
                  <a:pt x="79211" y="67965"/>
                </a:cubicBezTo>
                <a:cubicBezTo>
                  <a:pt x="78947" y="68397"/>
                  <a:pt x="78473" y="68659"/>
                  <a:pt x="77985" y="68659"/>
                </a:cubicBezTo>
                <a:cubicBezTo>
                  <a:pt x="77857" y="68659"/>
                  <a:pt x="77727" y="68641"/>
                  <a:pt x="77600" y="68603"/>
                </a:cubicBezTo>
                <a:cubicBezTo>
                  <a:pt x="76962" y="68451"/>
                  <a:pt x="76476" y="67904"/>
                  <a:pt x="76445" y="67235"/>
                </a:cubicBezTo>
                <a:cubicBezTo>
                  <a:pt x="76263" y="64955"/>
                  <a:pt x="75868" y="62037"/>
                  <a:pt x="74348" y="59515"/>
                </a:cubicBezTo>
                <a:cubicBezTo>
                  <a:pt x="73041" y="57326"/>
                  <a:pt x="70974" y="55502"/>
                  <a:pt x="67813" y="53709"/>
                </a:cubicBezTo>
                <a:cubicBezTo>
                  <a:pt x="64215" y="51676"/>
                  <a:pt x="59687" y="50145"/>
                  <a:pt x="55224" y="50145"/>
                </a:cubicBezTo>
                <a:cubicBezTo>
                  <a:pt x="52748" y="50145"/>
                  <a:pt x="50292" y="50616"/>
                  <a:pt x="48025" y="51733"/>
                </a:cubicBezTo>
                <a:cubicBezTo>
                  <a:pt x="47904" y="51794"/>
                  <a:pt x="47752" y="51855"/>
                  <a:pt x="47630" y="51916"/>
                </a:cubicBezTo>
                <a:cubicBezTo>
                  <a:pt x="47113" y="52220"/>
                  <a:pt x="46597" y="52524"/>
                  <a:pt x="46110" y="52858"/>
                </a:cubicBezTo>
                <a:cubicBezTo>
                  <a:pt x="43466" y="54712"/>
                  <a:pt x="41581" y="57417"/>
                  <a:pt x="39758" y="60001"/>
                </a:cubicBezTo>
                <a:cubicBezTo>
                  <a:pt x="39028" y="61065"/>
                  <a:pt x="38268" y="62159"/>
                  <a:pt x="37448" y="63192"/>
                </a:cubicBezTo>
                <a:cubicBezTo>
                  <a:pt x="35965" y="65059"/>
                  <a:pt x="32276" y="69083"/>
                  <a:pt x="27723" y="69083"/>
                </a:cubicBezTo>
                <a:cubicBezTo>
                  <a:pt x="27235" y="69083"/>
                  <a:pt x="26738" y="69037"/>
                  <a:pt x="26231" y="68937"/>
                </a:cubicBezTo>
                <a:cubicBezTo>
                  <a:pt x="23891" y="68481"/>
                  <a:pt x="21915" y="66901"/>
                  <a:pt x="20152" y="65533"/>
                </a:cubicBezTo>
                <a:lnTo>
                  <a:pt x="11064" y="58360"/>
                </a:lnTo>
                <a:cubicBezTo>
                  <a:pt x="7477" y="55533"/>
                  <a:pt x="3769" y="52615"/>
                  <a:pt x="1246" y="48694"/>
                </a:cubicBezTo>
                <a:cubicBezTo>
                  <a:pt x="1125" y="48451"/>
                  <a:pt x="973" y="48207"/>
                  <a:pt x="821" y="47995"/>
                </a:cubicBezTo>
                <a:cubicBezTo>
                  <a:pt x="760" y="47873"/>
                  <a:pt x="669" y="47721"/>
                  <a:pt x="608" y="47599"/>
                </a:cubicBezTo>
                <a:cubicBezTo>
                  <a:pt x="517" y="47447"/>
                  <a:pt x="426" y="47265"/>
                  <a:pt x="334" y="47113"/>
                </a:cubicBezTo>
                <a:lnTo>
                  <a:pt x="334" y="47599"/>
                </a:lnTo>
                <a:lnTo>
                  <a:pt x="182" y="47599"/>
                </a:lnTo>
                <a:cubicBezTo>
                  <a:pt x="243" y="47691"/>
                  <a:pt x="274" y="47782"/>
                  <a:pt x="334" y="47873"/>
                </a:cubicBezTo>
                <a:cubicBezTo>
                  <a:pt x="365" y="47934"/>
                  <a:pt x="365" y="47964"/>
                  <a:pt x="395" y="47995"/>
                </a:cubicBezTo>
                <a:cubicBezTo>
                  <a:pt x="578" y="48299"/>
                  <a:pt x="760" y="48603"/>
                  <a:pt x="942" y="48876"/>
                </a:cubicBezTo>
                <a:cubicBezTo>
                  <a:pt x="3465" y="52858"/>
                  <a:pt x="7204" y="55806"/>
                  <a:pt x="10821" y="58663"/>
                </a:cubicBezTo>
                <a:lnTo>
                  <a:pt x="19909" y="65837"/>
                </a:lnTo>
                <a:cubicBezTo>
                  <a:pt x="21703" y="67235"/>
                  <a:pt x="23739" y="68816"/>
                  <a:pt x="26171" y="69302"/>
                </a:cubicBezTo>
                <a:cubicBezTo>
                  <a:pt x="26699" y="69406"/>
                  <a:pt x="27218" y="69454"/>
                  <a:pt x="27726" y="69454"/>
                </a:cubicBezTo>
                <a:cubicBezTo>
                  <a:pt x="32427" y="69454"/>
                  <a:pt x="36215" y="65356"/>
                  <a:pt x="37751" y="63436"/>
                </a:cubicBezTo>
                <a:cubicBezTo>
                  <a:pt x="38542" y="62402"/>
                  <a:pt x="39332" y="61277"/>
                  <a:pt x="40092" y="60214"/>
                </a:cubicBezTo>
                <a:cubicBezTo>
                  <a:pt x="41885" y="57660"/>
                  <a:pt x="43739" y="54986"/>
                  <a:pt x="46323" y="53192"/>
                </a:cubicBezTo>
                <a:cubicBezTo>
                  <a:pt x="46779" y="52858"/>
                  <a:pt x="47265" y="52554"/>
                  <a:pt x="47782" y="52280"/>
                </a:cubicBezTo>
                <a:cubicBezTo>
                  <a:pt x="47873" y="52250"/>
                  <a:pt x="47934" y="52189"/>
                  <a:pt x="48025" y="52159"/>
                </a:cubicBezTo>
                <a:cubicBezTo>
                  <a:pt x="50284" y="51008"/>
                  <a:pt x="52744" y="50525"/>
                  <a:pt x="55224" y="50525"/>
                </a:cubicBezTo>
                <a:cubicBezTo>
                  <a:pt x="59621" y="50525"/>
                  <a:pt x="64083" y="52042"/>
                  <a:pt x="67600" y="54043"/>
                </a:cubicBezTo>
                <a:cubicBezTo>
                  <a:pt x="70700" y="55776"/>
                  <a:pt x="72737" y="57569"/>
                  <a:pt x="74014" y="59697"/>
                </a:cubicBezTo>
                <a:cubicBezTo>
                  <a:pt x="75503" y="62159"/>
                  <a:pt x="75868" y="65016"/>
                  <a:pt x="76050" y="67235"/>
                </a:cubicBezTo>
                <a:cubicBezTo>
                  <a:pt x="76111" y="68086"/>
                  <a:pt x="76688" y="68785"/>
                  <a:pt x="77509" y="68968"/>
                </a:cubicBezTo>
                <a:cubicBezTo>
                  <a:pt x="77669" y="69012"/>
                  <a:pt x="77833" y="69034"/>
                  <a:pt x="77994" y="69034"/>
                </a:cubicBezTo>
                <a:cubicBezTo>
                  <a:pt x="78599" y="69034"/>
                  <a:pt x="79186" y="68729"/>
                  <a:pt x="79546" y="68177"/>
                </a:cubicBezTo>
                <a:cubicBezTo>
                  <a:pt x="80153" y="67235"/>
                  <a:pt x="80549" y="66141"/>
                  <a:pt x="80670" y="65016"/>
                </a:cubicBezTo>
                <a:cubicBezTo>
                  <a:pt x="80974" y="62797"/>
                  <a:pt x="80488" y="60578"/>
                  <a:pt x="80001" y="58420"/>
                </a:cubicBezTo>
                <a:lnTo>
                  <a:pt x="79880" y="57873"/>
                </a:lnTo>
                <a:cubicBezTo>
                  <a:pt x="79150" y="54651"/>
                  <a:pt x="78634" y="51095"/>
                  <a:pt x="79576" y="47995"/>
                </a:cubicBezTo>
                <a:cubicBezTo>
                  <a:pt x="79606" y="47843"/>
                  <a:pt x="79667" y="47721"/>
                  <a:pt x="79698" y="47599"/>
                </a:cubicBezTo>
                <a:cubicBezTo>
                  <a:pt x="79941" y="46900"/>
                  <a:pt x="80245" y="46262"/>
                  <a:pt x="80640" y="45624"/>
                </a:cubicBezTo>
                <a:cubicBezTo>
                  <a:pt x="81096" y="44955"/>
                  <a:pt x="81582" y="44317"/>
                  <a:pt x="82099" y="43709"/>
                </a:cubicBezTo>
                <a:cubicBezTo>
                  <a:pt x="83406" y="42067"/>
                  <a:pt x="84774" y="40396"/>
                  <a:pt x="84470" y="38359"/>
                </a:cubicBezTo>
                <a:cubicBezTo>
                  <a:pt x="84318" y="37143"/>
                  <a:pt x="83588" y="36171"/>
                  <a:pt x="82889" y="35198"/>
                </a:cubicBezTo>
                <a:cubicBezTo>
                  <a:pt x="82433" y="34651"/>
                  <a:pt x="82068" y="34043"/>
                  <a:pt x="81734" y="33435"/>
                </a:cubicBezTo>
                <a:cubicBezTo>
                  <a:pt x="80549" y="31064"/>
                  <a:pt x="81126" y="28298"/>
                  <a:pt x="81673" y="25593"/>
                </a:cubicBezTo>
                <a:cubicBezTo>
                  <a:pt x="81825" y="25076"/>
                  <a:pt x="81825" y="24560"/>
                  <a:pt x="81704" y="24043"/>
                </a:cubicBezTo>
                <a:cubicBezTo>
                  <a:pt x="81248" y="22888"/>
                  <a:pt x="79728" y="22766"/>
                  <a:pt x="78694" y="22705"/>
                </a:cubicBezTo>
                <a:cubicBezTo>
                  <a:pt x="74956" y="22462"/>
                  <a:pt x="71308" y="20456"/>
                  <a:pt x="68755" y="17204"/>
                </a:cubicBezTo>
                <a:cubicBezTo>
                  <a:pt x="66171" y="13921"/>
                  <a:pt x="65047" y="9939"/>
                  <a:pt x="65685" y="6231"/>
                </a:cubicBezTo>
                <a:cubicBezTo>
                  <a:pt x="65746" y="5836"/>
                  <a:pt x="65807" y="5441"/>
                  <a:pt x="65898" y="5076"/>
                </a:cubicBezTo>
                <a:cubicBezTo>
                  <a:pt x="66171" y="3769"/>
                  <a:pt x="66445" y="2432"/>
                  <a:pt x="66141" y="1094"/>
                </a:cubicBezTo>
                <a:cubicBezTo>
                  <a:pt x="66080" y="821"/>
                  <a:pt x="65989" y="547"/>
                  <a:pt x="65867" y="304"/>
                </a:cubicBezTo>
                <a:close/>
                <a:moveTo>
                  <a:pt x="105534" y="67569"/>
                </a:moveTo>
                <a:cubicBezTo>
                  <a:pt x="105443" y="67600"/>
                  <a:pt x="105382" y="67691"/>
                  <a:pt x="105382" y="67813"/>
                </a:cubicBezTo>
                <a:cubicBezTo>
                  <a:pt x="105503" y="68390"/>
                  <a:pt x="105655" y="69028"/>
                  <a:pt x="105747" y="69667"/>
                </a:cubicBezTo>
                <a:cubicBezTo>
                  <a:pt x="105777" y="69758"/>
                  <a:pt x="105838" y="69819"/>
                  <a:pt x="105929" y="69819"/>
                </a:cubicBezTo>
                <a:lnTo>
                  <a:pt x="105959" y="69819"/>
                </a:lnTo>
                <a:cubicBezTo>
                  <a:pt x="106081" y="69788"/>
                  <a:pt x="106142" y="69697"/>
                  <a:pt x="106142" y="69606"/>
                </a:cubicBezTo>
                <a:cubicBezTo>
                  <a:pt x="106020" y="68968"/>
                  <a:pt x="105899" y="68299"/>
                  <a:pt x="105777" y="67721"/>
                </a:cubicBezTo>
                <a:cubicBezTo>
                  <a:pt x="105747" y="67630"/>
                  <a:pt x="105655" y="67569"/>
                  <a:pt x="105534" y="67569"/>
                </a:cubicBezTo>
                <a:close/>
                <a:moveTo>
                  <a:pt x="36504" y="68317"/>
                </a:moveTo>
                <a:cubicBezTo>
                  <a:pt x="36454" y="68317"/>
                  <a:pt x="36403" y="68340"/>
                  <a:pt x="36353" y="68390"/>
                </a:cubicBezTo>
                <a:cubicBezTo>
                  <a:pt x="35958" y="68846"/>
                  <a:pt x="35502" y="69272"/>
                  <a:pt x="35016" y="69667"/>
                </a:cubicBezTo>
                <a:cubicBezTo>
                  <a:pt x="34864" y="69758"/>
                  <a:pt x="34955" y="70001"/>
                  <a:pt x="35137" y="70001"/>
                </a:cubicBezTo>
                <a:cubicBezTo>
                  <a:pt x="35168" y="70001"/>
                  <a:pt x="35198" y="69971"/>
                  <a:pt x="35229" y="69971"/>
                </a:cubicBezTo>
                <a:cubicBezTo>
                  <a:pt x="35745" y="69545"/>
                  <a:pt x="36232" y="69120"/>
                  <a:pt x="36657" y="68633"/>
                </a:cubicBezTo>
                <a:cubicBezTo>
                  <a:pt x="36718" y="68542"/>
                  <a:pt x="36718" y="68420"/>
                  <a:pt x="36627" y="68360"/>
                </a:cubicBezTo>
                <a:cubicBezTo>
                  <a:pt x="36586" y="68332"/>
                  <a:pt x="36545" y="68317"/>
                  <a:pt x="36504" y="68317"/>
                </a:cubicBezTo>
                <a:close/>
                <a:moveTo>
                  <a:pt x="157723" y="67965"/>
                </a:moveTo>
                <a:cubicBezTo>
                  <a:pt x="157632" y="67995"/>
                  <a:pt x="157541" y="68086"/>
                  <a:pt x="157571" y="68177"/>
                </a:cubicBezTo>
                <a:cubicBezTo>
                  <a:pt x="157602" y="68360"/>
                  <a:pt x="157632" y="68542"/>
                  <a:pt x="157663" y="68694"/>
                </a:cubicBezTo>
                <a:cubicBezTo>
                  <a:pt x="157693" y="69028"/>
                  <a:pt x="157723" y="69363"/>
                  <a:pt x="157723" y="69667"/>
                </a:cubicBezTo>
                <a:cubicBezTo>
                  <a:pt x="157723" y="69788"/>
                  <a:pt x="157723" y="69910"/>
                  <a:pt x="157693" y="70031"/>
                </a:cubicBezTo>
                <a:cubicBezTo>
                  <a:pt x="157693" y="70153"/>
                  <a:pt x="157784" y="70244"/>
                  <a:pt x="157875" y="70244"/>
                </a:cubicBezTo>
                <a:lnTo>
                  <a:pt x="157906" y="70244"/>
                </a:lnTo>
                <a:cubicBezTo>
                  <a:pt x="157997" y="70244"/>
                  <a:pt x="158088" y="70153"/>
                  <a:pt x="158088" y="70062"/>
                </a:cubicBezTo>
                <a:cubicBezTo>
                  <a:pt x="158088" y="69940"/>
                  <a:pt x="158088" y="69819"/>
                  <a:pt x="158088" y="69667"/>
                </a:cubicBezTo>
                <a:cubicBezTo>
                  <a:pt x="158088" y="69332"/>
                  <a:pt x="158088" y="68998"/>
                  <a:pt x="158027" y="68664"/>
                </a:cubicBezTo>
                <a:cubicBezTo>
                  <a:pt x="157997" y="68481"/>
                  <a:pt x="157966" y="68299"/>
                  <a:pt x="157936" y="68116"/>
                </a:cubicBezTo>
                <a:cubicBezTo>
                  <a:pt x="157936" y="68025"/>
                  <a:pt x="157845" y="67965"/>
                  <a:pt x="157723" y="67965"/>
                </a:cubicBezTo>
                <a:close/>
                <a:moveTo>
                  <a:pt x="19338" y="68840"/>
                </a:moveTo>
                <a:cubicBezTo>
                  <a:pt x="19161" y="68840"/>
                  <a:pt x="19069" y="69110"/>
                  <a:pt x="19271" y="69211"/>
                </a:cubicBezTo>
                <a:cubicBezTo>
                  <a:pt x="19636" y="69423"/>
                  <a:pt x="19970" y="69697"/>
                  <a:pt x="20244" y="70001"/>
                </a:cubicBezTo>
                <a:cubicBezTo>
                  <a:pt x="20365" y="70092"/>
                  <a:pt x="20487" y="70214"/>
                  <a:pt x="20578" y="70305"/>
                </a:cubicBezTo>
                <a:lnTo>
                  <a:pt x="20699" y="70396"/>
                </a:lnTo>
                <a:cubicBezTo>
                  <a:pt x="20730" y="70427"/>
                  <a:pt x="20791" y="70457"/>
                  <a:pt x="20821" y="70457"/>
                </a:cubicBezTo>
                <a:cubicBezTo>
                  <a:pt x="20882" y="70457"/>
                  <a:pt x="20943" y="70427"/>
                  <a:pt x="20973" y="70366"/>
                </a:cubicBezTo>
                <a:cubicBezTo>
                  <a:pt x="21034" y="70305"/>
                  <a:pt x="21034" y="70183"/>
                  <a:pt x="20943" y="70092"/>
                </a:cubicBezTo>
                <a:lnTo>
                  <a:pt x="20943" y="70123"/>
                </a:lnTo>
                <a:lnTo>
                  <a:pt x="20851" y="70031"/>
                </a:lnTo>
                <a:cubicBezTo>
                  <a:pt x="20730" y="69940"/>
                  <a:pt x="20639" y="69819"/>
                  <a:pt x="20517" y="69727"/>
                </a:cubicBezTo>
                <a:cubicBezTo>
                  <a:pt x="20183" y="69393"/>
                  <a:pt x="19848" y="69120"/>
                  <a:pt x="19453" y="68876"/>
                </a:cubicBezTo>
                <a:cubicBezTo>
                  <a:pt x="19412" y="68851"/>
                  <a:pt x="19373" y="68840"/>
                  <a:pt x="19338" y="68840"/>
                </a:cubicBezTo>
                <a:close/>
                <a:moveTo>
                  <a:pt x="149449" y="68956"/>
                </a:moveTo>
                <a:cubicBezTo>
                  <a:pt x="149321" y="68956"/>
                  <a:pt x="149183" y="69070"/>
                  <a:pt x="149243" y="69211"/>
                </a:cubicBezTo>
                <a:cubicBezTo>
                  <a:pt x="149547" y="69849"/>
                  <a:pt x="150094" y="70305"/>
                  <a:pt x="150763" y="70548"/>
                </a:cubicBezTo>
                <a:lnTo>
                  <a:pt x="150823" y="70548"/>
                </a:lnTo>
                <a:cubicBezTo>
                  <a:pt x="150915" y="70548"/>
                  <a:pt x="150975" y="70518"/>
                  <a:pt x="151006" y="70427"/>
                </a:cubicBezTo>
                <a:cubicBezTo>
                  <a:pt x="151036" y="70335"/>
                  <a:pt x="151006" y="70214"/>
                  <a:pt x="150884" y="70183"/>
                </a:cubicBezTo>
                <a:cubicBezTo>
                  <a:pt x="150337" y="70001"/>
                  <a:pt x="149881" y="69606"/>
                  <a:pt x="149608" y="69059"/>
                </a:cubicBezTo>
                <a:cubicBezTo>
                  <a:pt x="149577" y="68986"/>
                  <a:pt x="149514" y="68956"/>
                  <a:pt x="149449" y="68956"/>
                </a:cubicBezTo>
                <a:close/>
                <a:moveTo>
                  <a:pt x="153286" y="70396"/>
                </a:moveTo>
                <a:cubicBezTo>
                  <a:pt x="153103" y="70396"/>
                  <a:pt x="152921" y="70396"/>
                  <a:pt x="152738" y="70427"/>
                </a:cubicBezTo>
                <a:lnTo>
                  <a:pt x="152678" y="70427"/>
                </a:lnTo>
                <a:cubicBezTo>
                  <a:pt x="152443" y="70427"/>
                  <a:pt x="152435" y="70793"/>
                  <a:pt x="152679" y="70793"/>
                </a:cubicBezTo>
                <a:cubicBezTo>
                  <a:pt x="152688" y="70793"/>
                  <a:pt x="152698" y="70792"/>
                  <a:pt x="152708" y="70791"/>
                </a:cubicBezTo>
                <a:lnTo>
                  <a:pt x="153286" y="70791"/>
                </a:lnTo>
                <a:cubicBezTo>
                  <a:pt x="153351" y="70786"/>
                  <a:pt x="153418" y="70784"/>
                  <a:pt x="153485" y="70784"/>
                </a:cubicBezTo>
                <a:cubicBezTo>
                  <a:pt x="153822" y="70784"/>
                  <a:pt x="154172" y="70847"/>
                  <a:pt x="154501" y="70974"/>
                </a:cubicBezTo>
                <a:lnTo>
                  <a:pt x="154562" y="70974"/>
                </a:lnTo>
                <a:cubicBezTo>
                  <a:pt x="154653" y="70974"/>
                  <a:pt x="154714" y="70943"/>
                  <a:pt x="154745" y="70882"/>
                </a:cubicBezTo>
                <a:cubicBezTo>
                  <a:pt x="154775" y="70761"/>
                  <a:pt x="154745" y="70670"/>
                  <a:pt x="154653" y="70609"/>
                </a:cubicBezTo>
                <a:cubicBezTo>
                  <a:pt x="154197" y="70457"/>
                  <a:pt x="153741" y="70396"/>
                  <a:pt x="153286" y="70396"/>
                </a:cubicBezTo>
                <a:close/>
                <a:moveTo>
                  <a:pt x="112140" y="69791"/>
                </a:moveTo>
                <a:cubicBezTo>
                  <a:pt x="111963" y="69791"/>
                  <a:pt x="111787" y="69852"/>
                  <a:pt x="111613" y="69971"/>
                </a:cubicBezTo>
                <a:cubicBezTo>
                  <a:pt x="111463" y="70096"/>
                  <a:pt x="111580" y="70344"/>
                  <a:pt x="111745" y="70344"/>
                </a:cubicBezTo>
                <a:cubicBezTo>
                  <a:pt x="111780" y="70344"/>
                  <a:pt x="111818" y="70332"/>
                  <a:pt x="111856" y="70305"/>
                </a:cubicBezTo>
                <a:cubicBezTo>
                  <a:pt x="111947" y="70214"/>
                  <a:pt x="112039" y="70183"/>
                  <a:pt x="112160" y="70183"/>
                </a:cubicBezTo>
                <a:cubicBezTo>
                  <a:pt x="112403" y="70183"/>
                  <a:pt x="112707" y="70457"/>
                  <a:pt x="113011" y="71004"/>
                </a:cubicBezTo>
                <a:cubicBezTo>
                  <a:pt x="113059" y="71071"/>
                  <a:pt x="113122" y="71099"/>
                  <a:pt x="113182" y="71099"/>
                </a:cubicBezTo>
                <a:cubicBezTo>
                  <a:pt x="113312" y="71099"/>
                  <a:pt x="113429" y="70967"/>
                  <a:pt x="113346" y="70822"/>
                </a:cubicBezTo>
                <a:cubicBezTo>
                  <a:pt x="112963" y="70120"/>
                  <a:pt x="112551" y="69791"/>
                  <a:pt x="112140" y="69791"/>
                </a:cubicBezTo>
                <a:close/>
                <a:moveTo>
                  <a:pt x="145565" y="70305"/>
                </a:moveTo>
                <a:cubicBezTo>
                  <a:pt x="145352" y="70305"/>
                  <a:pt x="145139" y="70335"/>
                  <a:pt x="144927" y="70396"/>
                </a:cubicBezTo>
                <a:cubicBezTo>
                  <a:pt x="144836" y="70457"/>
                  <a:pt x="144775" y="70548"/>
                  <a:pt x="144805" y="70639"/>
                </a:cubicBezTo>
                <a:cubicBezTo>
                  <a:pt x="144828" y="70732"/>
                  <a:pt x="144905" y="70772"/>
                  <a:pt x="144980" y="70772"/>
                </a:cubicBezTo>
                <a:cubicBezTo>
                  <a:pt x="145004" y="70772"/>
                  <a:pt x="145027" y="70768"/>
                  <a:pt x="145048" y="70761"/>
                </a:cubicBezTo>
                <a:cubicBezTo>
                  <a:pt x="145200" y="70700"/>
                  <a:pt x="145383" y="70670"/>
                  <a:pt x="145565" y="70670"/>
                </a:cubicBezTo>
                <a:cubicBezTo>
                  <a:pt x="145960" y="70670"/>
                  <a:pt x="146325" y="70822"/>
                  <a:pt x="146598" y="71126"/>
                </a:cubicBezTo>
                <a:cubicBezTo>
                  <a:pt x="146629" y="71156"/>
                  <a:pt x="146690" y="71186"/>
                  <a:pt x="146720" y="71186"/>
                </a:cubicBezTo>
                <a:cubicBezTo>
                  <a:pt x="146781" y="71186"/>
                  <a:pt x="146811" y="71156"/>
                  <a:pt x="146842" y="71126"/>
                </a:cubicBezTo>
                <a:cubicBezTo>
                  <a:pt x="146933" y="71065"/>
                  <a:pt x="146933" y="70943"/>
                  <a:pt x="146872" y="70852"/>
                </a:cubicBezTo>
                <a:cubicBezTo>
                  <a:pt x="146538" y="70487"/>
                  <a:pt x="146082" y="70305"/>
                  <a:pt x="145565" y="70305"/>
                </a:cubicBezTo>
                <a:close/>
                <a:moveTo>
                  <a:pt x="17658" y="69156"/>
                </a:moveTo>
                <a:cubicBezTo>
                  <a:pt x="17599" y="69156"/>
                  <a:pt x="17543" y="69188"/>
                  <a:pt x="17508" y="69241"/>
                </a:cubicBezTo>
                <a:cubicBezTo>
                  <a:pt x="17265" y="69575"/>
                  <a:pt x="17143" y="69940"/>
                  <a:pt x="17143" y="70366"/>
                </a:cubicBezTo>
                <a:cubicBezTo>
                  <a:pt x="17143" y="70639"/>
                  <a:pt x="17204" y="70913"/>
                  <a:pt x="17326" y="71186"/>
                </a:cubicBezTo>
                <a:lnTo>
                  <a:pt x="17356" y="71247"/>
                </a:lnTo>
                <a:cubicBezTo>
                  <a:pt x="17386" y="71308"/>
                  <a:pt x="17447" y="71338"/>
                  <a:pt x="17508" y="71338"/>
                </a:cubicBezTo>
                <a:lnTo>
                  <a:pt x="17599" y="71338"/>
                </a:lnTo>
                <a:cubicBezTo>
                  <a:pt x="17690" y="71278"/>
                  <a:pt x="17721" y="71186"/>
                  <a:pt x="17690" y="71095"/>
                </a:cubicBezTo>
                <a:lnTo>
                  <a:pt x="17660" y="71034"/>
                </a:lnTo>
                <a:cubicBezTo>
                  <a:pt x="17569" y="70822"/>
                  <a:pt x="17538" y="70579"/>
                  <a:pt x="17538" y="70366"/>
                </a:cubicBezTo>
                <a:cubicBezTo>
                  <a:pt x="17538" y="70031"/>
                  <a:pt x="17630" y="69727"/>
                  <a:pt x="17812" y="69454"/>
                </a:cubicBezTo>
                <a:cubicBezTo>
                  <a:pt x="17873" y="69363"/>
                  <a:pt x="17842" y="69272"/>
                  <a:pt x="17781" y="69180"/>
                </a:cubicBezTo>
                <a:lnTo>
                  <a:pt x="17781" y="69211"/>
                </a:lnTo>
                <a:cubicBezTo>
                  <a:pt x="17743" y="69173"/>
                  <a:pt x="17700" y="69156"/>
                  <a:pt x="17658" y="69156"/>
                </a:cubicBezTo>
                <a:close/>
                <a:moveTo>
                  <a:pt x="33486" y="70554"/>
                </a:moveTo>
                <a:cubicBezTo>
                  <a:pt x="33458" y="70554"/>
                  <a:pt x="33430" y="70562"/>
                  <a:pt x="33405" y="70579"/>
                </a:cubicBezTo>
                <a:cubicBezTo>
                  <a:pt x="32827" y="70791"/>
                  <a:pt x="32250" y="70974"/>
                  <a:pt x="31642" y="71095"/>
                </a:cubicBezTo>
                <a:cubicBezTo>
                  <a:pt x="31520" y="71126"/>
                  <a:pt x="31460" y="71217"/>
                  <a:pt x="31490" y="71338"/>
                </a:cubicBezTo>
                <a:cubicBezTo>
                  <a:pt x="31490" y="71430"/>
                  <a:pt x="31581" y="71490"/>
                  <a:pt x="31672" y="71490"/>
                </a:cubicBezTo>
                <a:cubicBezTo>
                  <a:pt x="31672" y="71490"/>
                  <a:pt x="31703" y="71490"/>
                  <a:pt x="31703" y="71460"/>
                </a:cubicBezTo>
                <a:cubicBezTo>
                  <a:pt x="32341" y="71338"/>
                  <a:pt x="32949" y="71156"/>
                  <a:pt x="33557" y="70913"/>
                </a:cubicBezTo>
                <a:cubicBezTo>
                  <a:pt x="33648" y="70882"/>
                  <a:pt x="33709" y="70761"/>
                  <a:pt x="33648" y="70670"/>
                </a:cubicBezTo>
                <a:cubicBezTo>
                  <a:pt x="33626" y="70604"/>
                  <a:pt x="33557" y="70554"/>
                  <a:pt x="33486" y="70554"/>
                </a:cubicBezTo>
                <a:close/>
                <a:moveTo>
                  <a:pt x="40597" y="69929"/>
                </a:moveTo>
                <a:cubicBezTo>
                  <a:pt x="40523" y="69929"/>
                  <a:pt x="40449" y="69963"/>
                  <a:pt x="40426" y="70031"/>
                </a:cubicBezTo>
                <a:cubicBezTo>
                  <a:pt x="40274" y="70335"/>
                  <a:pt x="40122" y="70639"/>
                  <a:pt x="39940" y="70913"/>
                </a:cubicBezTo>
                <a:cubicBezTo>
                  <a:pt x="39788" y="71126"/>
                  <a:pt x="39606" y="71338"/>
                  <a:pt x="39393" y="71551"/>
                </a:cubicBezTo>
                <a:cubicBezTo>
                  <a:pt x="39332" y="71612"/>
                  <a:pt x="39332" y="71734"/>
                  <a:pt x="39393" y="71794"/>
                </a:cubicBezTo>
                <a:cubicBezTo>
                  <a:pt x="39423" y="71855"/>
                  <a:pt x="39484" y="71855"/>
                  <a:pt x="39545" y="71855"/>
                </a:cubicBezTo>
                <a:cubicBezTo>
                  <a:pt x="39575" y="71855"/>
                  <a:pt x="39636" y="71855"/>
                  <a:pt x="39666" y="71825"/>
                </a:cubicBezTo>
                <a:cubicBezTo>
                  <a:pt x="39879" y="71612"/>
                  <a:pt x="40092" y="71369"/>
                  <a:pt x="40244" y="71126"/>
                </a:cubicBezTo>
                <a:cubicBezTo>
                  <a:pt x="40457" y="70822"/>
                  <a:pt x="40609" y="70518"/>
                  <a:pt x="40761" y="70183"/>
                </a:cubicBezTo>
                <a:cubicBezTo>
                  <a:pt x="40791" y="70092"/>
                  <a:pt x="40761" y="69971"/>
                  <a:pt x="40669" y="69940"/>
                </a:cubicBezTo>
                <a:cubicBezTo>
                  <a:pt x="40647" y="69933"/>
                  <a:pt x="40622" y="69929"/>
                  <a:pt x="40597" y="69929"/>
                </a:cubicBezTo>
                <a:close/>
                <a:moveTo>
                  <a:pt x="29824" y="71393"/>
                </a:moveTo>
                <a:cubicBezTo>
                  <a:pt x="29812" y="71393"/>
                  <a:pt x="29800" y="71395"/>
                  <a:pt x="29788" y="71399"/>
                </a:cubicBezTo>
                <a:lnTo>
                  <a:pt x="29757" y="71399"/>
                </a:lnTo>
                <a:cubicBezTo>
                  <a:pt x="29301" y="71430"/>
                  <a:pt x="28815" y="71490"/>
                  <a:pt x="28329" y="71521"/>
                </a:cubicBezTo>
                <a:lnTo>
                  <a:pt x="27873" y="71551"/>
                </a:lnTo>
                <a:cubicBezTo>
                  <a:pt x="27782" y="71551"/>
                  <a:pt x="27690" y="71642"/>
                  <a:pt x="27721" y="71764"/>
                </a:cubicBezTo>
                <a:cubicBezTo>
                  <a:pt x="27721" y="71855"/>
                  <a:pt x="27782" y="71946"/>
                  <a:pt x="27903" y="71946"/>
                </a:cubicBezTo>
                <a:lnTo>
                  <a:pt x="28390" y="71886"/>
                </a:lnTo>
                <a:cubicBezTo>
                  <a:pt x="28846" y="71855"/>
                  <a:pt x="29332" y="71825"/>
                  <a:pt x="29818" y="71764"/>
                </a:cubicBezTo>
                <a:cubicBezTo>
                  <a:pt x="29849" y="71764"/>
                  <a:pt x="29879" y="71764"/>
                  <a:pt x="29909" y="71734"/>
                </a:cubicBezTo>
                <a:cubicBezTo>
                  <a:pt x="29940" y="71703"/>
                  <a:pt x="30001" y="71612"/>
                  <a:pt x="29970" y="71551"/>
                </a:cubicBezTo>
                <a:cubicBezTo>
                  <a:pt x="29970" y="71472"/>
                  <a:pt x="29902" y="71393"/>
                  <a:pt x="29824" y="71393"/>
                </a:cubicBezTo>
                <a:close/>
                <a:moveTo>
                  <a:pt x="22451" y="71053"/>
                </a:moveTo>
                <a:cubicBezTo>
                  <a:pt x="22304" y="71053"/>
                  <a:pt x="22201" y="71207"/>
                  <a:pt x="22280" y="71338"/>
                </a:cubicBezTo>
                <a:cubicBezTo>
                  <a:pt x="22280" y="71369"/>
                  <a:pt x="22310" y="71399"/>
                  <a:pt x="22371" y="71430"/>
                </a:cubicBezTo>
                <a:cubicBezTo>
                  <a:pt x="22645" y="71551"/>
                  <a:pt x="22949" y="71642"/>
                  <a:pt x="23253" y="71734"/>
                </a:cubicBezTo>
                <a:cubicBezTo>
                  <a:pt x="23526" y="71794"/>
                  <a:pt x="23800" y="71855"/>
                  <a:pt x="24073" y="71916"/>
                </a:cubicBezTo>
                <a:cubicBezTo>
                  <a:pt x="24651" y="72007"/>
                  <a:pt x="25259" y="72038"/>
                  <a:pt x="25836" y="72038"/>
                </a:cubicBezTo>
                <a:lnTo>
                  <a:pt x="26019" y="72038"/>
                </a:lnTo>
                <a:cubicBezTo>
                  <a:pt x="26110" y="72038"/>
                  <a:pt x="26201" y="71946"/>
                  <a:pt x="26201" y="71855"/>
                </a:cubicBezTo>
                <a:cubicBezTo>
                  <a:pt x="26201" y="71794"/>
                  <a:pt x="26171" y="71764"/>
                  <a:pt x="26140" y="71734"/>
                </a:cubicBezTo>
                <a:cubicBezTo>
                  <a:pt x="26110" y="71673"/>
                  <a:pt x="26049" y="71642"/>
                  <a:pt x="25988" y="71642"/>
                </a:cubicBezTo>
                <a:lnTo>
                  <a:pt x="25836" y="71642"/>
                </a:lnTo>
                <a:cubicBezTo>
                  <a:pt x="25739" y="71648"/>
                  <a:pt x="25642" y="71650"/>
                  <a:pt x="25543" y="71650"/>
                </a:cubicBezTo>
                <a:cubicBezTo>
                  <a:pt x="25085" y="71650"/>
                  <a:pt x="24609" y="71596"/>
                  <a:pt x="24134" y="71521"/>
                </a:cubicBezTo>
                <a:cubicBezTo>
                  <a:pt x="23982" y="71521"/>
                  <a:pt x="23830" y="71490"/>
                  <a:pt x="23709" y="71460"/>
                </a:cubicBezTo>
                <a:cubicBezTo>
                  <a:pt x="23557" y="71430"/>
                  <a:pt x="23435" y="71399"/>
                  <a:pt x="23283" y="71338"/>
                </a:cubicBezTo>
                <a:cubicBezTo>
                  <a:pt x="23040" y="71278"/>
                  <a:pt x="22766" y="71186"/>
                  <a:pt x="22523" y="71065"/>
                </a:cubicBezTo>
                <a:cubicBezTo>
                  <a:pt x="22499" y="71057"/>
                  <a:pt x="22474" y="71053"/>
                  <a:pt x="22451" y="71053"/>
                </a:cubicBezTo>
                <a:close/>
                <a:moveTo>
                  <a:pt x="97790" y="70475"/>
                </a:moveTo>
                <a:cubicBezTo>
                  <a:pt x="97636" y="70475"/>
                  <a:pt x="97500" y="70683"/>
                  <a:pt x="97661" y="70822"/>
                </a:cubicBezTo>
                <a:cubicBezTo>
                  <a:pt x="97874" y="71004"/>
                  <a:pt x="98087" y="71186"/>
                  <a:pt x="98300" y="71369"/>
                </a:cubicBezTo>
                <a:cubicBezTo>
                  <a:pt x="98421" y="71460"/>
                  <a:pt x="98543" y="71582"/>
                  <a:pt x="98695" y="71703"/>
                </a:cubicBezTo>
                <a:cubicBezTo>
                  <a:pt x="98695" y="71703"/>
                  <a:pt x="98725" y="71703"/>
                  <a:pt x="98725" y="71734"/>
                </a:cubicBezTo>
                <a:cubicBezTo>
                  <a:pt x="98877" y="71825"/>
                  <a:pt x="98999" y="71946"/>
                  <a:pt x="99120" y="72038"/>
                </a:cubicBezTo>
                <a:cubicBezTo>
                  <a:pt x="99162" y="72079"/>
                  <a:pt x="99209" y="72095"/>
                  <a:pt x="99254" y="72095"/>
                </a:cubicBezTo>
                <a:cubicBezTo>
                  <a:pt x="99309" y="72095"/>
                  <a:pt x="99361" y="72071"/>
                  <a:pt x="99394" y="72038"/>
                </a:cubicBezTo>
                <a:cubicBezTo>
                  <a:pt x="99455" y="71946"/>
                  <a:pt x="99455" y="71825"/>
                  <a:pt x="99364" y="71764"/>
                </a:cubicBezTo>
                <a:cubicBezTo>
                  <a:pt x="99364" y="71734"/>
                  <a:pt x="99364" y="71734"/>
                  <a:pt x="99333" y="71734"/>
                </a:cubicBezTo>
                <a:cubicBezTo>
                  <a:pt x="99212" y="71612"/>
                  <a:pt x="99060" y="71490"/>
                  <a:pt x="98938" y="71399"/>
                </a:cubicBezTo>
                <a:lnTo>
                  <a:pt x="98877" y="71338"/>
                </a:lnTo>
                <a:cubicBezTo>
                  <a:pt x="98543" y="71095"/>
                  <a:pt x="98239" y="70822"/>
                  <a:pt x="97935" y="70548"/>
                </a:cubicBezTo>
                <a:cubicBezTo>
                  <a:pt x="97891" y="70497"/>
                  <a:pt x="97840" y="70475"/>
                  <a:pt x="97790" y="70475"/>
                </a:cubicBezTo>
                <a:close/>
                <a:moveTo>
                  <a:pt x="157404" y="71679"/>
                </a:moveTo>
                <a:cubicBezTo>
                  <a:pt x="157340" y="71679"/>
                  <a:pt x="157281" y="71729"/>
                  <a:pt x="157237" y="71794"/>
                </a:cubicBezTo>
                <a:cubicBezTo>
                  <a:pt x="157146" y="72007"/>
                  <a:pt x="156963" y="72189"/>
                  <a:pt x="156720" y="72281"/>
                </a:cubicBezTo>
                <a:cubicBezTo>
                  <a:pt x="156686" y="72284"/>
                  <a:pt x="156652" y="72286"/>
                  <a:pt x="156618" y="72286"/>
                </a:cubicBezTo>
                <a:cubicBezTo>
                  <a:pt x="156380" y="72286"/>
                  <a:pt x="156150" y="72193"/>
                  <a:pt x="155991" y="72007"/>
                </a:cubicBezTo>
                <a:cubicBezTo>
                  <a:pt x="155951" y="71974"/>
                  <a:pt x="155909" y="71959"/>
                  <a:pt x="155870" y="71959"/>
                </a:cubicBezTo>
                <a:cubicBezTo>
                  <a:pt x="155732" y="71959"/>
                  <a:pt x="155629" y="72138"/>
                  <a:pt x="155748" y="72281"/>
                </a:cubicBezTo>
                <a:cubicBezTo>
                  <a:pt x="155960" y="72524"/>
                  <a:pt x="156264" y="72676"/>
                  <a:pt x="156599" y="72676"/>
                </a:cubicBezTo>
                <a:cubicBezTo>
                  <a:pt x="156659" y="72676"/>
                  <a:pt x="156720" y="72676"/>
                  <a:pt x="156811" y="72645"/>
                </a:cubicBezTo>
                <a:cubicBezTo>
                  <a:pt x="157146" y="72554"/>
                  <a:pt x="157419" y="72281"/>
                  <a:pt x="157571" y="71946"/>
                </a:cubicBezTo>
                <a:cubicBezTo>
                  <a:pt x="157632" y="71855"/>
                  <a:pt x="157602" y="71764"/>
                  <a:pt x="157511" y="71703"/>
                </a:cubicBezTo>
                <a:lnTo>
                  <a:pt x="157480" y="71703"/>
                </a:lnTo>
                <a:cubicBezTo>
                  <a:pt x="157455" y="71686"/>
                  <a:pt x="157429" y="71679"/>
                  <a:pt x="157404" y="71679"/>
                </a:cubicBezTo>
                <a:close/>
                <a:moveTo>
                  <a:pt x="143479" y="71509"/>
                </a:moveTo>
                <a:cubicBezTo>
                  <a:pt x="143425" y="71509"/>
                  <a:pt x="143366" y="71531"/>
                  <a:pt x="143316" y="71582"/>
                </a:cubicBezTo>
                <a:cubicBezTo>
                  <a:pt x="142860" y="72068"/>
                  <a:pt x="142556" y="72676"/>
                  <a:pt x="142373" y="73314"/>
                </a:cubicBezTo>
                <a:cubicBezTo>
                  <a:pt x="142343" y="73405"/>
                  <a:pt x="142434" y="73527"/>
                  <a:pt x="142525" y="73527"/>
                </a:cubicBezTo>
                <a:cubicBezTo>
                  <a:pt x="142525" y="73527"/>
                  <a:pt x="142556" y="73557"/>
                  <a:pt x="142556" y="73557"/>
                </a:cubicBezTo>
                <a:cubicBezTo>
                  <a:pt x="142647" y="73557"/>
                  <a:pt x="142738" y="73497"/>
                  <a:pt x="142738" y="73405"/>
                </a:cubicBezTo>
                <a:cubicBezTo>
                  <a:pt x="142921" y="72828"/>
                  <a:pt x="143194" y="72281"/>
                  <a:pt x="143620" y="71825"/>
                </a:cubicBezTo>
                <a:cubicBezTo>
                  <a:pt x="143680" y="71764"/>
                  <a:pt x="143680" y="71642"/>
                  <a:pt x="143589" y="71551"/>
                </a:cubicBezTo>
                <a:cubicBezTo>
                  <a:pt x="143562" y="71524"/>
                  <a:pt x="143522" y="71509"/>
                  <a:pt x="143479" y="71509"/>
                </a:cubicBezTo>
                <a:close/>
                <a:moveTo>
                  <a:pt x="106051" y="71338"/>
                </a:moveTo>
                <a:cubicBezTo>
                  <a:pt x="105990" y="71369"/>
                  <a:pt x="105929" y="71460"/>
                  <a:pt x="105929" y="71551"/>
                </a:cubicBezTo>
                <a:cubicBezTo>
                  <a:pt x="105929" y="71612"/>
                  <a:pt x="105929" y="71673"/>
                  <a:pt x="105929" y="71734"/>
                </a:cubicBezTo>
                <a:cubicBezTo>
                  <a:pt x="105899" y="72068"/>
                  <a:pt x="105868" y="72433"/>
                  <a:pt x="105838" y="72767"/>
                </a:cubicBezTo>
                <a:cubicBezTo>
                  <a:pt x="105807" y="72980"/>
                  <a:pt x="105747" y="73162"/>
                  <a:pt x="105716" y="73345"/>
                </a:cubicBezTo>
                <a:cubicBezTo>
                  <a:pt x="105686" y="73436"/>
                  <a:pt x="105747" y="73557"/>
                  <a:pt x="105838" y="73588"/>
                </a:cubicBezTo>
                <a:lnTo>
                  <a:pt x="105899" y="73588"/>
                </a:lnTo>
                <a:cubicBezTo>
                  <a:pt x="105959" y="73588"/>
                  <a:pt x="106051" y="73527"/>
                  <a:pt x="106081" y="73436"/>
                </a:cubicBezTo>
                <a:cubicBezTo>
                  <a:pt x="106111" y="73253"/>
                  <a:pt x="106172" y="73041"/>
                  <a:pt x="106203" y="72828"/>
                </a:cubicBezTo>
                <a:cubicBezTo>
                  <a:pt x="106263" y="72463"/>
                  <a:pt x="106294" y="72098"/>
                  <a:pt x="106294" y="71734"/>
                </a:cubicBezTo>
                <a:cubicBezTo>
                  <a:pt x="106294" y="71673"/>
                  <a:pt x="106294" y="71612"/>
                  <a:pt x="106294" y="71551"/>
                </a:cubicBezTo>
                <a:lnTo>
                  <a:pt x="106294" y="71521"/>
                </a:lnTo>
                <a:cubicBezTo>
                  <a:pt x="106294" y="71430"/>
                  <a:pt x="106263" y="71369"/>
                  <a:pt x="106172" y="71338"/>
                </a:cubicBezTo>
                <a:close/>
                <a:moveTo>
                  <a:pt x="38008" y="72614"/>
                </a:moveTo>
                <a:cubicBezTo>
                  <a:pt x="37972" y="72614"/>
                  <a:pt x="37936" y="72624"/>
                  <a:pt x="37903" y="72645"/>
                </a:cubicBezTo>
                <a:lnTo>
                  <a:pt x="37782" y="72706"/>
                </a:lnTo>
                <a:cubicBezTo>
                  <a:pt x="37296" y="73010"/>
                  <a:pt x="36779" y="73284"/>
                  <a:pt x="36262" y="73557"/>
                </a:cubicBezTo>
                <a:cubicBezTo>
                  <a:pt x="36171" y="73588"/>
                  <a:pt x="36110" y="73709"/>
                  <a:pt x="36171" y="73800"/>
                </a:cubicBezTo>
                <a:cubicBezTo>
                  <a:pt x="36201" y="73861"/>
                  <a:pt x="36262" y="73892"/>
                  <a:pt x="36353" y="73922"/>
                </a:cubicBezTo>
                <a:cubicBezTo>
                  <a:pt x="36384" y="73922"/>
                  <a:pt x="36414" y="73892"/>
                  <a:pt x="36444" y="73892"/>
                </a:cubicBezTo>
                <a:cubicBezTo>
                  <a:pt x="36961" y="73618"/>
                  <a:pt x="37478" y="73345"/>
                  <a:pt x="37995" y="73041"/>
                </a:cubicBezTo>
                <a:lnTo>
                  <a:pt x="38116" y="72980"/>
                </a:lnTo>
                <a:cubicBezTo>
                  <a:pt x="38207" y="72919"/>
                  <a:pt x="38238" y="72797"/>
                  <a:pt x="38177" y="72706"/>
                </a:cubicBezTo>
                <a:cubicBezTo>
                  <a:pt x="38138" y="72647"/>
                  <a:pt x="38073" y="72614"/>
                  <a:pt x="38008" y="72614"/>
                </a:cubicBezTo>
                <a:close/>
                <a:moveTo>
                  <a:pt x="111326" y="71697"/>
                </a:moveTo>
                <a:cubicBezTo>
                  <a:pt x="111311" y="71697"/>
                  <a:pt x="111295" y="71699"/>
                  <a:pt x="111279" y="71703"/>
                </a:cubicBezTo>
                <a:lnTo>
                  <a:pt x="111218" y="71703"/>
                </a:lnTo>
                <a:cubicBezTo>
                  <a:pt x="111218" y="71703"/>
                  <a:pt x="111218" y="71734"/>
                  <a:pt x="111187" y="71734"/>
                </a:cubicBezTo>
                <a:cubicBezTo>
                  <a:pt x="111157" y="71764"/>
                  <a:pt x="111096" y="71825"/>
                  <a:pt x="111127" y="71886"/>
                </a:cubicBezTo>
                <a:cubicBezTo>
                  <a:pt x="111187" y="72554"/>
                  <a:pt x="111339" y="73193"/>
                  <a:pt x="111552" y="73800"/>
                </a:cubicBezTo>
                <a:cubicBezTo>
                  <a:pt x="111552" y="73861"/>
                  <a:pt x="111643" y="73922"/>
                  <a:pt x="111735" y="73922"/>
                </a:cubicBezTo>
                <a:lnTo>
                  <a:pt x="111765" y="73922"/>
                </a:lnTo>
                <a:cubicBezTo>
                  <a:pt x="111887" y="73892"/>
                  <a:pt x="111947" y="73770"/>
                  <a:pt x="111917" y="73679"/>
                </a:cubicBezTo>
                <a:lnTo>
                  <a:pt x="111887" y="73679"/>
                </a:lnTo>
                <a:cubicBezTo>
                  <a:pt x="111704" y="73071"/>
                  <a:pt x="111583" y="72463"/>
                  <a:pt x="111491" y="71855"/>
                </a:cubicBezTo>
                <a:cubicBezTo>
                  <a:pt x="111491" y="71776"/>
                  <a:pt x="111423" y="71697"/>
                  <a:pt x="111326" y="71697"/>
                </a:cubicBezTo>
                <a:close/>
                <a:moveTo>
                  <a:pt x="18743" y="72390"/>
                </a:moveTo>
                <a:cubicBezTo>
                  <a:pt x="18688" y="72390"/>
                  <a:pt x="18636" y="72413"/>
                  <a:pt x="18602" y="72463"/>
                </a:cubicBezTo>
                <a:cubicBezTo>
                  <a:pt x="18541" y="72554"/>
                  <a:pt x="18541" y="72676"/>
                  <a:pt x="18633" y="72737"/>
                </a:cubicBezTo>
                <a:lnTo>
                  <a:pt x="18997" y="73041"/>
                </a:lnTo>
                <a:cubicBezTo>
                  <a:pt x="19362" y="73314"/>
                  <a:pt x="19757" y="73618"/>
                  <a:pt x="20122" y="73892"/>
                </a:cubicBezTo>
                <a:cubicBezTo>
                  <a:pt x="20163" y="73919"/>
                  <a:pt x="20210" y="73934"/>
                  <a:pt x="20255" y="73934"/>
                </a:cubicBezTo>
                <a:cubicBezTo>
                  <a:pt x="20310" y="73934"/>
                  <a:pt x="20362" y="73911"/>
                  <a:pt x="20396" y="73861"/>
                </a:cubicBezTo>
                <a:cubicBezTo>
                  <a:pt x="20456" y="73770"/>
                  <a:pt x="20456" y="73648"/>
                  <a:pt x="20365" y="73588"/>
                </a:cubicBezTo>
                <a:cubicBezTo>
                  <a:pt x="19970" y="73314"/>
                  <a:pt x="19605" y="73010"/>
                  <a:pt x="19240" y="72737"/>
                </a:cubicBezTo>
                <a:cubicBezTo>
                  <a:pt x="19119" y="72645"/>
                  <a:pt x="18997" y="72554"/>
                  <a:pt x="18876" y="72433"/>
                </a:cubicBezTo>
                <a:cubicBezTo>
                  <a:pt x="18835" y="72405"/>
                  <a:pt x="18788" y="72390"/>
                  <a:pt x="18743" y="72390"/>
                </a:cubicBezTo>
                <a:close/>
                <a:moveTo>
                  <a:pt x="113994" y="72425"/>
                </a:moveTo>
                <a:cubicBezTo>
                  <a:pt x="113853" y="72425"/>
                  <a:pt x="113701" y="72565"/>
                  <a:pt x="113802" y="72706"/>
                </a:cubicBezTo>
                <a:cubicBezTo>
                  <a:pt x="113862" y="72797"/>
                  <a:pt x="113893" y="72889"/>
                  <a:pt x="113953" y="72949"/>
                </a:cubicBezTo>
                <a:cubicBezTo>
                  <a:pt x="114257" y="73436"/>
                  <a:pt x="114683" y="73861"/>
                  <a:pt x="115139" y="74196"/>
                </a:cubicBezTo>
                <a:cubicBezTo>
                  <a:pt x="115169" y="74196"/>
                  <a:pt x="115230" y="74226"/>
                  <a:pt x="115261" y="74226"/>
                </a:cubicBezTo>
                <a:cubicBezTo>
                  <a:pt x="115321" y="74226"/>
                  <a:pt x="115382" y="74196"/>
                  <a:pt x="115412" y="74135"/>
                </a:cubicBezTo>
                <a:cubicBezTo>
                  <a:pt x="115473" y="74074"/>
                  <a:pt x="115443" y="73952"/>
                  <a:pt x="115382" y="73892"/>
                </a:cubicBezTo>
                <a:cubicBezTo>
                  <a:pt x="114926" y="73557"/>
                  <a:pt x="114561" y="73193"/>
                  <a:pt x="114257" y="72737"/>
                </a:cubicBezTo>
                <a:cubicBezTo>
                  <a:pt x="114227" y="72676"/>
                  <a:pt x="114197" y="72615"/>
                  <a:pt x="114166" y="72554"/>
                </a:cubicBezTo>
                <a:cubicBezTo>
                  <a:pt x="114135" y="72462"/>
                  <a:pt x="114066" y="72425"/>
                  <a:pt x="113994" y="72425"/>
                </a:cubicBezTo>
                <a:close/>
                <a:moveTo>
                  <a:pt x="147129" y="72577"/>
                </a:moveTo>
                <a:cubicBezTo>
                  <a:pt x="147055" y="72577"/>
                  <a:pt x="146988" y="72636"/>
                  <a:pt x="146963" y="72737"/>
                </a:cubicBezTo>
                <a:cubicBezTo>
                  <a:pt x="146933" y="72889"/>
                  <a:pt x="146872" y="73041"/>
                  <a:pt x="146781" y="73223"/>
                </a:cubicBezTo>
                <a:cubicBezTo>
                  <a:pt x="146598" y="73618"/>
                  <a:pt x="146386" y="73983"/>
                  <a:pt x="146143" y="74348"/>
                </a:cubicBezTo>
                <a:cubicBezTo>
                  <a:pt x="146082" y="74439"/>
                  <a:pt x="146112" y="74560"/>
                  <a:pt x="146203" y="74621"/>
                </a:cubicBezTo>
                <a:cubicBezTo>
                  <a:pt x="146234" y="74652"/>
                  <a:pt x="146264" y="74652"/>
                  <a:pt x="146295" y="74652"/>
                </a:cubicBezTo>
                <a:cubicBezTo>
                  <a:pt x="146386" y="74652"/>
                  <a:pt x="146447" y="74621"/>
                  <a:pt x="146477" y="74560"/>
                </a:cubicBezTo>
                <a:cubicBezTo>
                  <a:pt x="146720" y="74196"/>
                  <a:pt x="146933" y="73800"/>
                  <a:pt x="147146" y="73375"/>
                </a:cubicBezTo>
                <a:cubicBezTo>
                  <a:pt x="147237" y="73193"/>
                  <a:pt x="147298" y="73010"/>
                  <a:pt x="147328" y="72797"/>
                </a:cubicBezTo>
                <a:cubicBezTo>
                  <a:pt x="147358" y="72706"/>
                  <a:pt x="147298" y="72615"/>
                  <a:pt x="147206" y="72585"/>
                </a:cubicBezTo>
                <a:lnTo>
                  <a:pt x="147176" y="72585"/>
                </a:lnTo>
                <a:cubicBezTo>
                  <a:pt x="147160" y="72579"/>
                  <a:pt x="147145" y="72577"/>
                  <a:pt x="147129" y="72577"/>
                </a:cubicBezTo>
                <a:close/>
                <a:moveTo>
                  <a:pt x="100562" y="73070"/>
                </a:moveTo>
                <a:cubicBezTo>
                  <a:pt x="100526" y="73070"/>
                  <a:pt x="100490" y="73080"/>
                  <a:pt x="100458" y="73101"/>
                </a:cubicBezTo>
                <a:cubicBezTo>
                  <a:pt x="100367" y="73193"/>
                  <a:pt x="100336" y="73284"/>
                  <a:pt x="100427" y="73375"/>
                </a:cubicBezTo>
                <a:cubicBezTo>
                  <a:pt x="100549" y="73557"/>
                  <a:pt x="100671" y="73740"/>
                  <a:pt x="100792" y="73922"/>
                </a:cubicBezTo>
                <a:cubicBezTo>
                  <a:pt x="101005" y="74287"/>
                  <a:pt x="101248" y="74621"/>
                  <a:pt x="101522" y="74955"/>
                </a:cubicBezTo>
                <a:cubicBezTo>
                  <a:pt x="101552" y="74986"/>
                  <a:pt x="101613" y="75016"/>
                  <a:pt x="101674" y="75016"/>
                </a:cubicBezTo>
                <a:cubicBezTo>
                  <a:pt x="101704" y="75016"/>
                  <a:pt x="101734" y="74986"/>
                  <a:pt x="101795" y="74955"/>
                </a:cubicBezTo>
                <a:cubicBezTo>
                  <a:pt x="101856" y="74895"/>
                  <a:pt x="101886" y="74773"/>
                  <a:pt x="101795" y="74712"/>
                </a:cubicBezTo>
                <a:cubicBezTo>
                  <a:pt x="101552" y="74378"/>
                  <a:pt x="101309" y="74074"/>
                  <a:pt x="101096" y="73740"/>
                </a:cubicBezTo>
                <a:cubicBezTo>
                  <a:pt x="100975" y="73527"/>
                  <a:pt x="100853" y="73345"/>
                  <a:pt x="100731" y="73162"/>
                </a:cubicBezTo>
                <a:cubicBezTo>
                  <a:pt x="100692" y="73103"/>
                  <a:pt x="100628" y="73070"/>
                  <a:pt x="100562" y="73070"/>
                </a:cubicBezTo>
                <a:close/>
                <a:moveTo>
                  <a:pt x="34615" y="74306"/>
                </a:moveTo>
                <a:cubicBezTo>
                  <a:pt x="34588" y="74306"/>
                  <a:pt x="34560" y="74310"/>
                  <a:pt x="34530" y="74317"/>
                </a:cubicBezTo>
                <a:cubicBezTo>
                  <a:pt x="33952" y="74560"/>
                  <a:pt x="33374" y="74773"/>
                  <a:pt x="32767" y="74955"/>
                </a:cubicBezTo>
                <a:cubicBezTo>
                  <a:pt x="32675" y="74986"/>
                  <a:pt x="32615" y="75107"/>
                  <a:pt x="32645" y="75199"/>
                </a:cubicBezTo>
                <a:cubicBezTo>
                  <a:pt x="32675" y="75259"/>
                  <a:pt x="32736" y="75320"/>
                  <a:pt x="32827" y="75320"/>
                </a:cubicBezTo>
                <a:lnTo>
                  <a:pt x="32888" y="75320"/>
                </a:lnTo>
                <a:cubicBezTo>
                  <a:pt x="33496" y="75138"/>
                  <a:pt x="34104" y="74895"/>
                  <a:pt x="34681" y="74682"/>
                </a:cubicBezTo>
                <a:cubicBezTo>
                  <a:pt x="34773" y="74621"/>
                  <a:pt x="34833" y="74530"/>
                  <a:pt x="34803" y="74408"/>
                </a:cubicBezTo>
                <a:cubicBezTo>
                  <a:pt x="34757" y="74340"/>
                  <a:pt x="34695" y="74306"/>
                  <a:pt x="34615" y="74306"/>
                </a:cubicBezTo>
                <a:close/>
                <a:moveTo>
                  <a:pt x="116899" y="74721"/>
                </a:moveTo>
                <a:cubicBezTo>
                  <a:pt x="116695" y="74721"/>
                  <a:pt x="116632" y="75054"/>
                  <a:pt x="116871" y="75107"/>
                </a:cubicBezTo>
                <a:cubicBezTo>
                  <a:pt x="117084" y="75168"/>
                  <a:pt x="117297" y="75229"/>
                  <a:pt x="117510" y="75259"/>
                </a:cubicBezTo>
                <a:cubicBezTo>
                  <a:pt x="117844" y="75320"/>
                  <a:pt x="118209" y="75351"/>
                  <a:pt x="118543" y="75351"/>
                </a:cubicBezTo>
                <a:cubicBezTo>
                  <a:pt x="118847" y="75381"/>
                  <a:pt x="119121" y="75381"/>
                  <a:pt x="119394" y="75411"/>
                </a:cubicBezTo>
                <a:lnTo>
                  <a:pt x="119425" y="75411"/>
                </a:lnTo>
                <a:cubicBezTo>
                  <a:pt x="119637" y="75411"/>
                  <a:pt x="119668" y="75077"/>
                  <a:pt x="119455" y="75047"/>
                </a:cubicBezTo>
                <a:lnTo>
                  <a:pt x="119273" y="75016"/>
                </a:lnTo>
                <a:cubicBezTo>
                  <a:pt x="119121" y="75016"/>
                  <a:pt x="118999" y="74986"/>
                  <a:pt x="118878" y="74986"/>
                </a:cubicBezTo>
                <a:lnTo>
                  <a:pt x="118574" y="74986"/>
                </a:lnTo>
                <a:cubicBezTo>
                  <a:pt x="118239" y="74986"/>
                  <a:pt x="117905" y="74955"/>
                  <a:pt x="117571" y="74895"/>
                </a:cubicBezTo>
                <a:cubicBezTo>
                  <a:pt x="117358" y="74864"/>
                  <a:pt x="117175" y="74804"/>
                  <a:pt x="116993" y="74743"/>
                </a:cubicBezTo>
                <a:cubicBezTo>
                  <a:pt x="116959" y="74728"/>
                  <a:pt x="116928" y="74721"/>
                  <a:pt x="116899" y="74721"/>
                </a:cubicBezTo>
                <a:close/>
                <a:moveTo>
                  <a:pt x="21811" y="74620"/>
                </a:moveTo>
                <a:cubicBezTo>
                  <a:pt x="21746" y="74620"/>
                  <a:pt x="21681" y="74653"/>
                  <a:pt x="21642" y="74712"/>
                </a:cubicBezTo>
                <a:cubicBezTo>
                  <a:pt x="21611" y="74804"/>
                  <a:pt x="21611" y="74925"/>
                  <a:pt x="21703" y="74986"/>
                </a:cubicBezTo>
                <a:cubicBezTo>
                  <a:pt x="22250" y="75320"/>
                  <a:pt x="22827" y="75594"/>
                  <a:pt x="23435" y="75837"/>
                </a:cubicBezTo>
                <a:cubicBezTo>
                  <a:pt x="23465" y="75867"/>
                  <a:pt x="23496" y="75867"/>
                  <a:pt x="23526" y="75867"/>
                </a:cubicBezTo>
                <a:cubicBezTo>
                  <a:pt x="23587" y="75867"/>
                  <a:pt x="23648" y="75807"/>
                  <a:pt x="23678" y="75746"/>
                </a:cubicBezTo>
                <a:cubicBezTo>
                  <a:pt x="23709" y="75655"/>
                  <a:pt x="23678" y="75533"/>
                  <a:pt x="23587" y="75503"/>
                </a:cubicBezTo>
                <a:cubicBezTo>
                  <a:pt x="23010" y="75259"/>
                  <a:pt x="22432" y="74986"/>
                  <a:pt x="21915" y="74652"/>
                </a:cubicBezTo>
                <a:cubicBezTo>
                  <a:pt x="21883" y="74630"/>
                  <a:pt x="21847" y="74620"/>
                  <a:pt x="21811" y="74620"/>
                </a:cubicBezTo>
                <a:close/>
                <a:moveTo>
                  <a:pt x="143096" y="74905"/>
                </a:moveTo>
                <a:cubicBezTo>
                  <a:pt x="143067" y="74905"/>
                  <a:pt x="143037" y="74913"/>
                  <a:pt x="143012" y="74925"/>
                </a:cubicBezTo>
                <a:cubicBezTo>
                  <a:pt x="142981" y="74925"/>
                  <a:pt x="142951" y="74955"/>
                  <a:pt x="142921" y="74955"/>
                </a:cubicBezTo>
                <a:cubicBezTo>
                  <a:pt x="142890" y="75016"/>
                  <a:pt x="142890" y="75077"/>
                  <a:pt x="142890" y="75107"/>
                </a:cubicBezTo>
                <a:cubicBezTo>
                  <a:pt x="142890" y="75168"/>
                  <a:pt x="142921" y="75199"/>
                  <a:pt x="142951" y="75229"/>
                </a:cubicBezTo>
                <a:cubicBezTo>
                  <a:pt x="142981" y="75259"/>
                  <a:pt x="143012" y="75290"/>
                  <a:pt x="143042" y="75320"/>
                </a:cubicBezTo>
                <a:cubicBezTo>
                  <a:pt x="143498" y="75662"/>
                  <a:pt x="144033" y="75870"/>
                  <a:pt x="144599" y="75870"/>
                </a:cubicBezTo>
                <a:cubicBezTo>
                  <a:pt x="144637" y="75870"/>
                  <a:pt x="144675" y="75869"/>
                  <a:pt x="144714" y="75867"/>
                </a:cubicBezTo>
                <a:lnTo>
                  <a:pt x="144957" y="75867"/>
                </a:lnTo>
                <a:cubicBezTo>
                  <a:pt x="145079" y="75867"/>
                  <a:pt x="145139" y="75776"/>
                  <a:pt x="145139" y="75655"/>
                </a:cubicBezTo>
                <a:cubicBezTo>
                  <a:pt x="145139" y="75563"/>
                  <a:pt x="145048" y="75472"/>
                  <a:pt x="144927" y="75472"/>
                </a:cubicBezTo>
                <a:lnTo>
                  <a:pt x="144744" y="75472"/>
                </a:lnTo>
                <a:cubicBezTo>
                  <a:pt x="144701" y="75475"/>
                  <a:pt x="144658" y="75476"/>
                  <a:pt x="144615" y="75476"/>
                </a:cubicBezTo>
                <a:cubicBezTo>
                  <a:pt x="144142" y="75476"/>
                  <a:pt x="143675" y="75323"/>
                  <a:pt x="143285" y="75016"/>
                </a:cubicBezTo>
                <a:cubicBezTo>
                  <a:pt x="143255" y="75016"/>
                  <a:pt x="143225" y="74986"/>
                  <a:pt x="143194" y="74955"/>
                </a:cubicBezTo>
                <a:cubicBezTo>
                  <a:pt x="143176" y="74920"/>
                  <a:pt x="143138" y="74905"/>
                  <a:pt x="143096" y="74905"/>
                </a:cubicBezTo>
                <a:close/>
                <a:moveTo>
                  <a:pt x="104983" y="74849"/>
                </a:moveTo>
                <a:cubicBezTo>
                  <a:pt x="104934" y="74849"/>
                  <a:pt x="104880" y="74864"/>
                  <a:pt x="104835" y="74895"/>
                </a:cubicBezTo>
                <a:cubicBezTo>
                  <a:pt x="104462" y="75296"/>
                  <a:pt x="103926" y="75536"/>
                  <a:pt x="103382" y="75536"/>
                </a:cubicBezTo>
                <a:cubicBezTo>
                  <a:pt x="103349" y="75536"/>
                  <a:pt x="103317" y="75535"/>
                  <a:pt x="103285" y="75533"/>
                </a:cubicBezTo>
                <a:cubicBezTo>
                  <a:pt x="103163" y="75533"/>
                  <a:pt x="103072" y="75624"/>
                  <a:pt x="103072" y="75715"/>
                </a:cubicBezTo>
                <a:cubicBezTo>
                  <a:pt x="103072" y="75837"/>
                  <a:pt x="103163" y="75928"/>
                  <a:pt x="103254" y="75928"/>
                </a:cubicBezTo>
                <a:lnTo>
                  <a:pt x="103376" y="75928"/>
                </a:lnTo>
                <a:cubicBezTo>
                  <a:pt x="104014" y="75898"/>
                  <a:pt x="104652" y="75655"/>
                  <a:pt x="105108" y="75168"/>
                </a:cubicBezTo>
                <a:cubicBezTo>
                  <a:pt x="105169" y="75107"/>
                  <a:pt x="105200" y="74986"/>
                  <a:pt x="105108" y="74895"/>
                </a:cubicBezTo>
                <a:cubicBezTo>
                  <a:pt x="105078" y="74864"/>
                  <a:pt x="105032" y="74849"/>
                  <a:pt x="104983" y="74849"/>
                </a:cubicBezTo>
                <a:close/>
                <a:moveTo>
                  <a:pt x="30943" y="75442"/>
                </a:moveTo>
                <a:cubicBezTo>
                  <a:pt x="30335" y="75594"/>
                  <a:pt x="29727" y="75715"/>
                  <a:pt x="29089" y="75807"/>
                </a:cubicBezTo>
                <a:cubicBezTo>
                  <a:pt x="28876" y="75867"/>
                  <a:pt x="28906" y="76171"/>
                  <a:pt x="29119" y="76171"/>
                </a:cubicBezTo>
                <a:lnTo>
                  <a:pt x="29149" y="76171"/>
                </a:lnTo>
                <a:cubicBezTo>
                  <a:pt x="29788" y="76080"/>
                  <a:pt x="30426" y="75959"/>
                  <a:pt x="31034" y="75837"/>
                </a:cubicBezTo>
                <a:cubicBezTo>
                  <a:pt x="31125" y="75807"/>
                  <a:pt x="31186" y="75685"/>
                  <a:pt x="31186" y="75594"/>
                </a:cubicBezTo>
                <a:cubicBezTo>
                  <a:pt x="31156" y="75503"/>
                  <a:pt x="31064" y="75442"/>
                  <a:pt x="30943" y="75442"/>
                </a:cubicBezTo>
                <a:close/>
                <a:moveTo>
                  <a:pt x="25333" y="75953"/>
                </a:moveTo>
                <a:cubicBezTo>
                  <a:pt x="25236" y="75953"/>
                  <a:pt x="25168" y="76032"/>
                  <a:pt x="25168" y="76111"/>
                </a:cubicBezTo>
                <a:cubicBezTo>
                  <a:pt x="25137" y="76232"/>
                  <a:pt x="25228" y="76323"/>
                  <a:pt x="25320" y="76323"/>
                </a:cubicBezTo>
                <a:cubicBezTo>
                  <a:pt x="25745" y="76384"/>
                  <a:pt x="26140" y="76414"/>
                  <a:pt x="26566" y="76414"/>
                </a:cubicBezTo>
                <a:cubicBezTo>
                  <a:pt x="26779" y="76414"/>
                  <a:pt x="27022" y="76414"/>
                  <a:pt x="27265" y="76384"/>
                </a:cubicBezTo>
                <a:cubicBezTo>
                  <a:pt x="27356" y="76384"/>
                  <a:pt x="27447" y="76293"/>
                  <a:pt x="27417" y="76202"/>
                </a:cubicBezTo>
                <a:cubicBezTo>
                  <a:pt x="27417" y="76096"/>
                  <a:pt x="27348" y="76013"/>
                  <a:pt x="27270" y="76013"/>
                </a:cubicBezTo>
                <a:cubicBezTo>
                  <a:pt x="27259" y="76013"/>
                  <a:pt x="27247" y="76015"/>
                  <a:pt x="27235" y="76019"/>
                </a:cubicBezTo>
                <a:cubicBezTo>
                  <a:pt x="27064" y="76027"/>
                  <a:pt x="26895" y="76031"/>
                  <a:pt x="26727" y="76031"/>
                </a:cubicBezTo>
                <a:cubicBezTo>
                  <a:pt x="26270" y="76031"/>
                  <a:pt x="25825" y="76003"/>
                  <a:pt x="25380" y="75959"/>
                </a:cubicBezTo>
                <a:cubicBezTo>
                  <a:pt x="25364" y="75954"/>
                  <a:pt x="25348" y="75953"/>
                  <a:pt x="25333" y="75953"/>
                </a:cubicBezTo>
                <a:close/>
                <a:moveTo>
                  <a:pt x="112476" y="75289"/>
                </a:moveTo>
                <a:cubicBezTo>
                  <a:pt x="112441" y="75289"/>
                  <a:pt x="112405" y="75299"/>
                  <a:pt x="112373" y="75320"/>
                </a:cubicBezTo>
                <a:cubicBezTo>
                  <a:pt x="112282" y="75351"/>
                  <a:pt x="112251" y="75472"/>
                  <a:pt x="112282" y="75563"/>
                </a:cubicBezTo>
                <a:cubicBezTo>
                  <a:pt x="112586" y="76141"/>
                  <a:pt x="112920" y="76688"/>
                  <a:pt x="113254" y="77235"/>
                </a:cubicBezTo>
                <a:cubicBezTo>
                  <a:pt x="113279" y="77260"/>
                  <a:pt x="113323" y="77304"/>
                  <a:pt x="113372" y="77304"/>
                </a:cubicBezTo>
                <a:cubicBezTo>
                  <a:pt x="113383" y="77304"/>
                  <a:pt x="113395" y="77302"/>
                  <a:pt x="113406" y="77296"/>
                </a:cubicBezTo>
                <a:cubicBezTo>
                  <a:pt x="113467" y="77296"/>
                  <a:pt x="113498" y="77296"/>
                  <a:pt x="113528" y="77266"/>
                </a:cubicBezTo>
                <a:cubicBezTo>
                  <a:pt x="113619" y="77235"/>
                  <a:pt x="113619" y="77114"/>
                  <a:pt x="113589" y="77022"/>
                </a:cubicBezTo>
                <a:cubicBezTo>
                  <a:pt x="113194" y="76445"/>
                  <a:pt x="112890" y="75898"/>
                  <a:pt x="112616" y="75381"/>
                </a:cubicBezTo>
                <a:cubicBezTo>
                  <a:pt x="112596" y="75322"/>
                  <a:pt x="112539" y="75289"/>
                  <a:pt x="112476" y="75289"/>
                </a:cubicBezTo>
                <a:close/>
                <a:moveTo>
                  <a:pt x="121148" y="75754"/>
                </a:moveTo>
                <a:cubicBezTo>
                  <a:pt x="120986" y="75754"/>
                  <a:pt x="120867" y="75990"/>
                  <a:pt x="121036" y="76111"/>
                </a:cubicBezTo>
                <a:cubicBezTo>
                  <a:pt x="121522" y="76475"/>
                  <a:pt x="121917" y="76962"/>
                  <a:pt x="122221" y="77478"/>
                </a:cubicBezTo>
                <a:cubicBezTo>
                  <a:pt x="122252" y="77539"/>
                  <a:pt x="122312" y="77570"/>
                  <a:pt x="122373" y="77570"/>
                </a:cubicBezTo>
                <a:cubicBezTo>
                  <a:pt x="122434" y="77570"/>
                  <a:pt x="122464" y="77570"/>
                  <a:pt x="122495" y="77539"/>
                </a:cubicBezTo>
                <a:cubicBezTo>
                  <a:pt x="122586" y="77509"/>
                  <a:pt x="122616" y="77387"/>
                  <a:pt x="122555" y="77296"/>
                </a:cubicBezTo>
                <a:cubicBezTo>
                  <a:pt x="122221" y="76718"/>
                  <a:pt x="121796" y="76202"/>
                  <a:pt x="121279" y="75807"/>
                </a:cubicBezTo>
                <a:cubicBezTo>
                  <a:pt x="121235" y="75769"/>
                  <a:pt x="121190" y="75754"/>
                  <a:pt x="121148" y="75754"/>
                </a:cubicBezTo>
                <a:close/>
                <a:moveTo>
                  <a:pt x="221463" y="77266"/>
                </a:moveTo>
                <a:cubicBezTo>
                  <a:pt x="220946" y="77266"/>
                  <a:pt x="220430" y="77387"/>
                  <a:pt x="219974" y="77661"/>
                </a:cubicBezTo>
                <a:cubicBezTo>
                  <a:pt x="219883" y="77721"/>
                  <a:pt x="219852" y="77843"/>
                  <a:pt x="219913" y="77934"/>
                </a:cubicBezTo>
                <a:cubicBezTo>
                  <a:pt x="219943" y="77995"/>
                  <a:pt x="220004" y="78025"/>
                  <a:pt x="220065" y="78025"/>
                </a:cubicBezTo>
                <a:cubicBezTo>
                  <a:pt x="220126" y="78025"/>
                  <a:pt x="220156" y="77995"/>
                  <a:pt x="220186" y="77965"/>
                </a:cubicBezTo>
                <a:cubicBezTo>
                  <a:pt x="220541" y="77774"/>
                  <a:pt x="220921" y="77656"/>
                  <a:pt x="221324" y="77656"/>
                </a:cubicBezTo>
                <a:cubicBezTo>
                  <a:pt x="221370" y="77656"/>
                  <a:pt x="221417" y="77658"/>
                  <a:pt x="221463" y="77661"/>
                </a:cubicBezTo>
                <a:lnTo>
                  <a:pt x="221889" y="77661"/>
                </a:lnTo>
                <a:cubicBezTo>
                  <a:pt x="221898" y="77662"/>
                  <a:pt x="221908" y="77662"/>
                  <a:pt x="221917" y="77662"/>
                </a:cubicBezTo>
                <a:cubicBezTo>
                  <a:pt x="222136" y="77662"/>
                  <a:pt x="222182" y="77325"/>
                  <a:pt x="221919" y="77296"/>
                </a:cubicBezTo>
                <a:cubicBezTo>
                  <a:pt x="221767" y="77266"/>
                  <a:pt x="221615" y="77266"/>
                  <a:pt x="221463" y="77266"/>
                </a:cubicBezTo>
                <a:close/>
                <a:moveTo>
                  <a:pt x="223731" y="77801"/>
                </a:moveTo>
                <a:cubicBezTo>
                  <a:pt x="223657" y="77801"/>
                  <a:pt x="223583" y="77835"/>
                  <a:pt x="223560" y="77904"/>
                </a:cubicBezTo>
                <a:cubicBezTo>
                  <a:pt x="223530" y="78025"/>
                  <a:pt x="223560" y="78117"/>
                  <a:pt x="223652" y="78177"/>
                </a:cubicBezTo>
                <a:cubicBezTo>
                  <a:pt x="224229" y="78421"/>
                  <a:pt x="224776" y="78725"/>
                  <a:pt x="225263" y="79089"/>
                </a:cubicBezTo>
                <a:cubicBezTo>
                  <a:pt x="225295" y="79111"/>
                  <a:pt x="225331" y="79121"/>
                  <a:pt x="225367" y="79121"/>
                </a:cubicBezTo>
                <a:cubicBezTo>
                  <a:pt x="225432" y="79121"/>
                  <a:pt x="225497" y="79087"/>
                  <a:pt x="225536" y="79028"/>
                </a:cubicBezTo>
                <a:cubicBezTo>
                  <a:pt x="225597" y="78968"/>
                  <a:pt x="225567" y="78846"/>
                  <a:pt x="225475" y="78785"/>
                </a:cubicBezTo>
                <a:cubicBezTo>
                  <a:pt x="224959" y="78390"/>
                  <a:pt x="224411" y="78086"/>
                  <a:pt x="223804" y="77813"/>
                </a:cubicBezTo>
                <a:cubicBezTo>
                  <a:pt x="223781" y="77805"/>
                  <a:pt x="223756" y="77801"/>
                  <a:pt x="223731" y="77801"/>
                </a:cubicBezTo>
                <a:close/>
                <a:moveTo>
                  <a:pt x="114504" y="78490"/>
                </a:moveTo>
                <a:cubicBezTo>
                  <a:pt x="114367" y="78490"/>
                  <a:pt x="114239" y="78653"/>
                  <a:pt x="114349" y="78785"/>
                </a:cubicBezTo>
                <a:lnTo>
                  <a:pt x="114805" y="79454"/>
                </a:lnTo>
                <a:cubicBezTo>
                  <a:pt x="115017" y="79758"/>
                  <a:pt x="115230" y="80032"/>
                  <a:pt x="115443" y="80336"/>
                </a:cubicBezTo>
                <a:cubicBezTo>
                  <a:pt x="115473" y="80396"/>
                  <a:pt x="115534" y="80427"/>
                  <a:pt x="115595" y="80427"/>
                </a:cubicBezTo>
                <a:cubicBezTo>
                  <a:pt x="115656" y="80427"/>
                  <a:pt x="115686" y="80396"/>
                  <a:pt x="115716" y="80366"/>
                </a:cubicBezTo>
                <a:cubicBezTo>
                  <a:pt x="115808" y="80305"/>
                  <a:pt x="115808" y="80214"/>
                  <a:pt x="115747" y="80123"/>
                </a:cubicBezTo>
                <a:cubicBezTo>
                  <a:pt x="115534" y="79819"/>
                  <a:pt x="115321" y="79515"/>
                  <a:pt x="115109" y="79241"/>
                </a:cubicBezTo>
                <a:lnTo>
                  <a:pt x="114653" y="78573"/>
                </a:lnTo>
                <a:cubicBezTo>
                  <a:pt x="114611" y="78514"/>
                  <a:pt x="114557" y="78490"/>
                  <a:pt x="114504" y="78490"/>
                </a:cubicBezTo>
                <a:close/>
                <a:moveTo>
                  <a:pt x="168350" y="79980"/>
                </a:moveTo>
                <a:cubicBezTo>
                  <a:pt x="168046" y="79980"/>
                  <a:pt x="167762" y="80079"/>
                  <a:pt x="167511" y="80275"/>
                </a:cubicBezTo>
                <a:cubicBezTo>
                  <a:pt x="167450" y="80336"/>
                  <a:pt x="167420" y="80457"/>
                  <a:pt x="167480" y="80548"/>
                </a:cubicBezTo>
                <a:cubicBezTo>
                  <a:pt x="167514" y="80598"/>
                  <a:pt x="167566" y="80621"/>
                  <a:pt x="167621" y="80621"/>
                </a:cubicBezTo>
                <a:cubicBezTo>
                  <a:pt x="167666" y="80621"/>
                  <a:pt x="167713" y="80606"/>
                  <a:pt x="167754" y="80579"/>
                </a:cubicBezTo>
                <a:cubicBezTo>
                  <a:pt x="167940" y="80432"/>
                  <a:pt x="168138" y="80362"/>
                  <a:pt x="168353" y="80362"/>
                </a:cubicBezTo>
                <a:cubicBezTo>
                  <a:pt x="168629" y="80362"/>
                  <a:pt x="168932" y="80478"/>
                  <a:pt x="169274" y="80700"/>
                </a:cubicBezTo>
                <a:cubicBezTo>
                  <a:pt x="169314" y="80729"/>
                  <a:pt x="169355" y="80742"/>
                  <a:pt x="169393" y="80742"/>
                </a:cubicBezTo>
                <a:cubicBezTo>
                  <a:pt x="169552" y="80742"/>
                  <a:pt x="169659" y="80519"/>
                  <a:pt x="169486" y="80396"/>
                </a:cubicBezTo>
                <a:cubicBezTo>
                  <a:pt x="169092" y="80117"/>
                  <a:pt x="168707" y="79980"/>
                  <a:pt x="168350" y="79980"/>
                </a:cubicBezTo>
                <a:close/>
                <a:moveTo>
                  <a:pt x="123061" y="78965"/>
                </a:moveTo>
                <a:cubicBezTo>
                  <a:pt x="122956" y="78965"/>
                  <a:pt x="122856" y="79044"/>
                  <a:pt x="122890" y="79180"/>
                </a:cubicBezTo>
                <a:cubicBezTo>
                  <a:pt x="122920" y="79332"/>
                  <a:pt x="122920" y="79454"/>
                  <a:pt x="122951" y="79576"/>
                </a:cubicBezTo>
                <a:cubicBezTo>
                  <a:pt x="123011" y="80001"/>
                  <a:pt x="123042" y="80427"/>
                  <a:pt x="123042" y="80883"/>
                </a:cubicBezTo>
                <a:lnTo>
                  <a:pt x="123042" y="81035"/>
                </a:lnTo>
                <a:cubicBezTo>
                  <a:pt x="123042" y="81156"/>
                  <a:pt x="123133" y="81217"/>
                  <a:pt x="123224" y="81217"/>
                </a:cubicBezTo>
                <a:cubicBezTo>
                  <a:pt x="123240" y="81221"/>
                  <a:pt x="123256" y="81223"/>
                  <a:pt x="123270" y="81223"/>
                </a:cubicBezTo>
                <a:cubicBezTo>
                  <a:pt x="123368" y="81223"/>
                  <a:pt x="123437" y="81140"/>
                  <a:pt x="123437" y="81035"/>
                </a:cubicBezTo>
                <a:lnTo>
                  <a:pt x="123437" y="80883"/>
                </a:lnTo>
                <a:cubicBezTo>
                  <a:pt x="123437" y="80427"/>
                  <a:pt x="123407" y="79971"/>
                  <a:pt x="123315" y="79515"/>
                </a:cubicBezTo>
                <a:cubicBezTo>
                  <a:pt x="123315" y="79393"/>
                  <a:pt x="123285" y="79241"/>
                  <a:pt x="123255" y="79120"/>
                </a:cubicBezTo>
                <a:cubicBezTo>
                  <a:pt x="123228" y="79013"/>
                  <a:pt x="123143" y="78965"/>
                  <a:pt x="123061" y="78965"/>
                </a:cubicBezTo>
                <a:close/>
                <a:moveTo>
                  <a:pt x="219305" y="79272"/>
                </a:moveTo>
                <a:cubicBezTo>
                  <a:pt x="219183" y="79272"/>
                  <a:pt x="219123" y="79363"/>
                  <a:pt x="219123" y="79454"/>
                </a:cubicBezTo>
                <a:cubicBezTo>
                  <a:pt x="219123" y="79758"/>
                  <a:pt x="219153" y="80062"/>
                  <a:pt x="219214" y="80366"/>
                </a:cubicBezTo>
                <a:cubicBezTo>
                  <a:pt x="219305" y="80731"/>
                  <a:pt x="219427" y="81065"/>
                  <a:pt x="219579" y="81369"/>
                </a:cubicBezTo>
                <a:cubicBezTo>
                  <a:pt x="219609" y="81430"/>
                  <a:pt x="219670" y="81491"/>
                  <a:pt x="219731" y="81491"/>
                </a:cubicBezTo>
                <a:cubicBezTo>
                  <a:pt x="219761" y="81491"/>
                  <a:pt x="219791" y="81491"/>
                  <a:pt x="219822" y="81460"/>
                </a:cubicBezTo>
                <a:cubicBezTo>
                  <a:pt x="219913" y="81430"/>
                  <a:pt x="219974" y="81308"/>
                  <a:pt x="219913" y="81217"/>
                </a:cubicBezTo>
                <a:cubicBezTo>
                  <a:pt x="219791" y="80913"/>
                  <a:pt x="219670" y="80609"/>
                  <a:pt x="219609" y="80275"/>
                </a:cubicBezTo>
                <a:cubicBezTo>
                  <a:pt x="219518" y="80001"/>
                  <a:pt x="219487" y="79728"/>
                  <a:pt x="219487" y="79454"/>
                </a:cubicBezTo>
                <a:cubicBezTo>
                  <a:pt x="219487" y="79363"/>
                  <a:pt x="219396" y="79272"/>
                  <a:pt x="219305" y="79272"/>
                </a:cubicBezTo>
                <a:close/>
                <a:moveTo>
                  <a:pt x="226782" y="80016"/>
                </a:moveTo>
                <a:cubicBezTo>
                  <a:pt x="226737" y="80016"/>
                  <a:pt x="226691" y="80032"/>
                  <a:pt x="226661" y="80062"/>
                </a:cubicBezTo>
                <a:cubicBezTo>
                  <a:pt x="226570" y="80123"/>
                  <a:pt x="226570" y="80244"/>
                  <a:pt x="226630" y="80336"/>
                </a:cubicBezTo>
                <a:cubicBezTo>
                  <a:pt x="227056" y="80791"/>
                  <a:pt x="227451" y="81278"/>
                  <a:pt x="227785" y="81794"/>
                </a:cubicBezTo>
                <a:cubicBezTo>
                  <a:pt x="227825" y="81853"/>
                  <a:pt x="227889" y="81887"/>
                  <a:pt x="227955" y="81887"/>
                </a:cubicBezTo>
                <a:cubicBezTo>
                  <a:pt x="227991" y="81887"/>
                  <a:pt x="228027" y="81877"/>
                  <a:pt x="228059" y="81855"/>
                </a:cubicBezTo>
                <a:cubicBezTo>
                  <a:pt x="228150" y="81794"/>
                  <a:pt x="228181" y="81673"/>
                  <a:pt x="228120" y="81582"/>
                </a:cubicBezTo>
                <a:cubicBezTo>
                  <a:pt x="227755" y="81065"/>
                  <a:pt x="227360" y="80548"/>
                  <a:pt x="226904" y="80062"/>
                </a:cubicBezTo>
                <a:cubicBezTo>
                  <a:pt x="226874" y="80032"/>
                  <a:pt x="226828" y="80016"/>
                  <a:pt x="226782" y="80016"/>
                </a:cubicBezTo>
                <a:close/>
                <a:moveTo>
                  <a:pt x="120276" y="67387"/>
                </a:moveTo>
                <a:cubicBezTo>
                  <a:pt x="120732" y="67417"/>
                  <a:pt x="121188" y="67569"/>
                  <a:pt x="121583" y="67813"/>
                </a:cubicBezTo>
                <a:cubicBezTo>
                  <a:pt x="121948" y="68025"/>
                  <a:pt x="122312" y="68238"/>
                  <a:pt x="122647" y="68512"/>
                </a:cubicBezTo>
                <a:cubicBezTo>
                  <a:pt x="122981" y="68816"/>
                  <a:pt x="123376" y="69059"/>
                  <a:pt x="123771" y="69272"/>
                </a:cubicBezTo>
                <a:cubicBezTo>
                  <a:pt x="124695" y="69762"/>
                  <a:pt x="125756" y="70034"/>
                  <a:pt x="126798" y="70034"/>
                </a:cubicBezTo>
                <a:cubicBezTo>
                  <a:pt x="126853" y="70034"/>
                  <a:pt x="126908" y="70033"/>
                  <a:pt x="126963" y="70031"/>
                </a:cubicBezTo>
                <a:cubicBezTo>
                  <a:pt x="127480" y="70001"/>
                  <a:pt x="127996" y="69879"/>
                  <a:pt x="128483" y="69697"/>
                </a:cubicBezTo>
                <a:cubicBezTo>
                  <a:pt x="128969" y="69515"/>
                  <a:pt x="129425" y="69302"/>
                  <a:pt x="129911" y="69089"/>
                </a:cubicBezTo>
                <a:cubicBezTo>
                  <a:pt x="130610" y="68724"/>
                  <a:pt x="131401" y="68451"/>
                  <a:pt x="132161" y="68268"/>
                </a:cubicBezTo>
                <a:cubicBezTo>
                  <a:pt x="132274" y="68246"/>
                  <a:pt x="132477" y="68214"/>
                  <a:pt x="132707" y="68214"/>
                </a:cubicBezTo>
                <a:cubicBezTo>
                  <a:pt x="133093" y="68214"/>
                  <a:pt x="133555" y="68302"/>
                  <a:pt x="133802" y="68664"/>
                </a:cubicBezTo>
                <a:cubicBezTo>
                  <a:pt x="133984" y="68968"/>
                  <a:pt x="134015" y="69363"/>
                  <a:pt x="133923" y="69697"/>
                </a:cubicBezTo>
                <a:cubicBezTo>
                  <a:pt x="133771" y="70062"/>
                  <a:pt x="133589" y="70396"/>
                  <a:pt x="133376" y="70731"/>
                </a:cubicBezTo>
                <a:lnTo>
                  <a:pt x="132951" y="71338"/>
                </a:lnTo>
                <a:lnTo>
                  <a:pt x="132708" y="71734"/>
                </a:lnTo>
                <a:lnTo>
                  <a:pt x="132130" y="72615"/>
                </a:lnTo>
                <a:cubicBezTo>
                  <a:pt x="131765" y="73071"/>
                  <a:pt x="131522" y="73618"/>
                  <a:pt x="131370" y="74196"/>
                </a:cubicBezTo>
                <a:cubicBezTo>
                  <a:pt x="131309" y="74621"/>
                  <a:pt x="131309" y="75047"/>
                  <a:pt x="131370" y="75472"/>
                </a:cubicBezTo>
                <a:cubicBezTo>
                  <a:pt x="131492" y="76536"/>
                  <a:pt x="131765" y="77570"/>
                  <a:pt x="132130" y="78573"/>
                </a:cubicBezTo>
                <a:lnTo>
                  <a:pt x="132161" y="78694"/>
                </a:lnTo>
                <a:cubicBezTo>
                  <a:pt x="132313" y="78998"/>
                  <a:pt x="132404" y="79332"/>
                  <a:pt x="132434" y="79667"/>
                </a:cubicBezTo>
                <a:cubicBezTo>
                  <a:pt x="132464" y="80396"/>
                  <a:pt x="131917" y="81126"/>
                  <a:pt x="130793" y="81855"/>
                </a:cubicBezTo>
                <a:cubicBezTo>
                  <a:pt x="130641" y="81977"/>
                  <a:pt x="130458" y="82068"/>
                  <a:pt x="130276" y="82098"/>
                </a:cubicBezTo>
                <a:cubicBezTo>
                  <a:pt x="130094" y="82068"/>
                  <a:pt x="129942" y="82007"/>
                  <a:pt x="129790" y="81916"/>
                </a:cubicBezTo>
                <a:cubicBezTo>
                  <a:pt x="129364" y="81703"/>
                  <a:pt x="128969" y="81399"/>
                  <a:pt x="128635" y="81035"/>
                </a:cubicBezTo>
                <a:cubicBezTo>
                  <a:pt x="128148" y="80396"/>
                  <a:pt x="127996" y="79545"/>
                  <a:pt x="127875" y="78694"/>
                </a:cubicBezTo>
                <a:cubicBezTo>
                  <a:pt x="127844" y="78573"/>
                  <a:pt x="127814" y="78451"/>
                  <a:pt x="127814" y="78299"/>
                </a:cubicBezTo>
                <a:cubicBezTo>
                  <a:pt x="127632" y="76962"/>
                  <a:pt x="127115" y="75685"/>
                  <a:pt x="126294" y="74591"/>
                </a:cubicBezTo>
                <a:cubicBezTo>
                  <a:pt x="125230" y="73253"/>
                  <a:pt x="123680" y="72524"/>
                  <a:pt x="122160" y="71794"/>
                </a:cubicBezTo>
                <a:cubicBezTo>
                  <a:pt x="122130" y="71764"/>
                  <a:pt x="122069" y="71764"/>
                  <a:pt x="122039" y="71734"/>
                </a:cubicBezTo>
                <a:cubicBezTo>
                  <a:pt x="121765" y="71612"/>
                  <a:pt x="121522" y="71490"/>
                  <a:pt x="121248" y="71338"/>
                </a:cubicBezTo>
                <a:cubicBezTo>
                  <a:pt x="121066" y="71247"/>
                  <a:pt x="120853" y="71156"/>
                  <a:pt x="120671" y="71065"/>
                </a:cubicBezTo>
                <a:cubicBezTo>
                  <a:pt x="120306" y="70882"/>
                  <a:pt x="119972" y="70639"/>
                  <a:pt x="119698" y="70335"/>
                </a:cubicBezTo>
                <a:cubicBezTo>
                  <a:pt x="119455" y="69940"/>
                  <a:pt x="119273" y="69484"/>
                  <a:pt x="119212" y="69028"/>
                </a:cubicBezTo>
                <a:cubicBezTo>
                  <a:pt x="119090" y="68724"/>
                  <a:pt x="119090" y="68420"/>
                  <a:pt x="119151" y="68116"/>
                </a:cubicBezTo>
                <a:cubicBezTo>
                  <a:pt x="119303" y="67691"/>
                  <a:pt x="119729" y="67387"/>
                  <a:pt x="120185" y="67387"/>
                </a:cubicBezTo>
                <a:close/>
                <a:moveTo>
                  <a:pt x="120154" y="67022"/>
                </a:moveTo>
                <a:cubicBezTo>
                  <a:pt x="119850" y="67022"/>
                  <a:pt x="119516" y="67144"/>
                  <a:pt x="119273" y="67326"/>
                </a:cubicBezTo>
                <a:cubicBezTo>
                  <a:pt x="119182" y="67387"/>
                  <a:pt x="119121" y="67448"/>
                  <a:pt x="119060" y="67509"/>
                </a:cubicBezTo>
                <a:cubicBezTo>
                  <a:pt x="118938" y="67630"/>
                  <a:pt x="118817" y="67813"/>
                  <a:pt x="118786" y="67995"/>
                </a:cubicBezTo>
                <a:cubicBezTo>
                  <a:pt x="118695" y="68360"/>
                  <a:pt x="118726" y="68755"/>
                  <a:pt x="118847" y="69120"/>
                </a:cubicBezTo>
                <a:cubicBezTo>
                  <a:pt x="118878" y="69332"/>
                  <a:pt x="118938" y="69575"/>
                  <a:pt x="119030" y="69788"/>
                </a:cubicBezTo>
                <a:cubicBezTo>
                  <a:pt x="119060" y="69971"/>
                  <a:pt x="119151" y="70153"/>
                  <a:pt x="119273" y="70335"/>
                </a:cubicBezTo>
                <a:cubicBezTo>
                  <a:pt x="119303" y="70427"/>
                  <a:pt x="119364" y="70487"/>
                  <a:pt x="119394" y="70548"/>
                </a:cubicBezTo>
                <a:cubicBezTo>
                  <a:pt x="119698" y="70913"/>
                  <a:pt x="120063" y="71186"/>
                  <a:pt x="120489" y="71399"/>
                </a:cubicBezTo>
                <a:cubicBezTo>
                  <a:pt x="120701" y="71490"/>
                  <a:pt x="120914" y="71612"/>
                  <a:pt x="121127" y="71703"/>
                </a:cubicBezTo>
                <a:cubicBezTo>
                  <a:pt x="121127" y="71703"/>
                  <a:pt x="121157" y="71734"/>
                  <a:pt x="121157" y="71734"/>
                </a:cubicBezTo>
                <a:cubicBezTo>
                  <a:pt x="121431" y="71855"/>
                  <a:pt x="121735" y="72007"/>
                  <a:pt x="122008" y="72129"/>
                </a:cubicBezTo>
                <a:cubicBezTo>
                  <a:pt x="123467" y="72858"/>
                  <a:pt x="124987" y="73557"/>
                  <a:pt x="125990" y="74834"/>
                </a:cubicBezTo>
                <a:cubicBezTo>
                  <a:pt x="126780" y="75867"/>
                  <a:pt x="127267" y="77083"/>
                  <a:pt x="127419" y="78360"/>
                </a:cubicBezTo>
                <a:cubicBezTo>
                  <a:pt x="127449" y="78512"/>
                  <a:pt x="127480" y="78633"/>
                  <a:pt x="127480" y="78755"/>
                </a:cubicBezTo>
                <a:cubicBezTo>
                  <a:pt x="127632" y="79636"/>
                  <a:pt x="127784" y="80548"/>
                  <a:pt x="128361" y="81278"/>
                </a:cubicBezTo>
                <a:cubicBezTo>
                  <a:pt x="128695" y="81673"/>
                  <a:pt x="129121" y="82007"/>
                  <a:pt x="129607" y="82250"/>
                </a:cubicBezTo>
                <a:cubicBezTo>
                  <a:pt x="129790" y="82372"/>
                  <a:pt x="130033" y="82463"/>
                  <a:pt x="130276" y="82463"/>
                </a:cubicBezTo>
                <a:lnTo>
                  <a:pt x="130306" y="82463"/>
                </a:lnTo>
                <a:cubicBezTo>
                  <a:pt x="130550" y="82433"/>
                  <a:pt x="130793" y="82342"/>
                  <a:pt x="131005" y="82190"/>
                </a:cubicBezTo>
                <a:cubicBezTo>
                  <a:pt x="132252" y="81369"/>
                  <a:pt x="132829" y="80518"/>
                  <a:pt x="132799" y="79636"/>
                </a:cubicBezTo>
                <a:cubicBezTo>
                  <a:pt x="132768" y="79272"/>
                  <a:pt x="132677" y="78907"/>
                  <a:pt x="132525" y="78542"/>
                </a:cubicBezTo>
                <a:lnTo>
                  <a:pt x="132495" y="78451"/>
                </a:lnTo>
                <a:cubicBezTo>
                  <a:pt x="132130" y="77478"/>
                  <a:pt x="131857" y="76445"/>
                  <a:pt x="131735" y="75411"/>
                </a:cubicBezTo>
                <a:cubicBezTo>
                  <a:pt x="131674" y="75047"/>
                  <a:pt x="131674" y="74652"/>
                  <a:pt x="131735" y="74287"/>
                </a:cubicBezTo>
                <a:cubicBezTo>
                  <a:pt x="131887" y="73740"/>
                  <a:pt x="132130" y="73253"/>
                  <a:pt x="132464" y="72797"/>
                </a:cubicBezTo>
                <a:lnTo>
                  <a:pt x="133164" y="71734"/>
                </a:lnTo>
                <a:lnTo>
                  <a:pt x="133407" y="71338"/>
                </a:lnTo>
                <a:lnTo>
                  <a:pt x="133680" y="70943"/>
                </a:lnTo>
                <a:cubicBezTo>
                  <a:pt x="133923" y="70579"/>
                  <a:pt x="134136" y="70214"/>
                  <a:pt x="134258" y="69788"/>
                </a:cubicBezTo>
                <a:cubicBezTo>
                  <a:pt x="134410" y="69363"/>
                  <a:pt x="134379" y="68876"/>
                  <a:pt x="134136" y="68451"/>
                </a:cubicBezTo>
                <a:cubicBezTo>
                  <a:pt x="133849" y="68044"/>
                  <a:pt x="133316" y="67825"/>
                  <a:pt x="132657" y="67825"/>
                </a:cubicBezTo>
                <a:cubicBezTo>
                  <a:pt x="132480" y="67825"/>
                  <a:pt x="132293" y="67841"/>
                  <a:pt x="132100" y="67873"/>
                </a:cubicBezTo>
                <a:cubicBezTo>
                  <a:pt x="131279" y="68056"/>
                  <a:pt x="130489" y="68360"/>
                  <a:pt x="129729" y="68755"/>
                </a:cubicBezTo>
                <a:cubicBezTo>
                  <a:pt x="128817" y="69180"/>
                  <a:pt x="127936" y="69606"/>
                  <a:pt x="126963" y="69636"/>
                </a:cubicBezTo>
                <a:cubicBezTo>
                  <a:pt x="126872" y="69667"/>
                  <a:pt x="126811" y="69667"/>
                  <a:pt x="126720" y="69667"/>
                </a:cubicBezTo>
                <a:cubicBezTo>
                  <a:pt x="125747" y="69636"/>
                  <a:pt x="124805" y="69393"/>
                  <a:pt x="123954" y="68937"/>
                </a:cubicBezTo>
                <a:cubicBezTo>
                  <a:pt x="123559" y="68724"/>
                  <a:pt x="123194" y="68481"/>
                  <a:pt x="122859" y="68208"/>
                </a:cubicBezTo>
                <a:cubicBezTo>
                  <a:pt x="122525" y="67934"/>
                  <a:pt x="122160" y="67691"/>
                  <a:pt x="121765" y="67478"/>
                </a:cubicBezTo>
                <a:cubicBezTo>
                  <a:pt x="121279" y="67174"/>
                  <a:pt x="120732" y="67022"/>
                  <a:pt x="120154" y="67022"/>
                </a:cubicBezTo>
                <a:close/>
                <a:moveTo>
                  <a:pt x="116672" y="81611"/>
                </a:moveTo>
                <a:cubicBezTo>
                  <a:pt x="116636" y="81611"/>
                  <a:pt x="116600" y="81621"/>
                  <a:pt x="116568" y="81643"/>
                </a:cubicBezTo>
                <a:cubicBezTo>
                  <a:pt x="116476" y="81703"/>
                  <a:pt x="116446" y="81825"/>
                  <a:pt x="116507" y="81886"/>
                </a:cubicBezTo>
                <a:cubicBezTo>
                  <a:pt x="116841" y="82433"/>
                  <a:pt x="117145" y="82980"/>
                  <a:pt x="117449" y="83527"/>
                </a:cubicBezTo>
                <a:cubicBezTo>
                  <a:pt x="117479" y="83588"/>
                  <a:pt x="117540" y="83649"/>
                  <a:pt x="117601" y="83649"/>
                </a:cubicBezTo>
                <a:cubicBezTo>
                  <a:pt x="117631" y="83649"/>
                  <a:pt x="117662" y="83618"/>
                  <a:pt x="117692" y="83618"/>
                </a:cubicBezTo>
                <a:cubicBezTo>
                  <a:pt x="117783" y="83588"/>
                  <a:pt x="117814" y="83466"/>
                  <a:pt x="117783" y="83375"/>
                </a:cubicBezTo>
                <a:cubicBezTo>
                  <a:pt x="117479" y="82798"/>
                  <a:pt x="117175" y="82220"/>
                  <a:pt x="116841" y="81703"/>
                </a:cubicBezTo>
                <a:cubicBezTo>
                  <a:pt x="116802" y="81644"/>
                  <a:pt x="116737" y="81611"/>
                  <a:pt x="116672" y="81611"/>
                </a:cubicBezTo>
                <a:close/>
                <a:moveTo>
                  <a:pt x="170752" y="81700"/>
                </a:moveTo>
                <a:cubicBezTo>
                  <a:pt x="170609" y="81700"/>
                  <a:pt x="170467" y="81870"/>
                  <a:pt x="170581" y="82007"/>
                </a:cubicBezTo>
                <a:cubicBezTo>
                  <a:pt x="170976" y="82494"/>
                  <a:pt x="171341" y="83010"/>
                  <a:pt x="171645" y="83557"/>
                </a:cubicBezTo>
                <a:cubicBezTo>
                  <a:pt x="171705" y="83618"/>
                  <a:pt x="171766" y="83649"/>
                  <a:pt x="171827" y="83649"/>
                </a:cubicBezTo>
                <a:cubicBezTo>
                  <a:pt x="171979" y="83649"/>
                  <a:pt x="172070" y="83466"/>
                  <a:pt x="171979" y="83345"/>
                </a:cubicBezTo>
                <a:cubicBezTo>
                  <a:pt x="171645" y="82798"/>
                  <a:pt x="171280" y="82281"/>
                  <a:pt x="170885" y="81764"/>
                </a:cubicBezTo>
                <a:cubicBezTo>
                  <a:pt x="170847" y="81719"/>
                  <a:pt x="170799" y="81700"/>
                  <a:pt x="170752" y="81700"/>
                </a:cubicBezTo>
                <a:close/>
                <a:moveTo>
                  <a:pt x="70700" y="304"/>
                </a:moveTo>
                <a:cubicBezTo>
                  <a:pt x="68390" y="4134"/>
                  <a:pt x="67691" y="8936"/>
                  <a:pt x="70305" y="12371"/>
                </a:cubicBezTo>
                <a:cubicBezTo>
                  <a:pt x="70609" y="12797"/>
                  <a:pt x="70974" y="13192"/>
                  <a:pt x="71400" y="13526"/>
                </a:cubicBezTo>
                <a:cubicBezTo>
                  <a:pt x="71521" y="13648"/>
                  <a:pt x="71643" y="13769"/>
                  <a:pt x="71764" y="13860"/>
                </a:cubicBezTo>
                <a:cubicBezTo>
                  <a:pt x="73711" y="15380"/>
                  <a:pt x="76222" y="15951"/>
                  <a:pt x="78658" y="15951"/>
                </a:cubicBezTo>
                <a:cubicBezTo>
                  <a:pt x="80216" y="15951"/>
                  <a:pt x="81743" y="15717"/>
                  <a:pt x="83071" y="15350"/>
                </a:cubicBezTo>
                <a:lnTo>
                  <a:pt x="83436" y="15259"/>
                </a:lnTo>
                <a:cubicBezTo>
                  <a:pt x="84157" y="15035"/>
                  <a:pt x="84879" y="14831"/>
                  <a:pt x="85600" y="14831"/>
                </a:cubicBezTo>
                <a:cubicBezTo>
                  <a:pt x="85760" y="14831"/>
                  <a:pt x="85920" y="14841"/>
                  <a:pt x="86081" y="14863"/>
                </a:cubicBezTo>
                <a:cubicBezTo>
                  <a:pt x="88573" y="15259"/>
                  <a:pt x="89546" y="18511"/>
                  <a:pt x="89211" y="21338"/>
                </a:cubicBezTo>
                <a:cubicBezTo>
                  <a:pt x="89151" y="21854"/>
                  <a:pt x="89090" y="22402"/>
                  <a:pt x="88999" y="22888"/>
                </a:cubicBezTo>
                <a:cubicBezTo>
                  <a:pt x="88664" y="25198"/>
                  <a:pt x="88300" y="27569"/>
                  <a:pt x="89485" y="29545"/>
                </a:cubicBezTo>
                <a:cubicBezTo>
                  <a:pt x="90123" y="30608"/>
                  <a:pt x="91187" y="31490"/>
                  <a:pt x="92828" y="32280"/>
                </a:cubicBezTo>
                <a:cubicBezTo>
                  <a:pt x="93588" y="32645"/>
                  <a:pt x="94348" y="32949"/>
                  <a:pt x="95139" y="33222"/>
                </a:cubicBezTo>
                <a:cubicBezTo>
                  <a:pt x="95169" y="33222"/>
                  <a:pt x="95230" y="33253"/>
                  <a:pt x="95291" y="33253"/>
                </a:cubicBezTo>
                <a:cubicBezTo>
                  <a:pt x="97581" y="34004"/>
                  <a:pt x="100149" y="34372"/>
                  <a:pt x="103032" y="34372"/>
                </a:cubicBezTo>
                <a:cubicBezTo>
                  <a:pt x="104817" y="34372"/>
                  <a:pt x="106722" y="34231"/>
                  <a:pt x="108756" y="33952"/>
                </a:cubicBezTo>
                <a:cubicBezTo>
                  <a:pt x="108862" y="33933"/>
                  <a:pt x="108971" y="33923"/>
                  <a:pt x="109080" y="33923"/>
                </a:cubicBezTo>
                <a:cubicBezTo>
                  <a:pt x="109315" y="33923"/>
                  <a:pt x="109551" y="33970"/>
                  <a:pt x="109759" y="34073"/>
                </a:cubicBezTo>
                <a:cubicBezTo>
                  <a:pt x="110640" y="34529"/>
                  <a:pt x="110306" y="35532"/>
                  <a:pt x="110063" y="36080"/>
                </a:cubicBezTo>
                <a:cubicBezTo>
                  <a:pt x="108026" y="40244"/>
                  <a:pt x="102282" y="40852"/>
                  <a:pt x="99911" y="40912"/>
                </a:cubicBezTo>
                <a:lnTo>
                  <a:pt x="98573" y="40912"/>
                </a:lnTo>
                <a:cubicBezTo>
                  <a:pt x="95898" y="40943"/>
                  <a:pt x="93163" y="40973"/>
                  <a:pt x="90974" y="42463"/>
                </a:cubicBezTo>
                <a:cubicBezTo>
                  <a:pt x="89272" y="43648"/>
                  <a:pt x="88269" y="45472"/>
                  <a:pt x="87418" y="47599"/>
                </a:cubicBezTo>
                <a:cubicBezTo>
                  <a:pt x="87357" y="47721"/>
                  <a:pt x="87327" y="47843"/>
                  <a:pt x="87266" y="47995"/>
                </a:cubicBezTo>
                <a:cubicBezTo>
                  <a:pt x="87144" y="48329"/>
                  <a:pt x="86993" y="48694"/>
                  <a:pt x="86871" y="49058"/>
                </a:cubicBezTo>
                <a:cubicBezTo>
                  <a:pt x="85655" y="52341"/>
                  <a:pt x="84409" y="55745"/>
                  <a:pt x="84166" y="59332"/>
                </a:cubicBezTo>
                <a:cubicBezTo>
                  <a:pt x="83983" y="61825"/>
                  <a:pt x="84318" y="64347"/>
                  <a:pt x="84652" y="66779"/>
                </a:cubicBezTo>
                <a:cubicBezTo>
                  <a:pt x="84804" y="67995"/>
                  <a:pt x="84986" y="69241"/>
                  <a:pt x="85078" y="70457"/>
                </a:cubicBezTo>
                <a:cubicBezTo>
                  <a:pt x="85534" y="75503"/>
                  <a:pt x="84591" y="79150"/>
                  <a:pt x="82281" y="81612"/>
                </a:cubicBezTo>
                <a:cubicBezTo>
                  <a:pt x="81491" y="82494"/>
                  <a:pt x="80457" y="83102"/>
                  <a:pt x="79302" y="83405"/>
                </a:cubicBezTo>
                <a:cubicBezTo>
                  <a:pt x="78945" y="83482"/>
                  <a:pt x="78599" y="83519"/>
                  <a:pt x="78264" y="83519"/>
                </a:cubicBezTo>
                <a:cubicBezTo>
                  <a:pt x="75160" y="83519"/>
                  <a:pt x="73065" y="80387"/>
                  <a:pt x="72159" y="77478"/>
                </a:cubicBezTo>
                <a:cubicBezTo>
                  <a:pt x="71916" y="76688"/>
                  <a:pt x="71734" y="75928"/>
                  <a:pt x="71582" y="75107"/>
                </a:cubicBezTo>
                <a:cubicBezTo>
                  <a:pt x="71491" y="74743"/>
                  <a:pt x="71430" y="74378"/>
                  <a:pt x="71400" y="73983"/>
                </a:cubicBezTo>
                <a:cubicBezTo>
                  <a:pt x="71248" y="72980"/>
                  <a:pt x="71187" y="71946"/>
                  <a:pt x="71187" y="70943"/>
                </a:cubicBezTo>
                <a:cubicBezTo>
                  <a:pt x="71217" y="70244"/>
                  <a:pt x="71248" y="69545"/>
                  <a:pt x="71278" y="68846"/>
                </a:cubicBezTo>
                <a:cubicBezTo>
                  <a:pt x="71460" y="65624"/>
                  <a:pt x="71643" y="62250"/>
                  <a:pt x="68937" y="59910"/>
                </a:cubicBezTo>
                <a:cubicBezTo>
                  <a:pt x="67874" y="59028"/>
                  <a:pt x="66627" y="58451"/>
                  <a:pt x="65260" y="58238"/>
                </a:cubicBezTo>
                <a:cubicBezTo>
                  <a:pt x="64691" y="58141"/>
                  <a:pt x="64127" y="58096"/>
                  <a:pt x="63567" y="58096"/>
                </a:cubicBezTo>
                <a:cubicBezTo>
                  <a:pt x="60807" y="58096"/>
                  <a:pt x="58167" y="59183"/>
                  <a:pt x="55715" y="60396"/>
                </a:cubicBezTo>
                <a:cubicBezTo>
                  <a:pt x="53192" y="61612"/>
                  <a:pt x="49940" y="63466"/>
                  <a:pt x="48025" y="66323"/>
                </a:cubicBezTo>
                <a:cubicBezTo>
                  <a:pt x="47873" y="66506"/>
                  <a:pt x="47752" y="66718"/>
                  <a:pt x="47630" y="66931"/>
                </a:cubicBezTo>
                <a:cubicBezTo>
                  <a:pt x="47265" y="67569"/>
                  <a:pt x="46961" y="68238"/>
                  <a:pt x="46749" y="68968"/>
                </a:cubicBezTo>
                <a:cubicBezTo>
                  <a:pt x="46566" y="69545"/>
                  <a:pt x="46445" y="70183"/>
                  <a:pt x="46323" y="70791"/>
                </a:cubicBezTo>
                <a:cubicBezTo>
                  <a:pt x="46293" y="70974"/>
                  <a:pt x="46262" y="71156"/>
                  <a:pt x="46232" y="71338"/>
                </a:cubicBezTo>
                <a:cubicBezTo>
                  <a:pt x="46201" y="71490"/>
                  <a:pt x="46171" y="71612"/>
                  <a:pt x="46141" y="71734"/>
                </a:cubicBezTo>
                <a:cubicBezTo>
                  <a:pt x="46019" y="72493"/>
                  <a:pt x="45746" y="73223"/>
                  <a:pt x="45381" y="73892"/>
                </a:cubicBezTo>
                <a:cubicBezTo>
                  <a:pt x="44530" y="75320"/>
                  <a:pt x="43010" y="76202"/>
                  <a:pt x="41521" y="76962"/>
                </a:cubicBezTo>
                <a:cubicBezTo>
                  <a:pt x="38141" y="78688"/>
                  <a:pt x="33420" y="80764"/>
                  <a:pt x="28524" y="80764"/>
                </a:cubicBezTo>
                <a:cubicBezTo>
                  <a:pt x="27299" y="80764"/>
                  <a:pt x="26062" y="80634"/>
                  <a:pt x="24833" y="80336"/>
                </a:cubicBezTo>
                <a:cubicBezTo>
                  <a:pt x="19788" y="79120"/>
                  <a:pt x="16079" y="75533"/>
                  <a:pt x="12219" y="71734"/>
                </a:cubicBezTo>
                <a:cubicBezTo>
                  <a:pt x="12158" y="71703"/>
                  <a:pt x="12128" y="71673"/>
                  <a:pt x="12097" y="71642"/>
                </a:cubicBezTo>
                <a:cubicBezTo>
                  <a:pt x="12006" y="71551"/>
                  <a:pt x="11915" y="71460"/>
                  <a:pt x="11824" y="71338"/>
                </a:cubicBezTo>
                <a:cubicBezTo>
                  <a:pt x="9666" y="69241"/>
                  <a:pt x="7417" y="67083"/>
                  <a:pt x="4955" y="65411"/>
                </a:cubicBezTo>
                <a:cubicBezTo>
                  <a:pt x="4134" y="64864"/>
                  <a:pt x="3283" y="64347"/>
                  <a:pt x="2462" y="63861"/>
                </a:cubicBezTo>
                <a:cubicBezTo>
                  <a:pt x="1763" y="63436"/>
                  <a:pt x="1033" y="63010"/>
                  <a:pt x="334" y="62524"/>
                </a:cubicBezTo>
                <a:lnTo>
                  <a:pt x="334" y="62980"/>
                </a:lnTo>
                <a:cubicBezTo>
                  <a:pt x="973" y="63405"/>
                  <a:pt x="1641" y="63800"/>
                  <a:pt x="2280" y="64165"/>
                </a:cubicBezTo>
                <a:cubicBezTo>
                  <a:pt x="3100" y="64682"/>
                  <a:pt x="3951" y="65168"/>
                  <a:pt x="4742" y="65715"/>
                </a:cubicBezTo>
                <a:cubicBezTo>
                  <a:pt x="7082" y="67296"/>
                  <a:pt x="9210" y="69332"/>
                  <a:pt x="11277" y="71338"/>
                </a:cubicBezTo>
                <a:cubicBezTo>
                  <a:pt x="11398" y="71490"/>
                  <a:pt x="11520" y="71612"/>
                  <a:pt x="11672" y="71734"/>
                </a:cubicBezTo>
                <a:cubicBezTo>
                  <a:pt x="11733" y="71794"/>
                  <a:pt x="11794" y="71855"/>
                  <a:pt x="11854" y="71916"/>
                </a:cubicBezTo>
                <a:cubicBezTo>
                  <a:pt x="15623" y="75624"/>
                  <a:pt x="19544" y="79454"/>
                  <a:pt x="24742" y="80731"/>
                </a:cubicBezTo>
                <a:cubicBezTo>
                  <a:pt x="25985" y="81026"/>
                  <a:pt x="27234" y="81155"/>
                  <a:pt x="28471" y="81155"/>
                </a:cubicBezTo>
                <a:cubicBezTo>
                  <a:pt x="33466" y="81155"/>
                  <a:pt x="38268" y="79050"/>
                  <a:pt x="41703" y="77296"/>
                </a:cubicBezTo>
                <a:cubicBezTo>
                  <a:pt x="43223" y="76506"/>
                  <a:pt x="44803" y="75594"/>
                  <a:pt x="45685" y="74104"/>
                </a:cubicBezTo>
                <a:cubicBezTo>
                  <a:pt x="46293" y="73101"/>
                  <a:pt x="46505" y="71977"/>
                  <a:pt x="46718" y="70852"/>
                </a:cubicBezTo>
                <a:cubicBezTo>
                  <a:pt x="46809" y="70244"/>
                  <a:pt x="46931" y="69667"/>
                  <a:pt x="47113" y="69059"/>
                </a:cubicBezTo>
                <a:cubicBezTo>
                  <a:pt x="47265" y="68512"/>
                  <a:pt x="47478" y="67995"/>
                  <a:pt x="47752" y="67509"/>
                </a:cubicBezTo>
                <a:cubicBezTo>
                  <a:pt x="47843" y="67357"/>
                  <a:pt x="47934" y="67174"/>
                  <a:pt x="48025" y="67022"/>
                </a:cubicBezTo>
                <a:cubicBezTo>
                  <a:pt x="49849" y="63983"/>
                  <a:pt x="53284" y="62007"/>
                  <a:pt x="55898" y="60730"/>
                </a:cubicBezTo>
                <a:cubicBezTo>
                  <a:pt x="58290" y="59547"/>
                  <a:pt x="60849" y="58489"/>
                  <a:pt x="63523" y="58489"/>
                </a:cubicBezTo>
                <a:cubicBezTo>
                  <a:pt x="64077" y="58489"/>
                  <a:pt x="64636" y="58534"/>
                  <a:pt x="65199" y="58633"/>
                </a:cubicBezTo>
                <a:cubicBezTo>
                  <a:pt x="66475" y="58815"/>
                  <a:pt x="67691" y="59363"/>
                  <a:pt x="68664" y="60183"/>
                </a:cubicBezTo>
                <a:cubicBezTo>
                  <a:pt x="71248" y="62433"/>
                  <a:pt x="71065" y="65685"/>
                  <a:pt x="70883" y="68846"/>
                </a:cubicBezTo>
                <a:cubicBezTo>
                  <a:pt x="70852" y="69515"/>
                  <a:pt x="70822" y="70244"/>
                  <a:pt x="70822" y="70943"/>
                </a:cubicBezTo>
                <a:cubicBezTo>
                  <a:pt x="70792" y="73132"/>
                  <a:pt x="71096" y="75290"/>
                  <a:pt x="71734" y="77418"/>
                </a:cubicBezTo>
                <a:cubicBezTo>
                  <a:pt x="71734" y="77448"/>
                  <a:pt x="71764" y="77478"/>
                  <a:pt x="71764" y="77509"/>
                </a:cubicBezTo>
                <a:cubicBezTo>
                  <a:pt x="71764" y="77539"/>
                  <a:pt x="71795" y="77570"/>
                  <a:pt x="71795" y="77600"/>
                </a:cubicBezTo>
                <a:cubicBezTo>
                  <a:pt x="72737" y="80639"/>
                  <a:pt x="74956" y="83892"/>
                  <a:pt x="78239" y="83892"/>
                </a:cubicBezTo>
                <a:cubicBezTo>
                  <a:pt x="78634" y="83892"/>
                  <a:pt x="78998" y="83831"/>
                  <a:pt x="79394" y="83770"/>
                </a:cubicBezTo>
                <a:cubicBezTo>
                  <a:pt x="80609" y="83466"/>
                  <a:pt x="81704" y="82798"/>
                  <a:pt x="82555" y="81886"/>
                </a:cubicBezTo>
                <a:cubicBezTo>
                  <a:pt x="84956" y="79332"/>
                  <a:pt x="85898" y="75594"/>
                  <a:pt x="85473" y="70427"/>
                </a:cubicBezTo>
                <a:cubicBezTo>
                  <a:pt x="85351" y="69180"/>
                  <a:pt x="85199" y="67934"/>
                  <a:pt x="85017" y="66749"/>
                </a:cubicBezTo>
                <a:cubicBezTo>
                  <a:pt x="84713" y="64317"/>
                  <a:pt x="84348" y="61825"/>
                  <a:pt x="84530" y="59363"/>
                </a:cubicBezTo>
                <a:cubicBezTo>
                  <a:pt x="84774" y="55837"/>
                  <a:pt x="86020" y="52463"/>
                  <a:pt x="87205" y="49180"/>
                </a:cubicBezTo>
                <a:cubicBezTo>
                  <a:pt x="87357" y="48785"/>
                  <a:pt x="87509" y="48390"/>
                  <a:pt x="87692" y="47995"/>
                </a:cubicBezTo>
                <a:cubicBezTo>
                  <a:pt x="87722" y="47843"/>
                  <a:pt x="87783" y="47721"/>
                  <a:pt x="87844" y="47599"/>
                </a:cubicBezTo>
                <a:cubicBezTo>
                  <a:pt x="88664" y="45593"/>
                  <a:pt x="89607" y="43891"/>
                  <a:pt x="91218" y="42767"/>
                </a:cubicBezTo>
                <a:cubicBezTo>
                  <a:pt x="93284" y="41338"/>
                  <a:pt x="95959" y="41308"/>
                  <a:pt x="98573" y="41308"/>
                </a:cubicBezTo>
                <a:cubicBezTo>
                  <a:pt x="99029" y="41308"/>
                  <a:pt x="99455" y="41308"/>
                  <a:pt x="99911" y="41277"/>
                </a:cubicBezTo>
                <a:cubicBezTo>
                  <a:pt x="102342" y="41216"/>
                  <a:pt x="108269" y="40608"/>
                  <a:pt x="110397" y="36232"/>
                </a:cubicBezTo>
                <a:cubicBezTo>
                  <a:pt x="110944" y="35076"/>
                  <a:pt x="110792" y="34165"/>
                  <a:pt x="109941" y="33739"/>
                </a:cubicBezTo>
                <a:cubicBezTo>
                  <a:pt x="109645" y="33602"/>
                  <a:pt x="109331" y="33534"/>
                  <a:pt x="109027" y="33534"/>
                </a:cubicBezTo>
                <a:cubicBezTo>
                  <a:pt x="108925" y="33534"/>
                  <a:pt x="108824" y="33542"/>
                  <a:pt x="108725" y="33557"/>
                </a:cubicBezTo>
                <a:cubicBezTo>
                  <a:pt x="106702" y="33839"/>
                  <a:pt x="104810" y="33980"/>
                  <a:pt x="103040" y="33980"/>
                </a:cubicBezTo>
                <a:cubicBezTo>
                  <a:pt x="100237" y="33980"/>
                  <a:pt x="97739" y="33626"/>
                  <a:pt x="95503" y="32918"/>
                </a:cubicBezTo>
                <a:cubicBezTo>
                  <a:pt x="95382" y="32888"/>
                  <a:pt x="95260" y="32858"/>
                  <a:pt x="95139" y="32797"/>
                </a:cubicBezTo>
                <a:cubicBezTo>
                  <a:pt x="94409" y="32554"/>
                  <a:pt x="93710" y="32280"/>
                  <a:pt x="93011" y="31946"/>
                </a:cubicBezTo>
                <a:cubicBezTo>
                  <a:pt x="91430" y="31186"/>
                  <a:pt x="90427" y="30365"/>
                  <a:pt x="89819" y="29362"/>
                </a:cubicBezTo>
                <a:cubicBezTo>
                  <a:pt x="88695" y="27508"/>
                  <a:pt x="89029" y="25198"/>
                  <a:pt x="89394" y="22949"/>
                </a:cubicBezTo>
                <a:cubicBezTo>
                  <a:pt x="89455" y="22432"/>
                  <a:pt x="89546" y="21915"/>
                  <a:pt x="89607" y="21398"/>
                </a:cubicBezTo>
                <a:cubicBezTo>
                  <a:pt x="89941" y="18389"/>
                  <a:pt x="88877" y="14924"/>
                  <a:pt x="86141" y="14499"/>
                </a:cubicBezTo>
                <a:cubicBezTo>
                  <a:pt x="85955" y="14469"/>
                  <a:pt x="85768" y="14455"/>
                  <a:pt x="85581" y="14455"/>
                </a:cubicBezTo>
                <a:cubicBezTo>
                  <a:pt x="84827" y="14455"/>
                  <a:pt x="84076" y="14674"/>
                  <a:pt x="83345" y="14894"/>
                </a:cubicBezTo>
                <a:lnTo>
                  <a:pt x="82980" y="14985"/>
                </a:lnTo>
                <a:cubicBezTo>
                  <a:pt x="81671" y="15344"/>
                  <a:pt x="80177" y="15571"/>
                  <a:pt x="78659" y="15571"/>
                </a:cubicBezTo>
                <a:cubicBezTo>
                  <a:pt x="76193" y="15571"/>
                  <a:pt x="73664" y="14973"/>
                  <a:pt x="71764" y="13374"/>
                </a:cubicBezTo>
                <a:cubicBezTo>
                  <a:pt x="71643" y="13252"/>
                  <a:pt x="71521" y="13131"/>
                  <a:pt x="71400" y="13040"/>
                </a:cubicBezTo>
                <a:cubicBezTo>
                  <a:pt x="71096" y="12736"/>
                  <a:pt x="70822" y="12432"/>
                  <a:pt x="70579" y="12128"/>
                </a:cubicBezTo>
                <a:cubicBezTo>
                  <a:pt x="68056" y="8784"/>
                  <a:pt x="68816" y="4043"/>
                  <a:pt x="71156" y="304"/>
                </a:cubicBezTo>
                <a:close/>
                <a:moveTo>
                  <a:pt x="166964" y="81946"/>
                </a:moveTo>
                <a:cubicBezTo>
                  <a:pt x="166842" y="81977"/>
                  <a:pt x="166781" y="82038"/>
                  <a:pt x="166781" y="82159"/>
                </a:cubicBezTo>
                <a:cubicBezTo>
                  <a:pt x="166781" y="82220"/>
                  <a:pt x="166781" y="82281"/>
                  <a:pt x="166781" y="82311"/>
                </a:cubicBezTo>
                <a:cubicBezTo>
                  <a:pt x="166812" y="82919"/>
                  <a:pt x="166903" y="83497"/>
                  <a:pt x="167116" y="84044"/>
                </a:cubicBezTo>
                <a:cubicBezTo>
                  <a:pt x="167146" y="84135"/>
                  <a:pt x="167207" y="84196"/>
                  <a:pt x="167298" y="84196"/>
                </a:cubicBezTo>
                <a:cubicBezTo>
                  <a:pt x="167298" y="84196"/>
                  <a:pt x="167328" y="84165"/>
                  <a:pt x="167359" y="84165"/>
                </a:cubicBezTo>
                <a:cubicBezTo>
                  <a:pt x="167450" y="84135"/>
                  <a:pt x="167511" y="84044"/>
                  <a:pt x="167480" y="83922"/>
                </a:cubicBezTo>
                <a:cubicBezTo>
                  <a:pt x="167268" y="83405"/>
                  <a:pt x="167176" y="82858"/>
                  <a:pt x="167146" y="82311"/>
                </a:cubicBezTo>
                <a:cubicBezTo>
                  <a:pt x="167146" y="82250"/>
                  <a:pt x="167146" y="82220"/>
                  <a:pt x="167146" y="82129"/>
                </a:cubicBezTo>
                <a:cubicBezTo>
                  <a:pt x="167146" y="82038"/>
                  <a:pt x="167055" y="81946"/>
                  <a:pt x="166964" y="81946"/>
                </a:cubicBezTo>
                <a:close/>
                <a:moveTo>
                  <a:pt x="220776" y="82694"/>
                </a:moveTo>
                <a:cubicBezTo>
                  <a:pt x="220731" y="82694"/>
                  <a:pt x="220683" y="82709"/>
                  <a:pt x="220642" y="82737"/>
                </a:cubicBezTo>
                <a:cubicBezTo>
                  <a:pt x="220582" y="82798"/>
                  <a:pt x="220551" y="82919"/>
                  <a:pt x="220612" y="83010"/>
                </a:cubicBezTo>
                <a:cubicBezTo>
                  <a:pt x="221038" y="83497"/>
                  <a:pt x="221493" y="83953"/>
                  <a:pt x="221949" y="84409"/>
                </a:cubicBezTo>
                <a:cubicBezTo>
                  <a:pt x="222010" y="84439"/>
                  <a:pt x="222041" y="84439"/>
                  <a:pt x="222101" y="84439"/>
                </a:cubicBezTo>
                <a:cubicBezTo>
                  <a:pt x="222132" y="84439"/>
                  <a:pt x="222193" y="84409"/>
                  <a:pt x="222223" y="84378"/>
                </a:cubicBezTo>
                <a:cubicBezTo>
                  <a:pt x="222314" y="84317"/>
                  <a:pt x="222284" y="84196"/>
                  <a:pt x="222223" y="84105"/>
                </a:cubicBezTo>
                <a:cubicBezTo>
                  <a:pt x="221767" y="83709"/>
                  <a:pt x="221311" y="83253"/>
                  <a:pt x="220916" y="82767"/>
                </a:cubicBezTo>
                <a:cubicBezTo>
                  <a:pt x="220883" y="82717"/>
                  <a:pt x="220831" y="82694"/>
                  <a:pt x="220776" y="82694"/>
                </a:cubicBezTo>
                <a:close/>
                <a:moveTo>
                  <a:pt x="123103" y="82737"/>
                </a:moveTo>
                <a:cubicBezTo>
                  <a:pt x="123011" y="82737"/>
                  <a:pt x="122890" y="82798"/>
                  <a:pt x="122890" y="82919"/>
                </a:cubicBezTo>
                <a:cubicBezTo>
                  <a:pt x="122829" y="83405"/>
                  <a:pt x="122738" y="83892"/>
                  <a:pt x="122647" y="84378"/>
                </a:cubicBezTo>
                <a:lnTo>
                  <a:pt x="122586" y="84773"/>
                </a:lnTo>
                <a:cubicBezTo>
                  <a:pt x="122555" y="84895"/>
                  <a:pt x="122647" y="84986"/>
                  <a:pt x="122738" y="84986"/>
                </a:cubicBezTo>
                <a:cubicBezTo>
                  <a:pt x="122738" y="84986"/>
                  <a:pt x="122751" y="85000"/>
                  <a:pt x="122760" y="85000"/>
                </a:cubicBezTo>
                <a:cubicBezTo>
                  <a:pt x="122765" y="85000"/>
                  <a:pt x="122768" y="84996"/>
                  <a:pt x="122768" y="84986"/>
                </a:cubicBezTo>
                <a:cubicBezTo>
                  <a:pt x="122780" y="84990"/>
                  <a:pt x="122793" y="84992"/>
                  <a:pt x="122805" y="84992"/>
                </a:cubicBezTo>
                <a:cubicBezTo>
                  <a:pt x="122882" y="84992"/>
                  <a:pt x="122951" y="84913"/>
                  <a:pt x="122951" y="84834"/>
                </a:cubicBezTo>
                <a:lnTo>
                  <a:pt x="123011" y="84439"/>
                </a:lnTo>
                <a:cubicBezTo>
                  <a:pt x="123103" y="83953"/>
                  <a:pt x="123194" y="83466"/>
                  <a:pt x="123255" y="82950"/>
                </a:cubicBezTo>
                <a:cubicBezTo>
                  <a:pt x="123285" y="82858"/>
                  <a:pt x="123194" y="82767"/>
                  <a:pt x="123103" y="82737"/>
                </a:cubicBezTo>
                <a:close/>
                <a:moveTo>
                  <a:pt x="228955" y="83128"/>
                </a:moveTo>
                <a:cubicBezTo>
                  <a:pt x="228833" y="83128"/>
                  <a:pt x="228696" y="83260"/>
                  <a:pt x="228758" y="83405"/>
                </a:cubicBezTo>
                <a:cubicBezTo>
                  <a:pt x="229062" y="83922"/>
                  <a:pt x="229336" y="84469"/>
                  <a:pt x="229609" y="85108"/>
                </a:cubicBezTo>
                <a:cubicBezTo>
                  <a:pt x="229640" y="85168"/>
                  <a:pt x="229700" y="85199"/>
                  <a:pt x="229792" y="85199"/>
                </a:cubicBezTo>
                <a:cubicBezTo>
                  <a:pt x="229913" y="85199"/>
                  <a:pt x="230035" y="85077"/>
                  <a:pt x="229943" y="84925"/>
                </a:cubicBezTo>
                <a:cubicBezTo>
                  <a:pt x="229670" y="84317"/>
                  <a:pt x="229396" y="83740"/>
                  <a:pt x="229092" y="83223"/>
                </a:cubicBezTo>
                <a:cubicBezTo>
                  <a:pt x="229064" y="83156"/>
                  <a:pt x="229011" y="83128"/>
                  <a:pt x="228955" y="83128"/>
                </a:cubicBezTo>
                <a:close/>
                <a:moveTo>
                  <a:pt x="223528" y="85294"/>
                </a:moveTo>
                <a:cubicBezTo>
                  <a:pt x="223383" y="85294"/>
                  <a:pt x="223266" y="85506"/>
                  <a:pt x="223408" y="85624"/>
                </a:cubicBezTo>
                <a:cubicBezTo>
                  <a:pt x="223712" y="85868"/>
                  <a:pt x="223986" y="86080"/>
                  <a:pt x="224290" y="86323"/>
                </a:cubicBezTo>
                <a:cubicBezTo>
                  <a:pt x="224472" y="86475"/>
                  <a:pt x="224715" y="86658"/>
                  <a:pt x="224898" y="86810"/>
                </a:cubicBezTo>
                <a:cubicBezTo>
                  <a:pt x="224928" y="86840"/>
                  <a:pt x="224989" y="86871"/>
                  <a:pt x="225019" y="86871"/>
                </a:cubicBezTo>
                <a:cubicBezTo>
                  <a:pt x="225080" y="86871"/>
                  <a:pt x="225141" y="86840"/>
                  <a:pt x="225171" y="86779"/>
                </a:cubicBezTo>
                <a:cubicBezTo>
                  <a:pt x="225232" y="86719"/>
                  <a:pt x="225232" y="86597"/>
                  <a:pt x="225141" y="86536"/>
                </a:cubicBezTo>
                <a:cubicBezTo>
                  <a:pt x="224928" y="86354"/>
                  <a:pt x="224715" y="86202"/>
                  <a:pt x="224503" y="86019"/>
                </a:cubicBezTo>
                <a:cubicBezTo>
                  <a:pt x="224229" y="85807"/>
                  <a:pt x="223956" y="85564"/>
                  <a:pt x="223652" y="85351"/>
                </a:cubicBezTo>
                <a:cubicBezTo>
                  <a:pt x="223612" y="85311"/>
                  <a:pt x="223569" y="85294"/>
                  <a:pt x="223528" y="85294"/>
                </a:cubicBezTo>
                <a:close/>
                <a:moveTo>
                  <a:pt x="118300" y="85012"/>
                </a:moveTo>
                <a:cubicBezTo>
                  <a:pt x="118183" y="85012"/>
                  <a:pt x="118063" y="85114"/>
                  <a:pt x="118118" y="85260"/>
                </a:cubicBezTo>
                <a:cubicBezTo>
                  <a:pt x="118330" y="85868"/>
                  <a:pt x="118482" y="86536"/>
                  <a:pt x="118604" y="87083"/>
                </a:cubicBezTo>
                <a:cubicBezTo>
                  <a:pt x="118629" y="87184"/>
                  <a:pt x="118717" y="87243"/>
                  <a:pt x="118798" y="87243"/>
                </a:cubicBezTo>
                <a:cubicBezTo>
                  <a:pt x="118815" y="87243"/>
                  <a:pt x="118832" y="87241"/>
                  <a:pt x="118847" y="87235"/>
                </a:cubicBezTo>
                <a:cubicBezTo>
                  <a:pt x="118938" y="87205"/>
                  <a:pt x="118999" y="87114"/>
                  <a:pt x="118969" y="86992"/>
                </a:cubicBezTo>
                <a:cubicBezTo>
                  <a:pt x="118847" y="86415"/>
                  <a:pt x="118695" y="85776"/>
                  <a:pt x="118482" y="85168"/>
                </a:cubicBezTo>
                <a:cubicBezTo>
                  <a:pt x="118458" y="85058"/>
                  <a:pt x="118379" y="85012"/>
                  <a:pt x="118300" y="85012"/>
                </a:cubicBezTo>
                <a:close/>
                <a:moveTo>
                  <a:pt x="168126" y="85506"/>
                </a:moveTo>
                <a:cubicBezTo>
                  <a:pt x="167992" y="85506"/>
                  <a:pt x="167850" y="85656"/>
                  <a:pt x="167936" y="85807"/>
                </a:cubicBezTo>
                <a:cubicBezTo>
                  <a:pt x="168271" y="86354"/>
                  <a:pt x="168635" y="86901"/>
                  <a:pt x="169000" y="87387"/>
                </a:cubicBezTo>
                <a:cubicBezTo>
                  <a:pt x="169031" y="87448"/>
                  <a:pt x="169091" y="87478"/>
                  <a:pt x="169152" y="87478"/>
                </a:cubicBezTo>
                <a:cubicBezTo>
                  <a:pt x="169213" y="87478"/>
                  <a:pt x="169243" y="87448"/>
                  <a:pt x="169274" y="87448"/>
                </a:cubicBezTo>
                <a:cubicBezTo>
                  <a:pt x="169365" y="87387"/>
                  <a:pt x="169395" y="87266"/>
                  <a:pt x="169334" y="87175"/>
                </a:cubicBezTo>
                <a:lnTo>
                  <a:pt x="169304" y="87175"/>
                </a:lnTo>
                <a:cubicBezTo>
                  <a:pt x="168970" y="86688"/>
                  <a:pt x="168605" y="86141"/>
                  <a:pt x="168271" y="85594"/>
                </a:cubicBezTo>
                <a:cubicBezTo>
                  <a:pt x="168235" y="85532"/>
                  <a:pt x="168181" y="85506"/>
                  <a:pt x="168126" y="85506"/>
                </a:cubicBezTo>
                <a:close/>
                <a:moveTo>
                  <a:pt x="172746" y="84914"/>
                </a:moveTo>
                <a:cubicBezTo>
                  <a:pt x="172724" y="84914"/>
                  <a:pt x="172701" y="84918"/>
                  <a:pt x="172678" y="84925"/>
                </a:cubicBezTo>
                <a:cubicBezTo>
                  <a:pt x="172587" y="84986"/>
                  <a:pt x="172526" y="85108"/>
                  <a:pt x="172587" y="85199"/>
                </a:cubicBezTo>
                <a:cubicBezTo>
                  <a:pt x="172830" y="85685"/>
                  <a:pt x="173043" y="86141"/>
                  <a:pt x="173164" y="86445"/>
                </a:cubicBezTo>
                <a:lnTo>
                  <a:pt x="173286" y="86779"/>
                </a:lnTo>
                <a:cubicBezTo>
                  <a:pt x="173468" y="87266"/>
                  <a:pt x="173681" y="87752"/>
                  <a:pt x="173924" y="88208"/>
                </a:cubicBezTo>
                <a:cubicBezTo>
                  <a:pt x="173955" y="88269"/>
                  <a:pt x="174015" y="88299"/>
                  <a:pt x="174076" y="88299"/>
                </a:cubicBezTo>
                <a:lnTo>
                  <a:pt x="174167" y="88299"/>
                </a:lnTo>
                <a:cubicBezTo>
                  <a:pt x="174259" y="88238"/>
                  <a:pt x="174289" y="88117"/>
                  <a:pt x="174259" y="88026"/>
                </a:cubicBezTo>
                <a:cubicBezTo>
                  <a:pt x="174015" y="87570"/>
                  <a:pt x="173803" y="87114"/>
                  <a:pt x="173651" y="86627"/>
                </a:cubicBezTo>
                <a:lnTo>
                  <a:pt x="173529" y="86323"/>
                </a:lnTo>
                <a:cubicBezTo>
                  <a:pt x="173347" y="85868"/>
                  <a:pt x="173134" y="85442"/>
                  <a:pt x="172921" y="85016"/>
                </a:cubicBezTo>
                <a:cubicBezTo>
                  <a:pt x="172876" y="84948"/>
                  <a:pt x="172813" y="84914"/>
                  <a:pt x="172746" y="84914"/>
                </a:cubicBezTo>
                <a:close/>
                <a:moveTo>
                  <a:pt x="230543" y="86552"/>
                </a:moveTo>
                <a:cubicBezTo>
                  <a:pt x="230413" y="86552"/>
                  <a:pt x="230271" y="86683"/>
                  <a:pt x="230369" y="86840"/>
                </a:cubicBezTo>
                <a:cubicBezTo>
                  <a:pt x="230612" y="87418"/>
                  <a:pt x="230825" y="88026"/>
                  <a:pt x="231068" y="88603"/>
                </a:cubicBezTo>
                <a:cubicBezTo>
                  <a:pt x="231068" y="88664"/>
                  <a:pt x="231159" y="88725"/>
                  <a:pt x="231220" y="88725"/>
                </a:cubicBezTo>
                <a:cubicBezTo>
                  <a:pt x="231251" y="88725"/>
                  <a:pt x="231281" y="88725"/>
                  <a:pt x="231311" y="88694"/>
                </a:cubicBezTo>
                <a:cubicBezTo>
                  <a:pt x="231402" y="88664"/>
                  <a:pt x="231463" y="88573"/>
                  <a:pt x="231402" y="88451"/>
                </a:cubicBezTo>
                <a:cubicBezTo>
                  <a:pt x="231190" y="87874"/>
                  <a:pt x="230947" y="87266"/>
                  <a:pt x="230703" y="86688"/>
                </a:cubicBezTo>
                <a:cubicBezTo>
                  <a:pt x="230682" y="86591"/>
                  <a:pt x="230614" y="86552"/>
                  <a:pt x="230543" y="86552"/>
                </a:cubicBezTo>
                <a:close/>
                <a:moveTo>
                  <a:pt x="122525" y="86506"/>
                </a:moveTo>
                <a:cubicBezTo>
                  <a:pt x="122434" y="86506"/>
                  <a:pt x="122343" y="86567"/>
                  <a:pt x="122312" y="86688"/>
                </a:cubicBezTo>
                <a:cubicBezTo>
                  <a:pt x="122282" y="87114"/>
                  <a:pt x="122252" y="87539"/>
                  <a:pt x="122252" y="87934"/>
                </a:cubicBezTo>
                <a:cubicBezTo>
                  <a:pt x="122252" y="88147"/>
                  <a:pt x="122282" y="88390"/>
                  <a:pt x="122282" y="88603"/>
                </a:cubicBezTo>
                <a:cubicBezTo>
                  <a:pt x="122282" y="88694"/>
                  <a:pt x="122373" y="88785"/>
                  <a:pt x="122464" y="88785"/>
                </a:cubicBezTo>
                <a:lnTo>
                  <a:pt x="122495" y="88785"/>
                </a:lnTo>
                <a:cubicBezTo>
                  <a:pt x="122586" y="88785"/>
                  <a:pt x="122677" y="88694"/>
                  <a:pt x="122647" y="88573"/>
                </a:cubicBezTo>
                <a:cubicBezTo>
                  <a:pt x="122647" y="88360"/>
                  <a:pt x="122647" y="88147"/>
                  <a:pt x="122647" y="87934"/>
                </a:cubicBezTo>
                <a:cubicBezTo>
                  <a:pt x="122647" y="87539"/>
                  <a:pt x="122647" y="87144"/>
                  <a:pt x="122707" y="86719"/>
                </a:cubicBezTo>
                <a:cubicBezTo>
                  <a:pt x="122707" y="86597"/>
                  <a:pt x="122647" y="86506"/>
                  <a:pt x="122525" y="86506"/>
                </a:cubicBezTo>
                <a:close/>
                <a:moveTo>
                  <a:pt x="60456" y="87775"/>
                </a:moveTo>
                <a:cubicBezTo>
                  <a:pt x="60366" y="87775"/>
                  <a:pt x="60300" y="87829"/>
                  <a:pt x="60275" y="87904"/>
                </a:cubicBezTo>
                <a:cubicBezTo>
                  <a:pt x="60244" y="88026"/>
                  <a:pt x="60335" y="88117"/>
                  <a:pt x="60427" y="88147"/>
                </a:cubicBezTo>
                <a:cubicBezTo>
                  <a:pt x="61004" y="88299"/>
                  <a:pt x="61551" y="88573"/>
                  <a:pt x="62007" y="88968"/>
                </a:cubicBezTo>
                <a:cubicBezTo>
                  <a:pt x="62068" y="88998"/>
                  <a:pt x="62098" y="89029"/>
                  <a:pt x="62129" y="89029"/>
                </a:cubicBezTo>
                <a:cubicBezTo>
                  <a:pt x="62190" y="89029"/>
                  <a:pt x="62250" y="88998"/>
                  <a:pt x="62281" y="88937"/>
                </a:cubicBezTo>
                <a:cubicBezTo>
                  <a:pt x="62308" y="88910"/>
                  <a:pt x="62323" y="88870"/>
                  <a:pt x="62323" y="88828"/>
                </a:cubicBezTo>
                <a:lnTo>
                  <a:pt x="62323" y="88828"/>
                </a:lnTo>
                <a:cubicBezTo>
                  <a:pt x="62324" y="88775"/>
                  <a:pt x="62301" y="88715"/>
                  <a:pt x="62250" y="88664"/>
                </a:cubicBezTo>
                <a:cubicBezTo>
                  <a:pt x="61734" y="88238"/>
                  <a:pt x="61156" y="87934"/>
                  <a:pt x="60518" y="87782"/>
                </a:cubicBezTo>
                <a:cubicBezTo>
                  <a:pt x="60496" y="87777"/>
                  <a:pt x="60476" y="87775"/>
                  <a:pt x="60456" y="87775"/>
                </a:cubicBezTo>
                <a:close/>
                <a:moveTo>
                  <a:pt x="226473" y="87695"/>
                </a:moveTo>
                <a:cubicBezTo>
                  <a:pt x="226321" y="87695"/>
                  <a:pt x="226191" y="87907"/>
                  <a:pt x="226357" y="88026"/>
                </a:cubicBezTo>
                <a:cubicBezTo>
                  <a:pt x="226478" y="88178"/>
                  <a:pt x="226600" y="88299"/>
                  <a:pt x="226722" y="88421"/>
                </a:cubicBezTo>
                <a:cubicBezTo>
                  <a:pt x="227177" y="88846"/>
                  <a:pt x="227573" y="89333"/>
                  <a:pt x="227998" y="89819"/>
                </a:cubicBezTo>
                <a:cubicBezTo>
                  <a:pt x="228029" y="89880"/>
                  <a:pt x="228059" y="89880"/>
                  <a:pt x="228120" y="89880"/>
                </a:cubicBezTo>
                <a:cubicBezTo>
                  <a:pt x="228181" y="89880"/>
                  <a:pt x="228211" y="89880"/>
                  <a:pt x="228241" y="89849"/>
                </a:cubicBezTo>
                <a:cubicBezTo>
                  <a:pt x="228333" y="89789"/>
                  <a:pt x="228333" y="89667"/>
                  <a:pt x="228272" y="89576"/>
                </a:cubicBezTo>
                <a:cubicBezTo>
                  <a:pt x="227877" y="89089"/>
                  <a:pt x="227451" y="88603"/>
                  <a:pt x="226995" y="88147"/>
                </a:cubicBezTo>
                <a:cubicBezTo>
                  <a:pt x="226874" y="88026"/>
                  <a:pt x="226752" y="87904"/>
                  <a:pt x="226600" y="87752"/>
                </a:cubicBezTo>
                <a:cubicBezTo>
                  <a:pt x="226560" y="87712"/>
                  <a:pt x="226516" y="87695"/>
                  <a:pt x="226473" y="87695"/>
                </a:cubicBezTo>
                <a:close/>
                <a:moveTo>
                  <a:pt x="175460" y="89166"/>
                </a:moveTo>
                <a:cubicBezTo>
                  <a:pt x="175270" y="89166"/>
                  <a:pt x="175197" y="89464"/>
                  <a:pt x="175414" y="89545"/>
                </a:cubicBezTo>
                <a:cubicBezTo>
                  <a:pt x="175778" y="89637"/>
                  <a:pt x="176143" y="89728"/>
                  <a:pt x="176538" y="89789"/>
                </a:cubicBezTo>
                <a:cubicBezTo>
                  <a:pt x="176781" y="89819"/>
                  <a:pt x="177055" y="89880"/>
                  <a:pt x="177298" y="89941"/>
                </a:cubicBezTo>
                <a:lnTo>
                  <a:pt x="177329" y="89941"/>
                </a:lnTo>
                <a:cubicBezTo>
                  <a:pt x="177420" y="89941"/>
                  <a:pt x="177481" y="89880"/>
                  <a:pt x="177511" y="89789"/>
                </a:cubicBezTo>
                <a:cubicBezTo>
                  <a:pt x="177541" y="89697"/>
                  <a:pt x="177481" y="89576"/>
                  <a:pt x="177389" y="89545"/>
                </a:cubicBezTo>
                <a:lnTo>
                  <a:pt x="177389" y="89576"/>
                </a:lnTo>
                <a:cubicBezTo>
                  <a:pt x="177116" y="89485"/>
                  <a:pt x="176842" y="89454"/>
                  <a:pt x="176599" y="89424"/>
                </a:cubicBezTo>
                <a:cubicBezTo>
                  <a:pt x="176234" y="89363"/>
                  <a:pt x="175870" y="89272"/>
                  <a:pt x="175535" y="89181"/>
                </a:cubicBezTo>
                <a:cubicBezTo>
                  <a:pt x="175509" y="89171"/>
                  <a:pt x="175483" y="89166"/>
                  <a:pt x="175460" y="89166"/>
                </a:cubicBezTo>
                <a:close/>
                <a:moveTo>
                  <a:pt x="58764" y="88296"/>
                </a:moveTo>
                <a:cubicBezTo>
                  <a:pt x="58701" y="88296"/>
                  <a:pt x="58640" y="88322"/>
                  <a:pt x="58603" y="88360"/>
                </a:cubicBezTo>
                <a:cubicBezTo>
                  <a:pt x="58602" y="88361"/>
                  <a:pt x="58601" y="88363"/>
                  <a:pt x="58600" y="88364"/>
                </a:cubicBezTo>
                <a:lnTo>
                  <a:pt x="58600" y="88364"/>
                </a:lnTo>
                <a:cubicBezTo>
                  <a:pt x="58449" y="88576"/>
                  <a:pt x="58298" y="88787"/>
                  <a:pt x="58208" y="89029"/>
                </a:cubicBezTo>
                <a:cubicBezTo>
                  <a:pt x="58056" y="89424"/>
                  <a:pt x="57965" y="89819"/>
                  <a:pt x="57965" y="90244"/>
                </a:cubicBezTo>
                <a:cubicBezTo>
                  <a:pt x="57995" y="90366"/>
                  <a:pt x="58056" y="90427"/>
                  <a:pt x="58177" y="90427"/>
                </a:cubicBezTo>
                <a:cubicBezTo>
                  <a:pt x="58269" y="90427"/>
                  <a:pt x="58360" y="90336"/>
                  <a:pt x="58360" y="90214"/>
                </a:cubicBezTo>
                <a:cubicBezTo>
                  <a:pt x="58360" y="89880"/>
                  <a:pt x="58420" y="89515"/>
                  <a:pt x="58542" y="89181"/>
                </a:cubicBezTo>
                <a:lnTo>
                  <a:pt x="58542" y="89181"/>
                </a:lnTo>
                <a:cubicBezTo>
                  <a:pt x="58542" y="89181"/>
                  <a:pt x="58542" y="89181"/>
                  <a:pt x="58542" y="89181"/>
                </a:cubicBezTo>
                <a:cubicBezTo>
                  <a:pt x="58633" y="88998"/>
                  <a:pt x="58755" y="88786"/>
                  <a:pt x="58907" y="88603"/>
                </a:cubicBezTo>
                <a:lnTo>
                  <a:pt x="58907" y="88603"/>
                </a:lnTo>
                <a:cubicBezTo>
                  <a:pt x="58907" y="88603"/>
                  <a:pt x="58907" y="88603"/>
                  <a:pt x="58907" y="88603"/>
                </a:cubicBezTo>
                <a:cubicBezTo>
                  <a:pt x="58968" y="88512"/>
                  <a:pt x="58968" y="88421"/>
                  <a:pt x="58876" y="88330"/>
                </a:cubicBezTo>
                <a:cubicBezTo>
                  <a:pt x="58842" y="88306"/>
                  <a:pt x="58802" y="88296"/>
                  <a:pt x="58764" y="88296"/>
                </a:cubicBezTo>
                <a:close/>
                <a:moveTo>
                  <a:pt x="170258" y="88663"/>
                </a:moveTo>
                <a:cubicBezTo>
                  <a:pt x="170224" y="88663"/>
                  <a:pt x="170187" y="88673"/>
                  <a:pt x="170155" y="88694"/>
                </a:cubicBezTo>
                <a:cubicBezTo>
                  <a:pt x="170064" y="88755"/>
                  <a:pt x="170034" y="88877"/>
                  <a:pt x="170094" y="88937"/>
                </a:cubicBezTo>
                <a:cubicBezTo>
                  <a:pt x="170459" y="89454"/>
                  <a:pt x="170763" y="90001"/>
                  <a:pt x="171037" y="90579"/>
                </a:cubicBezTo>
                <a:cubicBezTo>
                  <a:pt x="171067" y="90640"/>
                  <a:pt x="171128" y="90670"/>
                  <a:pt x="171219" y="90670"/>
                </a:cubicBezTo>
                <a:lnTo>
                  <a:pt x="171280" y="90670"/>
                </a:lnTo>
                <a:cubicBezTo>
                  <a:pt x="171371" y="90609"/>
                  <a:pt x="171432" y="90488"/>
                  <a:pt x="171371" y="90396"/>
                </a:cubicBezTo>
                <a:cubicBezTo>
                  <a:pt x="171097" y="89819"/>
                  <a:pt x="170763" y="89272"/>
                  <a:pt x="170398" y="88755"/>
                </a:cubicBezTo>
                <a:cubicBezTo>
                  <a:pt x="170379" y="88696"/>
                  <a:pt x="170321" y="88663"/>
                  <a:pt x="170258" y="88663"/>
                </a:cubicBezTo>
                <a:close/>
                <a:moveTo>
                  <a:pt x="119290" y="88686"/>
                </a:moveTo>
                <a:cubicBezTo>
                  <a:pt x="119275" y="88686"/>
                  <a:pt x="119258" y="88689"/>
                  <a:pt x="119242" y="88694"/>
                </a:cubicBezTo>
                <a:cubicBezTo>
                  <a:pt x="119182" y="88725"/>
                  <a:pt x="119121" y="88755"/>
                  <a:pt x="119121" y="88816"/>
                </a:cubicBezTo>
                <a:cubicBezTo>
                  <a:pt x="119090" y="88846"/>
                  <a:pt x="119090" y="88907"/>
                  <a:pt x="119090" y="88937"/>
                </a:cubicBezTo>
                <a:cubicBezTo>
                  <a:pt x="119151" y="89120"/>
                  <a:pt x="119212" y="89272"/>
                  <a:pt x="119273" y="89424"/>
                </a:cubicBezTo>
                <a:cubicBezTo>
                  <a:pt x="119394" y="89789"/>
                  <a:pt x="119516" y="90123"/>
                  <a:pt x="119698" y="90457"/>
                </a:cubicBezTo>
                <a:cubicBezTo>
                  <a:pt x="119729" y="90548"/>
                  <a:pt x="119759" y="90640"/>
                  <a:pt x="119820" y="90731"/>
                </a:cubicBezTo>
                <a:cubicBezTo>
                  <a:pt x="119850" y="90792"/>
                  <a:pt x="119911" y="90822"/>
                  <a:pt x="120002" y="90822"/>
                </a:cubicBezTo>
                <a:lnTo>
                  <a:pt x="120063" y="90822"/>
                </a:lnTo>
                <a:cubicBezTo>
                  <a:pt x="120154" y="90761"/>
                  <a:pt x="120215" y="90640"/>
                  <a:pt x="120154" y="90548"/>
                </a:cubicBezTo>
                <a:cubicBezTo>
                  <a:pt x="120124" y="90457"/>
                  <a:pt x="120063" y="90396"/>
                  <a:pt x="120033" y="90305"/>
                </a:cubicBezTo>
                <a:cubicBezTo>
                  <a:pt x="119789" y="89819"/>
                  <a:pt x="119607" y="89333"/>
                  <a:pt x="119455" y="88816"/>
                </a:cubicBezTo>
                <a:cubicBezTo>
                  <a:pt x="119430" y="88741"/>
                  <a:pt x="119364" y="88686"/>
                  <a:pt x="119290" y="88686"/>
                </a:cubicBezTo>
                <a:close/>
                <a:moveTo>
                  <a:pt x="97072" y="90875"/>
                </a:moveTo>
                <a:cubicBezTo>
                  <a:pt x="97055" y="90875"/>
                  <a:pt x="97039" y="90878"/>
                  <a:pt x="97023" y="90883"/>
                </a:cubicBezTo>
                <a:cubicBezTo>
                  <a:pt x="96567" y="91004"/>
                  <a:pt x="96111" y="91187"/>
                  <a:pt x="95746" y="91491"/>
                </a:cubicBezTo>
                <a:cubicBezTo>
                  <a:pt x="95594" y="91612"/>
                  <a:pt x="95443" y="91764"/>
                  <a:pt x="95321" y="91916"/>
                </a:cubicBezTo>
                <a:cubicBezTo>
                  <a:pt x="95260" y="91977"/>
                  <a:pt x="95260" y="92099"/>
                  <a:pt x="95351" y="92159"/>
                </a:cubicBezTo>
                <a:cubicBezTo>
                  <a:pt x="95382" y="92190"/>
                  <a:pt x="95412" y="92220"/>
                  <a:pt x="95473" y="92220"/>
                </a:cubicBezTo>
                <a:cubicBezTo>
                  <a:pt x="95534" y="92220"/>
                  <a:pt x="95564" y="92190"/>
                  <a:pt x="95625" y="92129"/>
                </a:cubicBezTo>
                <a:cubicBezTo>
                  <a:pt x="95716" y="92007"/>
                  <a:pt x="95838" y="91886"/>
                  <a:pt x="95959" y="91795"/>
                </a:cubicBezTo>
                <a:cubicBezTo>
                  <a:pt x="96294" y="91521"/>
                  <a:pt x="96689" y="91339"/>
                  <a:pt x="97114" y="91248"/>
                </a:cubicBezTo>
                <a:cubicBezTo>
                  <a:pt x="97205" y="91217"/>
                  <a:pt x="97266" y="91126"/>
                  <a:pt x="97266" y="91035"/>
                </a:cubicBezTo>
                <a:cubicBezTo>
                  <a:pt x="97241" y="90934"/>
                  <a:pt x="97153" y="90875"/>
                  <a:pt x="97072" y="90875"/>
                </a:cubicBezTo>
                <a:close/>
                <a:moveTo>
                  <a:pt x="231929" y="90120"/>
                </a:moveTo>
                <a:cubicBezTo>
                  <a:pt x="231805" y="90120"/>
                  <a:pt x="231679" y="90231"/>
                  <a:pt x="231737" y="90366"/>
                </a:cubicBezTo>
                <a:cubicBezTo>
                  <a:pt x="232010" y="91096"/>
                  <a:pt x="232223" y="91643"/>
                  <a:pt x="232436" y="92159"/>
                </a:cubicBezTo>
                <a:cubicBezTo>
                  <a:pt x="232466" y="92220"/>
                  <a:pt x="232527" y="92251"/>
                  <a:pt x="232618" y="92251"/>
                </a:cubicBezTo>
                <a:lnTo>
                  <a:pt x="232679" y="92251"/>
                </a:lnTo>
                <a:cubicBezTo>
                  <a:pt x="232801" y="92220"/>
                  <a:pt x="232831" y="92099"/>
                  <a:pt x="232801" y="92007"/>
                </a:cubicBezTo>
                <a:cubicBezTo>
                  <a:pt x="232588" y="91521"/>
                  <a:pt x="232375" y="90974"/>
                  <a:pt x="232102" y="90244"/>
                </a:cubicBezTo>
                <a:cubicBezTo>
                  <a:pt x="232068" y="90156"/>
                  <a:pt x="231999" y="90120"/>
                  <a:pt x="231929" y="90120"/>
                </a:cubicBezTo>
                <a:close/>
                <a:moveTo>
                  <a:pt x="122826" y="90242"/>
                </a:moveTo>
                <a:cubicBezTo>
                  <a:pt x="122700" y="90242"/>
                  <a:pt x="122573" y="90352"/>
                  <a:pt x="122647" y="90518"/>
                </a:cubicBezTo>
                <a:cubicBezTo>
                  <a:pt x="122738" y="90761"/>
                  <a:pt x="122829" y="91004"/>
                  <a:pt x="122951" y="91217"/>
                </a:cubicBezTo>
                <a:cubicBezTo>
                  <a:pt x="123103" y="91551"/>
                  <a:pt x="123255" y="91886"/>
                  <a:pt x="123346" y="92251"/>
                </a:cubicBezTo>
                <a:cubicBezTo>
                  <a:pt x="123376" y="92342"/>
                  <a:pt x="123437" y="92403"/>
                  <a:pt x="123528" y="92403"/>
                </a:cubicBezTo>
                <a:lnTo>
                  <a:pt x="123589" y="92403"/>
                </a:lnTo>
                <a:cubicBezTo>
                  <a:pt x="123680" y="92372"/>
                  <a:pt x="123741" y="92281"/>
                  <a:pt x="123741" y="92159"/>
                </a:cubicBezTo>
                <a:cubicBezTo>
                  <a:pt x="123619" y="91795"/>
                  <a:pt x="123467" y="91399"/>
                  <a:pt x="123285" y="91065"/>
                </a:cubicBezTo>
                <a:cubicBezTo>
                  <a:pt x="123194" y="90852"/>
                  <a:pt x="123072" y="90609"/>
                  <a:pt x="123011" y="90396"/>
                </a:cubicBezTo>
                <a:cubicBezTo>
                  <a:pt x="122987" y="90289"/>
                  <a:pt x="122907" y="90242"/>
                  <a:pt x="122826" y="90242"/>
                </a:cubicBezTo>
                <a:close/>
                <a:moveTo>
                  <a:pt x="98924" y="90959"/>
                </a:moveTo>
                <a:cubicBezTo>
                  <a:pt x="98733" y="90959"/>
                  <a:pt x="98661" y="91258"/>
                  <a:pt x="98877" y="91339"/>
                </a:cubicBezTo>
                <a:cubicBezTo>
                  <a:pt x="99029" y="91369"/>
                  <a:pt x="99151" y="91430"/>
                  <a:pt x="99303" y="91521"/>
                </a:cubicBezTo>
                <a:cubicBezTo>
                  <a:pt x="99668" y="91764"/>
                  <a:pt x="100002" y="92099"/>
                  <a:pt x="100275" y="92433"/>
                </a:cubicBezTo>
                <a:cubicBezTo>
                  <a:pt x="100306" y="92463"/>
                  <a:pt x="100367" y="92494"/>
                  <a:pt x="100427" y="92494"/>
                </a:cubicBezTo>
                <a:cubicBezTo>
                  <a:pt x="100458" y="92494"/>
                  <a:pt x="100519" y="92494"/>
                  <a:pt x="100549" y="92463"/>
                </a:cubicBezTo>
                <a:cubicBezTo>
                  <a:pt x="100610" y="92372"/>
                  <a:pt x="100640" y="92251"/>
                  <a:pt x="100549" y="92190"/>
                </a:cubicBezTo>
                <a:cubicBezTo>
                  <a:pt x="100245" y="91795"/>
                  <a:pt x="99880" y="91460"/>
                  <a:pt x="99485" y="91187"/>
                </a:cubicBezTo>
                <a:cubicBezTo>
                  <a:pt x="99333" y="91096"/>
                  <a:pt x="99181" y="91035"/>
                  <a:pt x="98999" y="90974"/>
                </a:cubicBezTo>
                <a:cubicBezTo>
                  <a:pt x="98972" y="90964"/>
                  <a:pt x="98947" y="90959"/>
                  <a:pt x="98924" y="90959"/>
                </a:cubicBezTo>
                <a:close/>
                <a:moveTo>
                  <a:pt x="63444" y="90004"/>
                </a:moveTo>
                <a:cubicBezTo>
                  <a:pt x="63312" y="90004"/>
                  <a:pt x="63176" y="90155"/>
                  <a:pt x="63284" y="90305"/>
                </a:cubicBezTo>
                <a:cubicBezTo>
                  <a:pt x="63405" y="90488"/>
                  <a:pt x="63527" y="90700"/>
                  <a:pt x="63618" y="90883"/>
                </a:cubicBezTo>
                <a:cubicBezTo>
                  <a:pt x="63801" y="91369"/>
                  <a:pt x="63983" y="91886"/>
                  <a:pt x="64135" y="92403"/>
                </a:cubicBezTo>
                <a:lnTo>
                  <a:pt x="64196" y="92676"/>
                </a:lnTo>
                <a:cubicBezTo>
                  <a:pt x="64226" y="92767"/>
                  <a:pt x="64287" y="92798"/>
                  <a:pt x="64378" y="92828"/>
                </a:cubicBezTo>
                <a:cubicBezTo>
                  <a:pt x="64408" y="92798"/>
                  <a:pt x="64439" y="92798"/>
                  <a:pt x="64439" y="92798"/>
                </a:cubicBezTo>
                <a:cubicBezTo>
                  <a:pt x="64530" y="92767"/>
                  <a:pt x="64591" y="92676"/>
                  <a:pt x="64560" y="92555"/>
                </a:cubicBezTo>
                <a:lnTo>
                  <a:pt x="64500" y="92281"/>
                </a:lnTo>
                <a:cubicBezTo>
                  <a:pt x="64317" y="91764"/>
                  <a:pt x="64165" y="91248"/>
                  <a:pt x="63953" y="90762"/>
                </a:cubicBezTo>
                <a:lnTo>
                  <a:pt x="63953" y="90762"/>
                </a:lnTo>
                <a:cubicBezTo>
                  <a:pt x="63953" y="90762"/>
                  <a:pt x="63953" y="90761"/>
                  <a:pt x="63953" y="90761"/>
                </a:cubicBezTo>
                <a:cubicBezTo>
                  <a:pt x="63861" y="90518"/>
                  <a:pt x="63740" y="90305"/>
                  <a:pt x="63588" y="90092"/>
                </a:cubicBezTo>
                <a:cubicBezTo>
                  <a:pt x="63552" y="90030"/>
                  <a:pt x="63498" y="90004"/>
                  <a:pt x="63444" y="90004"/>
                </a:cubicBezTo>
                <a:close/>
                <a:moveTo>
                  <a:pt x="178831" y="90608"/>
                </a:moveTo>
                <a:cubicBezTo>
                  <a:pt x="178795" y="90608"/>
                  <a:pt x="178759" y="90618"/>
                  <a:pt x="178727" y="90640"/>
                </a:cubicBezTo>
                <a:cubicBezTo>
                  <a:pt x="178666" y="90700"/>
                  <a:pt x="178636" y="90822"/>
                  <a:pt x="178666" y="90913"/>
                </a:cubicBezTo>
                <a:cubicBezTo>
                  <a:pt x="178909" y="91308"/>
                  <a:pt x="179031" y="91764"/>
                  <a:pt x="179031" y="92251"/>
                </a:cubicBezTo>
                <a:lnTo>
                  <a:pt x="179213" y="92251"/>
                </a:lnTo>
                <a:lnTo>
                  <a:pt x="179031" y="92281"/>
                </a:lnTo>
                <a:cubicBezTo>
                  <a:pt x="179031" y="92403"/>
                  <a:pt x="179031" y="92494"/>
                  <a:pt x="179000" y="92615"/>
                </a:cubicBezTo>
                <a:cubicBezTo>
                  <a:pt x="179000" y="92707"/>
                  <a:pt x="179061" y="92798"/>
                  <a:pt x="179183" y="92828"/>
                </a:cubicBezTo>
                <a:lnTo>
                  <a:pt x="179213" y="92828"/>
                </a:lnTo>
                <a:cubicBezTo>
                  <a:pt x="179304" y="92828"/>
                  <a:pt x="179365" y="92737"/>
                  <a:pt x="179395" y="92646"/>
                </a:cubicBezTo>
                <a:cubicBezTo>
                  <a:pt x="179395" y="92524"/>
                  <a:pt x="179395" y="92403"/>
                  <a:pt x="179426" y="92281"/>
                </a:cubicBezTo>
                <a:lnTo>
                  <a:pt x="179426" y="92251"/>
                </a:lnTo>
                <a:cubicBezTo>
                  <a:pt x="179426" y="91703"/>
                  <a:pt x="179274" y="91156"/>
                  <a:pt x="179000" y="90700"/>
                </a:cubicBezTo>
                <a:cubicBezTo>
                  <a:pt x="178961" y="90642"/>
                  <a:pt x="178896" y="90608"/>
                  <a:pt x="178831" y="90608"/>
                </a:cubicBezTo>
                <a:close/>
                <a:moveTo>
                  <a:pt x="229266" y="91032"/>
                </a:moveTo>
                <a:cubicBezTo>
                  <a:pt x="229227" y="91032"/>
                  <a:pt x="229188" y="91042"/>
                  <a:pt x="229153" y="91065"/>
                </a:cubicBezTo>
                <a:cubicBezTo>
                  <a:pt x="229092" y="91126"/>
                  <a:pt x="229062" y="91248"/>
                  <a:pt x="229123" y="91339"/>
                </a:cubicBezTo>
                <a:cubicBezTo>
                  <a:pt x="229457" y="91825"/>
                  <a:pt x="229792" y="92372"/>
                  <a:pt x="230126" y="92919"/>
                </a:cubicBezTo>
                <a:cubicBezTo>
                  <a:pt x="230156" y="92980"/>
                  <a:pt x="230217" y="93010"/>
                  <a:pt x="230308" y="93010"/>
                </a:cubicBezTo>
                <a:cubicBezTo>
                  <a:pt x="230339" y="93010"/>
                  <a:pt x="230369" y="93010"/>
                  <a:pt x="230399" y="92980"/>
                </a:cubicBezTo>
                <a:cubicBezTo>
                  <a:pt x="230491" y="92919"/>
                  <a:pt x="230521" y="92798"/>
                  <a:pt x="230460" y="92707"/>
                </a:cubicBezTo>
                <a:cubicBezTo>
                  <a:pt x="230126" y="92159"/>
                  <a:pt x="229792" y="91612"/>
                  <a:pt x="229427" y="91096"/>
                </a:cubicBezTo>
                <a:cubicBezTo>
                  <a:pt x="229389" y="91058"/>
                  <a:pt x="229328" y="91032"/>
                  <a:pt x="229266" y="91032"/>
                </a:cubicBezTo>
                <a:close/>
                <a:moveTo>
                  <a:pt x="121052" y="92026"/>
                </a:moveTo>
                <a:cubicBezTo>
                  <a:pt x="121011" y="92026"/>
                  <a:pt x="120972" y="92041"/>
                  <a:pt x="120945" y="92068"/>
                </a:cubicBezTo>
                <a:cubicBezTo>
                  <a:pt x="120853" y="92129"/>
                  <a:pt x="120853" y="92251"/>
                  <a:pt x="120914" y="92342"/>
                </a:cubicBezTo>
                <a:cubicBezTo>
                  <a:pt x="121096" y="92555"/>
                  <a:pt x="121279" y="92737"/>
                  <a:pt x="121461" y="92919"/>
                </a:cubicBezTo>
                <a:cubicBezTo>
                  <a:pt x="121765" y="93223"/>
                  <a:pt x="122100" y="93406"/>
                  <a:pt x="122495" y="93527"/>
                </a:cubicBezTo>
                <a:lnTo>
                  <a:pt x="122555" y="93527"/>
                </a:lnTo>
                <a:cubicBezTo>
                  <a:pt x="122616" y="93527"/>
                  <a:pt x="122707" y="93497"/>
                  <a:pt x="122738" y="93406"/>
                </a:cubicBezTo>
                <a:cubicBezTo>
                  <a:pt x="122738" y="93284"/>
                  <a:pt x="122677" y="93193"/>
                  <a:pt x="122586" y="93162"/>
                </a:cubicBezTo>
                <a:cubicBezTo>
                  <a:pt x="122252" y="93071"/>
                  <a:pt x="121978" y="92889"/>
                  <a:pt x="121735" y="92646"/>
                </a:cubicBezTo>
                <a:cubicBezTo>
                  <a:pt x="121552" y="92463"/>
                  <a:pt x="121370" y="92281"/>
                  <a:pt x="121188" y="92099"/>
                </a:cubicBezTo>
                <a:cubicBezTo>
                  <a:pt x="121154" y="92048"/>
                  <a:pt x="121102" y="92026"/>
                  <a:pt x="121052" y="92026"/>
                </a:cubicBezTo>
                <a:close/>
                <a:moveTo>
                  <a:pt x="58549" y="91905"/>
                </a:moveTo>
                <a:cubicBezTo>
                  <a:pt x="58436" y="91905"/>
                  <a:pt x="58322" y="92009"/>
                  <a:pt x="58360" y="92159"/>
                </a:cubicBezTo>
                <a:lnTo>
                  <a:pt x="58451" y="92372"/>
                </a:lnTo>
                <a:cubicBezTo>
                  <a:pt x="58451" y="92372"/>
                  <a:pt x="58451" y="92372"/>
                  <a:pt x="58451" y="92372"/>
                </a:cubicBezTo>
                <a:lnTo>
                  <a:pt x="58451" y="92372"/>
                </a:lnTo>
                <a:cubicBezTo>
                  <a:pt x="58633" y="92919"/>
                  <a:pt x="58846" y="93436"/>
                  <a:pt x="59059" y="93953"/>
                </a:cubicBezTo>
                <a:cubicBezTo>
                  <a:pt x="59089" y="94014"/>
                  <a:pt x="59150" y="94074"/>
                  <a:pt x="59241" y="94074"/>
                </a:cubicBezTo>
                <a:cubicBezTo>
                  <a:pt x="59272" y="94074"/>
                  <a:pt x="59302" y="94074"/>
                  <a:pt x="59332" y="94044"/>
                </a:cubicBezTo>
                <a:cubicBezTo>
                  <a:pt x="59423" y="94014"/>
                  <a:pt x="59454" y="93893"/>
                  <a:pt x="59424" y="93802"/>
                </a:cubicBezTo>
                <a:lnTo>
                  <a:pt x="59424" y="93802"/>
                </a:lnTo>
                <a:cubicBezTo>
                  <a:pt x="59424" y="93802"/>
                  <a:pt x="59424" y="93801"/>
                  <a:pt x="59424" y="93801"/>
                </a:cubicBezTo>
                <a:cubicBezTo>
                  <a:pt x="59180" y="93284"/>
                  <a:pt x="58998" y="92767"/>
                  <a:pt x="58785" y="92251"/>
                </a:cubicBezTo>
                <a:lnTo>
                  <a:pt x="58725" y="92038"/>
                </a:lnTo>
                <a:cubicBezTo>
                  <a:pt x="58690" y="91945"/>
                  <a:pt x="58619" y="91905"/>
                  <a:pt x="58549" y="91905"/>
                </a:cubicBezTo>
                <a:close/>
                <a:moveTo>
                  <a:pt x="171798" y="92096"/>
                </a:moveTo>
                <a:cubicBezTo>
                  <a:pt x="171690" y="92096"/>
                  <a:pt x="171580" y="92175"/>
                  <a:pt x="171614" y="92311"/>
                </a:cubicBezTo>
                <a:cubicBezTo>
                  <a:pt x="171645" y="92433"/>
                  <a:pt x="171645" y="92555"/>
                  <a:pt x="171645" y="92676"/>
                </a:cubicBezTo>
                <a:cubicBezTo>
                  <a:pt x="171675" y="92919"/>
                  <a:pt x="171705" y="93193"/>
                  <a:pt x="171675" y="93436"/>
                </a:cubicBezTo>
                <a:cubicBezTo>
                  <a:pt x="171675" y="93679"/>
                  <a:pt x="171675" y="93922"/>
                  <a:pt x="171675" y="94165"/>
                </a:cubicBezTo>
                <a:cubicBezTo>
                  <a:pt x="171675" y="94287"/>
                  <a:pt x="171766" y="94348"/>
                  <a:pt x="171857" y="94378"/>
                </a:cubicBezTo>
                <a:cubicBezTo>
                  <a:pt x="171979" y="94378"/>
                  <a:pt x="172040" y="94287"/>
                  <a:pt x="172040" y="94196"/>
                </a:cubicBezTo>
                <a:cubicBezTo>
                  <a:pt x="172070" y="93922"/>
                  <a:pt x="172070" y="93679"/>
                  <a:pt x="172070" y="93436"/>
                </a:cubicBezTo>
                <a:cubicBezTo>
                  <a:pt x="172070" y="93132"/>
                  <a:pt x="172070" y="92889"/>
                  <a:pt x="172040" y="92646"/>
                </a:cubicBezTo>
                <a:cubicBezTo>
                  <a:pt x="172040" y="92524"/>
                  <a:pt x="172009" y="92372"/>
                  <a:pt x="171979" y="92251"/>
                </a:cubicBezTo>
                <a:cubicBezTo>
                  <a:pt x="171966" y="92144"/>
                  <a:pt x="171882" y="92096"/>
                  <a:pt x="171798" y="92096"/>
                </a:cubicBezTo>
                <a:close/>
                <a:moveTo>
                  <a:pt x="95275" y="93624"/>
                </a:moveTo>
                <a:cubicBezTo>
                  <a:pt x="95250" y="93624"/>
                  <a:pt x="95225" y="93632"/>
                  <a:pt x="95199" y="93649"/>
                </a:cubicBezTo>
                <a:cubicBezTo>
                  <a:pt x="95169" y="93649"/>
                  <a:pt x="95139" y="93649"/>
                  <a:pt x="95139" y="93679"/>
                </a:cubicBezTo>
                <a:cubicBezTo>
                  <a:pt x="95078" y="93740"/>
                  <a:pt x="95047" y="93801"/>
                  <a:pt x="95108" y="93892"/>
                </a:cubicBezTo>
                <a:cubicBezTo>
                  <a:pt x="95108" y="93922"/>
                  <a:pt x="95108" y="93953"/>
                  <a:pt x="95139" y="93983"/>
                </a:cubicBezTo>
                <a:cubicBezTo>
                  <a:pt x="95169" y="94044"/>
                  <a:pt x="95199" y="94105"/>
                  <a:pt x="95230" y="94135"/>
                </a:cubicBezTo>
                <a:cubicBezTo>
                  <a:pt x="95443" y="94469"/>
                  <a:pt x="95686" y="94773"/>
                  <a:pt x="95990" y="95017"/>
                </a:cubicBezTo>
                <a:cubicBezTo>
                  <a:pt x="96111" y="95138"/>
                  <a:pt x="96263" y="95260"/>
                  <a:pt x="96415" y="95351"/>
                </a:cubicBezTo>
                <a:cubicBezTo>
                  <a:pt x="96446" y="95381"/>
                  <a:pt x="96476" y="95381"/>
                  <a:pt x="96537" y="95412"/>
                </a:cubicBezTo>
                <a:cubicBezTo>
                  <a:pt x="96598" y="95381"/>
                  <a:pt x="96628" y="95351"/>
                  <a:pt x="96689" y="95321"/>
                </a:cubicBezTo>
                <a:cubicBezTo>
                  <a:pt x="96750" y="95229"/>
                  <a:pt x="96719" y="95108"/>
                  <a:pt x="96628" y="95047"/>
                </a:cubicBezTo>
                <a:cubicBezTo>
                  <a:pt x="96506" y="94956"/>
                  <a:pt x="96354" y="94865"/>
                  <a:pt x="96233" y="94743"/>
                </a:cubicBezTo>
                <a:cubicBezTo>
                  <a:pt x="95959" y="94500"/>
                  <a:pt x="95716" y="94196"/>
                  <a:pt x="95503" y="93892"/>
                </a:cubicBezTo>
                <a:cubicBezTo>
                  <a:pt x="95503" y="93831"/>
                  <a:pt x="95473" y="93770"/>
                  <a:pt x="95443" y="93740"/>
                </a:cubicBezTo>
                <a:cubicBezTo>
                  <a:pt x="95399" y="93674"/>
                  <a:pt x="95339" y="93624"/>
                  <a:pt x="95275" y="93624"/>
                </a:cubicBezTo>
                <a:close/>
                <a:moveTo>
                  <a:pt x="233406" y="93595"/>
                </a:moveTo>
                <a:cubicBezTo>
                  <a:pt x="233280" y="93595"/>
                  <a:pt x="233145" y="93730"/>
                  <a:pt x="233226" y="93892"/>
                </a:cubicBezTo>
                <a:cubicBezTo>
                  <a:pt x="233317" y="94044"/>
                  <a:pt x="233378" y="94165"/>
                  <a:pt x="233469" y="94317"/>
                </a:cubicBezTo>
                <a:cubicBezTo>
                  <a:pt x="233682" y="94713"/>
                  <a:pt x="233925" y="95138"/>
                  <a:pt x="234169" y="95564"/>
                </a:cubicBezTo>
                <a:cubicBezTo>
                  <a:pt x="234208" y="95623"/>
                  <a:pt x="234272" y="95656"/>
                  <a:pt x="234338" y="95656"/>
                </a:cubicBezTo>
                <a:cubicBezTo>
                  <a:pt x="234374" y="95656"/>
                  <a:pt x="234410" y="95646"/>
                  <a:pt x="234442" y="95624"/>
                </a:cubicBezTo>
                <a:cubicBezTo>
                  <a:pt x="234533" y="95564"/>
                  <a:pt x="234564" y="95442"/>
                  <a:pt x="234503" y="95351"/>
                </a:cubicBezTo>
                <a:cubicBezTo>
                  <a:pt x="234260" y="94956"/>
                  <a:pt x="234017" y="94530"/>
                  <a:pt x="233804" y="94135"/>
                </a:cubicBezTo>
                <a:cubicBezTo>
                  <a:pt x="233713" y="93983"/>
                  <a:pt x="233652" y="93862"/>
                  <a:pt x="233561" y="93710"/>
                </a:cubicBezTo>
                <a:cubicBezTo>
                  <a:pt x="233530" y="93629"/>
                  <a:pt x="233469" y="93595"/>
                  <a:pt x="233406" y="93595"/>
                </a:cubicBezTo>
                <a:close/>
                <a:moveTo>
                  <a:pt x="101526" y="93678"/>
                </a:moveTo>
                <a:cubicBezTo>
                  <a:pt x="101495" y="93678"/>
                  <a:pt x="101463" y="93688"/>
                  <a:pt x="101430" y="93710"/>
                </a:cubicBezTo>
                <a:cubicBezTo>
                  <a:pt x="101309" y="93740"/>
                  <a:pt x="101278" y="93862"/>
                  <a:pt x="101339" y="93953"/>
                </a:cubicBezTo>
                <a:cubicBezTo>
                  <a:pt x="101522" y="94257"/>
                  <a:pt x="101613" y="94591"/>
                  <a:pt x="101643" y="94956"/>
                </a:cubicBezTo>
                <a:cubicBezTo>
                  <a:pt x="101674" y="95138"/>
                  <a:pt x="101582" y="95321"/>
                  <a:pt x="101400" y="95412"/>
                </a:cubicBezTo>
                <a:cubicBezTo>
                  <a:pt x="101309" y="95473"/>
                  <a:pt x="101278" y="95594"/>
                  <a:pt x="101339" y="95685"/>
                </a:cubicBezTo>
                <a:cubicBezTo>
                  <a:pt x="101370" y="95746"/>
                  <a:pt x="101430" y="95776"/>
                  <a:pt x="101491" y="95776"/>
                </a:cubicBezTo>
                <a:cubicBezTo>
                  <a:pt x="101552" y="95776"/>
                  <a:pt x="101582" y="95776"/>
                  <a:pt x="101613" y="95746"/>
                </a:cubicBezTo>
                <a:cubicBezTo>
                  <a:pt x="101886" y="95594"/>
                  <a:pt x="102038" y="95290"/>
                  <a:pt x="102038" y="94956"/>
                </a:cubicBezTo>
                <a:cubicBezTo>
                  <a:pt x="102008" y="94530"/>
                  <a:pt x="101886" y="94135"/>
                  <a:pt x="101674" y="93770"/>
                </a:cubicBezTo>
                <a:cubicBezTo>
                  <a:pt x="101634" y="93711"/>
                  <a:pt x="101582" y="93678"/>
                  <a:pt x="101526" y="93678"/>
                </a:cubicBezTo>
                <a:close/>
                <a:moveTo>
                  <a:pt x="65067" y="94202"/>
                </a:moveTo>
                <a:cubicBezTo>
                  <a:pt x="65039" y="94202"/>
                  <a:pt x="65011" y="94209"/>
                  <a:pt x="64986" y="94226"/>
                </a:cubicBezTo>
                <a:cubicBezTo>
                  <a:pt x="64895" y="94257"/>
                  <a:pt x="64834" y="94378"/>
                  <a:pt x="64895" y="94469"/>
                </a:cubicBezTo>
                <a:cubicBezTo>
                  <a:pt x="64956" y="94621"/>
                  <a:pt x="65047" y="94743"/>
                  <a:pt x="65138" y="94895"/>
                </a:cubicBezTo>
                <a:cubicBezTo>
                  <a:pt x="65168" y="94956"/>
                  <a:pt x="65229" y="95017"/>
                  <a:pt x="65260" y="95108"/>
                </a:cubicBezTo>
                <a:cubicBezTo>
                  <a:pt x="65351" y="95229"/>
                  <a:pt x="65442" y="95351"/>
                  <a:pt x="65564" y="95473"/>
                </a:cubicBezTo>
                <a:cubicBezTo>
                  <a:pt x="65716" y="95685"/>
                  <a:pt x="65898" y="95868"/>
                  <a:pt x="66080" y="96050"/>
                </a:cubicBezTo>
                <a:cubicBezTo>
                  <a:pt x="66111" y="96080"/>
                  <a:pt x="66141" y="96080"/>
                  <a:pt x="66202" y="96111"/>
                </a:cubicBezTo>
                <a:cubicBezTo>
                  <a:pt x="66263" y="96080"/>
                  <a:pt x="66293" y="96080"/>
                  <a:pt x="66323" y="96050"/>
                </a:cubicBezTo>
                <a:cubicBezTo>
                  <a:pt x="66415" y="95959"/>
                  <a:pt x="66415" y="95837"/>
                  <a:pt x="66323" y="95776"/>
                </a:cubicBezTo>
                <a:cubicBezTo>
                  <a:pt x="65989" y="95442"/>
                  <a:pt x="65685" y="95077"/>
                  <a:pt x="65442" y="94682"/>
                </a:cubicBezTo>
                <a:cubicBezTo>
                  <a:pt x="65381" y="94561"/>
                  <a:pt x="65290" y="94439"/>
                  <a:pt x="65229" y="94317"/>
                </a:cubicBezTo>
                <a:cubicBezTo>
                  <a:pt x="65207" y="94252"/>
                  <a:pt x="65138" y="94202"/>
                  <a:pt x="65067" y="94202"/>
                </a:cubicBezTo>
                <a:close/>
                <a:moveTo>
                  <a:pt x="178562" y="94225"/>
                </a:moveTo>
                <a:cubicBezTo>
                  <a:pt x="178496" y="94225"/>
                  <a:pt x="178432" y="94259"/>
                  <a:pt x="178392" y="94317"/>
                </a:cubicBezTo>
                <a:cubicBezTo>
                  <a:pt x="178362" y="94409"/>
                  <a:pt x="178301" y="94500"/>
                  <a:pt x="178271" y="94561"/>
                </a:cubicBezTo>
                <a:cubicBezTo>
                  <a:pt x="177997" y="95017"/>
                  <a:pt x="177663" y="95442"/>
                  <a:pt x="177298" y="95807"/>
                </a:cubicBezTo>
                <a:cubicBezTo>
                  <a:pt x="177237" y="95898"/>
                  <a:pt x="177237" y="96020"/>
                  <a:pt x="177329" y="96080"/>
                </a:cubicBezTo>
                <a:cubicBezTo>
                  <a:pt x="177359" y="96111"/>
                  <a:pt x="177389" y="96141"/>
                  <a:pt x="177450" y="96141"/>
                </a:cubicBezTo>
                <a:cubicBezTo>
                  <a:pt x="177511" y="96141"/>
                  <a:pt x="177541" y="96111"/>
                  <a:pt x="177602" y="96080"/>
                </a:cubicBezTo>
                <a:cubicBezTo>
                  <a:pt x="177815" y="95837"/>
                  <a:pt x="178028" y="95564"/>
                  <a:pt x="178210" y="95321"/>
                </a:cubicBezTo>
                <a:cubicBezTo>
                  <a:pt x="178271" y="95229"/>
                  <a:pt x="178332" y="95169"/>
                  <a:pt x="178362" y="95108"/>
                </a:cubicBezTo>
                <a:cubicBezTo>
                  <a:pt x="178453" y="94986"/>
                  <a:pt x="178514" y="94895"/>
                  <a:pt x="178575" y="94773"/>
                </a:cubicBezTo>
                <a:cubicBezTo>
                  <a:pt x="178636" y="94682"/>
                  <a:pt x="178696" y="94591"/>
                  <a:pt x="178727" y="94500"/>
                </a:cubicBezTo>
                <a:cubicBezTo>
                  <a:pt x="178788" y="94409"/>
                  <a:pt x="178757" y="94287"/>
                  <a:pt x="178666" y="94257"/>
                </a:cubicBezTo>
                <a:cubicBezTo>
                  <a:pt x="178634" y="94235"/>
                  <a:pt x="178598" y="94225"/>
                  <a:pt x="178562" y="94225"/>
                </a:cubicBezTo>
                <a:close/>
                <a:moveTo>
                  <a:pt x="98240" y="95800"/>
                </a:moveTo>
                <a:cubicBezTo>
                  <a:pt x="98014" y="95800"/>
                  <a:pt x="97954" y="96115"/>
                  <a:pt x="98178" y="96172"/>
                </a:cubicBezTo>
                <a:cubicBezTo>
                  <a:pt x="98604" y="96293"/>
                  <a:pt x="98999" y="96354"/>
                  <a:pt x="99424" y="96354"/>
                </a:cubicBezTo>
                <a:cubicBezTo>
                  <a:pt x="99668" y="96324"/>
                  <a:pt x="99911" y="96324"/>
                  <a:pt x="100154" y="96293"/>
                </a:cubicBezTo>
                <a:cubicBezTo>
                  <a:pt x="100387" y="96235"/>
                  <a:pt x="100341" y="95896"/>
                  <a:pt x="100121" y="95896"/>
                </a:cubicBezTo>
                <a:cubicBezTo>
                  <a:pt x="100112" y="95896"/>
                  <a:pt x="100103" y="95897"/>
                  <a:pt x="100093" y="95898"/>
                </a:cubicBezTo>
                <a:cubicBezTo>
                  <a:pt x="99880" y="95959"/>
                  <a:pt x="99637" y="95959"/>
                  <a:pt x="99424" y="95959"/>
                </a:cubicBezTo>
                <a:cubicBezTo>
                  <a:pt x="99029" y="95959"/>
                  <a:pt x="98664" y="95928"/>
                  <a:pt x="98300" y="95807"/>
                </a:cubicBezTo>
                <a:cubicBezTo>
                  <a:pt x="98279" y="95802"/>
                  <a:pt x="98259" y="95800"/>
                  <a:pt x="98240" y="95800"/>
                </a:cubicBezTo>
                <a:close/>
                <a:moveTo>
                  <a:pt x="231232" y="94286"/>
                </a:moveTo>
                <a:cubicBezTo>
                  <a:pt x="231197" y="94286"/>
                  <a:pt x="231161" y="94296"/>
                  <a:pt x="231129" y="94317"/>
                </a:cubicBezTo>
                <a:cubicBezTo>
                  <a:pt x="231038" y="94348"/>
                  <a:pt x="231007" y="94469"/>
                  <a:pt x="231038" y="94561"/>
                </a:cubicBezTo>
                <a:cubicBezTo>
                  <a:pt x="231190" y="94865"/>
                  <a:pt x="231342" y="95169"/>
                  <a:pt x="231494" y="95473"/>
                </a:cubicBezTo>
                <a:cubicBezTo>
                  <a:pt x="231615" y="95746"/>
                  <a:pt x="231737" y="95989"/>
                  <a:pt x="231858" y="96263"/>
                </a:cubicBezTo>
                <a:cubicBezTo>
                  <a:pt x="231889" y="96354"/>
                  <a:pt x="231950" y="96384"/>
                  <a:pt x="232041" y="96384"/>
                </a:cubicBezTo>
                <a:cubicBezTo>
                  <a:pt x="232071" y="96384"/>
                  <a:pt x="232102" y="96384"/>
                  <a:pt x="232132" y="96354"/>
                </a:cubicBezTo>
                <a:cubicBezTo>
                  <a:pt x="232223" y="96324"/>
                  <a:pt x="232254" y="96202"/>
                  <a:pt x="232223" y="96111"/>
                </a:cubicBezTo>
                <a:cubicBezTo>
                  <a:pt x="232102" y="95898"/>
                  <a:pt x="232010" y="95685"/>
                  <a:pt x="231919" y="95473"/>
                </a:cubicBezTo>
                <a:cubicBezTo>
                  <a:pt x="231858" y="95351"/>
                  <a:pt x="231798" y="95229"/>
                  <a:pt x="231737" y="95108"/>
                </a:cubicBezTo>
                <a:cubicBezTo>
                  <a:pt x="231615" y="94865"/>
                  <a:pt x="231494" y="94621"/>
                  <a:pt x="231372" y="94378"/>
                </a:cubicBezTo>
                <a:cubicBezTo>
                  <a:pt x="231352" y="94319"/>
                  <a:pt x="231295" y="94286"/>
                  <a:pt x="231232" y="94286"/>
                </a:cubicBezTo>
                <a:close/>
                <a:moveTo>
                  <a:pt x="131796" y="95776"/>
                </a:moveTo>
                <a:cubicBezTo>
                  <a:pt x="131674" y="95776"/>
                  <a:pt x="131583" y="95837"/>
                  <a:pt x="131583" y="95959"/>
                </a:cubicBezTo>
                <a:cubicBezTo>
                  <a:pt x="131583" y="96050"/>
                  <a:pt x="131644" y="96141"/>
                  <a:pt x="131765" y="96172"/>
                </a:cubicBezTo>
                <a:cubicBezTo>
                  <a:pt x="132343" y="96263"/>
                  <a:pt x="132920" y="96476"/>
                  <a:pt x="133437" y="96810"/>
                </a:cubicBezTo>
                <a:cubicBezTo>
                  <a:pt x="133468" y="96840"/>
                  <a:pt x="133498" y="96840"/>
                  <a:pt x="133528" y="96840"/>
                </a:cubicBezTo>
                <a:cubicBezTo>
                  <a:pt x="133589" y="96840"/>
                  <a:pt x="133650" y="96810"/>
                  <a:pt x="133711" y="96749"/>
                </a:cubicBezTo>
                <a:cubicBezTo>
                  <a:pt x="133741" y="96658"/>
                  <a:pt x="133711" y="96536"/>
                  <a:pt x="133620" y="96476"/>
                </a:cubicBezTo>
                <a:cubicBezTo>
                  <a:pt x="133072" y="96141"/>
                  <a:pt x="132434" y="95898"/>
                  <a:pt x="131796" y="95776"/>
                </a:cubicBezTo>
                <a:close/>
                <a:moveTo>
                  <a:pt x="60053" y="95375"/>
                </a:moveTo>
                <a:cubicBezTo>
                  <a:pt x="59920" y="95375"/>
                  <a:pt x="59778" y="95523"/>
                  <a:pt x="59880" y="95685"/>
                </a:cubicBezTo>
                <a:cubicBezTo>
                  <a:pt x="59880" y="95685"/>
                  <a:pt x="59880" y="95686"/>
                  <a:pt x="59880" y="95686"/>
                </a:cubicBezTo>
                <a:lnTo>
                  <a:pt x="59880" y="95686"/>
                </a:lnTo>
                <a:cubicBezTo>
                  <a:pt x="60184" y="96233"/>
                  <a:pt x="60488" y="96810"/>
                  <a:pt x="60822" y="97327"/>
                </a:cubicBezTo>
                <a:cubicBezTo>
                  <a:pt x="60831" y="97336"/>
                  <a:pt x="60840" y="97344"/>
                  <a:pt x="60849" y="97352"/>
                </a:cubicBezTo>
                <a:lnTo>
                  <a:pt x="60849" y="97352"/>
                </a:lnTo>
                <a:cubicBezTo>
                  <a:pt x="60850" y="97354"/>
                  <a:pt x="60851" y="97355"/>
                  <a:pt x="60852" y="97357"/>
                </a:cubicBezTo>
                <a:cubicBezTo>
                  <a:pt x="60883" y="97387"/>
                  <a:pt x="60943" y="97418"/>
                  <a:pt x="61004" y="97418"/>
                </a:cubicBezTo>
                <a:lnTo>
                  <a:pt x="61095" y="97418"/>
                </a:lnTo>
                <a:cubicBezTo>
                  <a:pt x="61154" y="97378"/>
                  <a:pt x="61188" y="97314"/>
                  <a:pt x="61188" y="97248"/>
                </a:cubicBezTo>
                <a:lnTo>
                  <a:pt x="61188" y="97248"/>
                </a:lnTo>
                <a:cubicBezTo>
                  <a:pt x="61188" y="97214"/>
                  <a:pt x="61178" y="97178"/>
                  <a:pt x="61157" y="97146"/>
                </a:cubicBezTo>
                <a:lnTo>
                  <a:pt x="61157" y="97146"/>
                </a:lnTo>
                <a:cubicBezTo>
                  <a:pt x="61157" y="97146"/>
                  <a:pt x="61157" y="97145"/>
                  <a:pt x="61156" y="97144"/>
                </a:cubicBezTo>
                <a:cubicBezTo>
                  <a:pt x="60822" y="96597"/>
                  <a:pt x="60518" y="96050"/>
                  <a:pt x="60214" y="95503"/>
                </a:cubicBezTo>
                <a:cubicBezTo>
                  <a:pt x="60183" y="95412"/>
                  <a:pt x="60119" y="95375"/>
                  <a:pt x="60053" y="95375"/>
                </a:cubicBezTo>
                <a:close/>
                <a:moveTo>
                  <a:pt x="171899" y="95895"/>
                </a:moveTo>
                <a:cubicBezTo>
                  <a:pt x="171796" y="95895"/>
                  <a:pt x="171688" y="95974"/>
                  <a:pt x="171705" y="96111"/>
                </a:cubicBezTo>
                <a:cubicBezTo>
                  <a:pt x="171736" y="96688"/>
                  <a:pt x="171979" y="97266"/>
                  <a:pt x="172313" y="97752"/>
                </a:cubicBezTo>
                <a:cubicBezTo>
                  <a:pt x="172374" y="97813"/>
                  <a:pt x="172404" y="97874"/>
                  <a:pt x="172465" y="97935"/>
                </a:cubicBezTo>
                <a:cubicBezTo>
                  <a:pt x="172496" y="97965"/>
                  <a:pt x="172541" y="97980"/>
                  <a:pt x="172591" y="97980"/>
                </a:cubicBezTo>
                <a:cubicBezTo>
                  <a:pt x="172640" y="97980"/>
                  <a:pt x="172693" y="97965"/>
                  <a:pt x="172739" y="97935"/>
                </a:cubicBezTo>
                <a:cubicBezTo>
                  <a:pt x="172800" y="97874"/>
                  <a:pt x="172830" y="97752"/>
                  <a:pt x="172739" y="97661"/>
                </a:cubicBezTo>
                <a:cubicBezTo>
                  <a:pt x="172708" y="97631"/>
                  <a:pt x="172678" y="97570"/>
                  <a:pt x="172617" y="97539"/>
                </a:cubicBezTo>
                <a:cubicBezTo>
                  <a:pt x="172313" y="97083"/>
                  <a:pt x="172100" y="96597"/>
                  <a:pt x="172070" y="96050"/>
                </a:cubicBezTo>
                <a:cubicBezTo>
                  <a:pt x="172057" y="95943"/>
                  <a:pt x="171979" y="95895"/>
                  <a:pt x="171899" y="95895"/>
                </a:cubicBezTo>
                <a:close/>
                <a:moveTo>
                  <a:pt x="176004" y="96991"/>
                </a:moveTo>
                <a:cubicBezTo>
                  <a:pt x="175968" y="96991"/>
                  <a:pt x="175932" y="97001"/>
                  <a:pt x="175900" y="97023"/>
                </a:cubicBezTo>
                <a:cubicBezTo>
                  <a:pt x="175444" y="97357"/>
                  <a:pt x="174958" y="97631"/>
                  <a:pt x="174441" y="97843"/>
                </a:cubicBezTo>
                <a:cubicBezTo>
                  <a:pt x="174380" y="97874"/>
                  <a:pt x="174319" y="97874"/>
                  <a:pt x="174289" y="97904"/>
                </a:cubicBezTo>
                <a:cubicBezTo>
                  <a:pt x="174167" y="97935"/>
                  <a:pt x="174137" y="98056"/>
                  <a:pt x="174167" y="98147"/>
                </a:cubicBezTo>
                <a:cubicBezTo>
                  <a:pt x="174198" y="98208"/>
                  <a:pt x="174259" y="98269"/>
                  <a:pt x="174350" y="98269"/>
                </a:cubicBezTo>
                <a:lnTo>
                  <a:pt x="174411" y="98269"/>
                </a:lnTo>
                <a:cubicBezTo>
                  <a:pt x="174471" y="98239"/>
                  <a:pt x="174532" y="98208"/>
                  <a:pt x="174593" y="98178"/>
                </a:cubicBezTo>
                <a:cubicBezTo>
                  <a:pt x="175110" y="97965"/>
                  <a:pt x="175657" y="97661"/>
                  <a:pt x="176143" y="97357"/>
                </a:cubicBezTo>
                <a:cubicBezTo>
                  <a:pt x="176204" y="97296"/>
                  <a:pt x="176234" y="97175"/>
                  <a:pt x="176173" y="97083"/>
                </a:cubicBezTo>
                <a:cubicBezTo>
                  <a:pt x="176134" y="97025"/>
                  <a:pt x="176070" y="96991"/>
                  <a:pt x="176004" y="96991"/>
                </a:cubicBezTo>
                <a:close/>
                <a:moveTo>
                  <a:pt x="67687" y="96900"/>
                </a:moveTo>
                <a:cubicBezTo>
                  <a:pt x="67630" y="96900"/>
                  <a:pt x="67579" y="96933"/>
                  <a:pt x="67539" y="96992"/>
                </a:cubicBezTo>
                <a:cubicBezTo>
                  <a:pt x="67478" y="97053"/>
                  <a:pt x="67478" y="97175"/>
                  <a:pt x="67570" y="97235"/>
                </a:cubicBezTo>
                <a:cubicBezTo>
                  <a:pt x="67904" y="97479"/>
                  <a:pt x="68269" y="97691"/>
                  <a:pt x="68603" y="97904"/>
                </a:cubicBezTo>
                <a:lnTo>
                  <a:pt x="68846" y="98087"/>
                </a:lnTo>
                <a:cubicBezTo>
                  <a:pt x="68937" y="98147"/>
                  <a:pt x="69059" y="98208"/>
                  <a:pt x="69181" y="98299"/>
                </a:cubicBezTo>
                <a:cubicBezTo>
                  <a:pt x="69211" y="98299"/>
                  <a:pt x="69241" y="98330"/>
                  <a:pt x="69272" y="98330"/>
                </a:cubicBezTo>
                <a:cubicBezTo>
                  <a:pt x="69454" y="98330"/>
                  <a:pt x="69515" y="98087"/>
                  <a:pt x="69393" y="97965"/>
                </a:cubicBezTo>
                <a:cubicBezTo>
                  <a:pt x="69272" y="97904"/>
                  <a:pt x="69150" y="97813"/>
                  <a:pt x="69059" y="97752"/>
                </a:cubicBezTo>
                <a:lnTo>
                  <a:pt x="68816" y="97600"/>
                </a:lnTo>
                <a:lnTo>
                  <a:pt x="68816" y="97600"/>
                </a:lnTo>
                <a:lnTo>
                  <a:pt x="68816" y="97600"/>
                </a:lnTo>
                <a:cubicBezTo>
                  <a:pt x="68451" y="97387"/>
                  <a:pt x="68117" y="97144"/>
                  <a:pt x="67782" y="96931"/>
                </a:cubicBezTo>
                <a:cubicBezTo>
                  <a:pt x="67750" y="96910"/>
                  <a:pt x="67718" y="96900"/>
                  <a:pt x="67687" y="96900"/>
                </a:cubicBezTo>
                <a:close/>
                <a:moveTo>
                  <a:pt x="235384" y="96830"/>
                </a:moveTo>
                <a:cubicBezTo>
                  <a:pt x="235246" y="96830"/>
                  <a:pt x="235104" y="96995"/>
                  <a:pt x="235232" y="97144"/>
                </a:cubicBezTo>
                <a:cubicBezTo>
                  <a:pt x="235567" y="97631"/>
                  <a:pt x="235962" y="98147"/>
                  <a:pt x="236387" y="98664"/>
                </a:cubicBezTo>
                <a:cubicBezTo>
                  <a:pt x="236418" y="98725"/>
                  <a:pt x="236479" y="98755"/>
                  <a:pt x="236539" y="98755"/>
                </a:cubicBezTo>
                <a:cubicBezTo>
                  <a:pt x="236691" y="98755"/>
                  <a:pt x="236783" y="98573"/>
                  <a:pt x="236661" y="98451"/>
                </a:cubicBezTo>
                <a:cubicBezTo>
                  <a:pt x="236266" y="97904"/>
                  <a:pt x="235871" y="97418"/>
                  <a:pt x="235536" y="96931"/>
                </a:cubicBezTo>
                <a:cubicBezTo>
                  <a:pt x="235500" y="96859"/>
                  <a:pt x="235443" y="96830"/>
                  <a:pt x="235384" y="96830"/>
                </a:cubicBezTo>
                <a:close/>
                <a:moveTo>
                  <a:pt x="134368" y="97041"/>
                </a:moveTo>
                <a:cubicBezTo>
                  <a:pt x="134313" y="97041"/>
                  <a:pt x="134261" y="97064"/>
                  <a:pt x="134227" y="97114"/>
                </a:cubicBezTo>
                <a:cubicBezTo>
                  <a:pt x="134136" y="97175"/>
                  <a:pt x="134167" y="97296"/>
                  <a:pt x="134227" y="97357"/>
                </a:cubicBezTo>
                <a:cubicBezTo>
                  <a:pt x="134683" y="97752"/>
                  <a:pt x="134987" y="98299"/>
                  <a:pt x="135079" y="98877"/>
                </a:cubicBezTo>
                <a:cubicBezTo>
                  <a:pt x="135079" y="98968"/>
                  <a:pt x="135170" y="99059"/>
                  <a:pt x="135261" y="99059"/>
                </a:cubicBezTo>
                <a:lnTo>
                  <a:pt x="135291" y="99059"/>
                </a:lnTo>
                <a:cubicBezTo>
                  <a:pt x="135382" y="99029"/>
                  <a:pt x="135443" y="98938"/>
                  <a:pt x="135443" y="98846"/>
                </a:cubicBezTo>
                <a:cubicBezTo>
                  <a:pt x="135352" y="98178"/>
                  <a:pt x="135018" y="97539"/>
                  <a:pt x="134501" y="97083"/>
                </a:cubicBezTo>
                <a:cubicBezTo>
                  <a:pt x="134460" y="97056"/>
                  <a:pt x="134413" y="97041"/>
                  <a:pt x="134368" y="97041"/>
                </a:cubicBezTo>
                <a:close/>
                <a:moveTo>
                  <a:pt x="130854" y="97114"/>
                </a:moveTo>
                <a:cubicBezTo>
                  <a:pt x="130762" y="97114"/>
                  <a:pt x="130671" y="97205"/>
                  <a:pt x="130671" y="97296"/>
                </a:cubicBezTo>
                <a:cubicBezTo>
                  <a:pt x="130671" y="97843"/>
                  <a:pt x="130793" y="98390"/>
                  <a:pt x="130975" y="98907"/>
                </a:cubicBezTo>
                <a:cubicBezTo>
                  <a:pt x="131005" y="98998"/>
                  <a:pt x="131066" y="99120"/>
                  <a:pt x="131097" y="99211"/>
                </a:cubicBezTo>
                <a:cubicBezTo>
                  <a:pt x="131127" y="99272"/>
                  <a:pt x="131218" y="99333"/>
                  <a:pt x="131279" y="99333"/>
                </a:cubicBezTo>
                <a:cubicBezTo>
                  <a:pt x="131309" y="99333"/>
                  <a:pt x="131340" y="99302"/>
                  <a:pt x="131370" y="99302"/>
                </a:cubicBezTo>
                <a:cubicBezTo>
                  <a:pt x="131461" y="99272"/>
                  <a:pt x="131492" y="99150"/>
                  <a:pt x="131461" y="99059"/>
                </a:cubicBezTo>
                <a:cubicBezTo>
                  <a:pt x="131401" y="98968"/>
                  <a:pt x="131370" y="98877"/>
                  <a:pt x="131340" y="98786"/>
                </a:cubicBezTo>
                <a:cubicBezTo>
                  <a:pt x="131157" y="98299"/>
                  <a:pt x="131066" y="97813"/>
                  <a:pt x="131066" y="97296"/>
                </a:cubicBezTo>
                <a:cubicBezTo>
                  <a:pt x="131066" y="97175"/>
                  <a:pt x="130975" y="97114"/>
                  <a:pt x="130854" y="97114"/>
                </a:cubicBezTo>
                <a:close/>
                <a:moveTo>
                  <a:pt x="232789" y="97749"/>
                </a:moveTo>
                <a:cubicBezTo>
                  <a:pt x="232675" y="97749"/>
                  <a:pt x="232560" y="97860"/>
                  <a:pt x="232618" y="97995"/>
                </a:cubicBezTo>
                <a:cubicBezTo>
                  <a:pt x="232831" y="98573"/>
                  <a:pt x="233044" y="99150"/>
                  <a:pt x="233287" y="99789"/>
                </a:cubicBezTo>
                <a:cubicBezTo>
                  <a:pt x="233317" y="99849"/>
                  <a:pt x="233378" y="99910"/>
                  <a:pt x="233469" y="99910"/>
                </a:cubicBezTo>
                <a:cubicBezTo>
                  <a:pt x="233500" y="99910"/>
                  <a:pt x="233500" y="99910"/>
                  <a:pt x="233530" y="99880"/>
                </a:cubicBezTo>
                <a:cubicBezTo>
                  <a:pt x="233621" y="99849"/>
                  <a:pt x="233682" y="99758"/>
                  <a:pt x="233652" y="99637"/>
                </a:cubicBezTo>
                <a:cubicBezTo>
                  <a:pt x="233409" y="98998"/>
                  <a:pt x="233196" y="98421"/>
                  <a:pt x="232953" y="97874"/>
                </a:cubicBezTo>
                <a:cubicBezTo>
                  <a:pt x="232920" y="97785"/>
                  <a:pt x="232854" y="97749"/>
                  <a:pt x="232789" y="97749"/>
                </a:cubicBezTo>
                <a:close/>
                <a:moveTo>
                  <a:pt x="62078" y="98625"/>
                </a:moveTo>
                <a:cubicBezTo>
                  <a:pt x="61939" y="98625"/>
                  <a:pt x="61805" y="98781"/>
                  <a:pt x="61916" y="98938"/>
                </a:cubicBezTo>
                <a:cubicBezTo>
                  <a:pt x="62281" y="99454"/>
                  <a:pt x="62706" y="99941"/>
                  <a:pt x="63132" y="100397"/>
                </a:cubicBezTo>
                <a:cubicBezTo>
                  <a:pt x="63193" y="100427"/>
                  <a:pt x="63223" y="100457"/>
                  <a:pt x="63284" y="100457"/>
                </a:cubicBezTo>
                <a:cubicBezTo>
                  <a:pt x="63345" y="100457"/>
                  <a:pt x="63375" y="100427"/>
                  <a:pt x="63405" y="100397"/>
                </a:cubicBezTo>
                <a:cubicBezTo>
                  <a:pt x="63497" y="100336"/>
                  <a:pt x="63497" y="100214"/>
                  <a:pt x="63436" y="100123"/>
                </a:cubicBezTo>
                <a:cubicBezTo>
                  <a:pt x="62983" y="99700"/>
                  <a:pt x="62590" y="99218"/>
                  <a:pt x="62228" y="98705"/>
                </a:cubicBezTo>
                <a:lnTo>
                  <a:pt x="62228" y="98705"/>
                </a:lnTo>
                <a:cubicBezTo>
                  <a:pt x="62225" y="98702"/>
                  <a:pt x="62223" y="98698"/>
                  <a:pt x="62220" y="98694"/>
                </a:cubicBezTo>
                <a:cubicBezTo>
                  <a:pt x="62180" y="98646"/>
                  <a:pt x="62128" y="98625"/>
                  <a:pt x="62078" y="98625"/>
                </a:cubicBezTo>
                <a:close/>
                <a:moveTo>
                  <a:pt x="132676" y="100158"/>
                </a:moveTo>
                <a:cubicBezTo>
                  <a:pt x="132511" y="100158"/>
                  <a:pt x="132410" y="100415"/>
                  <a:pt x="132616" y="100518"/>
                </a:cubicBezTo>
                <a:cubicBezTo>
                  <a:pt x="132981" y="100731"/>
                  <a:pt x="133407" y="100853"/>
                  <a:pt x="133832" y="100853"/>
                </a:cubicBezTo>
                <a:cubicBezTo>
                  <a:pt x="133868" y="100861"/>
                  <a:pt x="133906" y="100865"/>
                  <a:pt x="133945" y="100865"/>
                </a:cubicBezTo>
                <a:cubicBezTo>
                  <a:pt x="134040" y="100865"/>
                  <a:pt x="134141" y="100844"/>
                  <a:pt x="134227" y="100822"/>
                </a:cubicBezTo>
                <a:cubicBezTo>
                  <a:pt x="134349" y="100792"/>
                  <a:pt x="134471" y="100731"/>
                  <a:pt x="134592" y="100670"/>
                </a:cubicBezTo>
                <a:cubicBezTo>
                  <a:pt x="134683" y="100609"/>
                  <a:pt x="134714" y="100488"/>
                  <a:pt x="134653" y="100397"/>
                </a:cubicBezTo>
                <a:cubicBezTo>
                  <a:pt x="134633" y="100338"/>
                  <a:pt x="134576" y="100304"/>
                  <a:pt x="134513" y="100304"/>
                </a:cubicBezTo>
                <a:cubicBezTo>
                  <a:pt x="134478" y="100304"/>
                  <a:pt x="134442" y="100314"/>
                  <a:pt x="134410" y="100336"/>
                </a:cubicBezTo>
                <a:cubicBezTo>
                  <a:pt x="134319" y="100397"/>
                  <a:pt x="134227" y="100427"/>
                  <a:pt x="134136" y="100457"/>
                </a:cubicBezTo>
                <a:cubicBezTo>
                  <a:pt x="134027" y="100478"/>
                  <a:pt x="133917" y="100488"/>
                  <a:pt x="133809" y="100488"/>
                </a:cubicBezTo>
                <a:cubicBezTo>
                  <a:pt x="133436" y="100488"/>
                  <a:pt x="133075" y="100372"/>
                  <a:pt x="132768" y="100184"/>
                </a:cubicBezTo>
                <a:cubicBezTo>
                  <a:pt x="132737" y="100166"/>
                  <a:pt x="132705" y="100158"/>
                  <a:pt x="132676" y="100158"/>
                </a:cubicBezTo>
                <a:close/>
                <a:moveTo>
                  <a:pt x="70709" y="99199"/>
                </a:moveTo>
                <a:cubicBezTo>
                  <a:pt x="70667" y="99199"/>
                  <a:pt x="70620" y="99214"/>
                  <a:pt x="70579" y="99242"/>
                </a:cubicBezTo>
                <a:cubicBezTo>
                  <a:pt x="70488" y="99302"/>
                  <a:pt x="70457" y="99424"/>
                  <a:pt x="70518" y="99485"/>
                </a:cubicBezTo>
                <a:cubicBezTo>
                  <a:pt x="70822" y="99880"/>
                  <a:pt x="71004" y="100366"/>
                  <a:pt x="71004" y="100853"/>
                </a:cubicBezTo>
                <a:cubicBezTo>
                  <a:pt x="71004" y="100944"/>
                  <a:pt x="71004" y="101035"/>
                  <a:pt x="70974" y="101126"/>
                </a:cubicBezTo>
                <a:cubicBezTo>
                  <a:pt x="70974" y="101248"/>
                  <a:pt x="71035" y="101339"/>
                  <a:pt x="71156" y="101369"/>
                </a:cubicBezTo>
                <a:lnTo>
                  <a:pt x="71187" y="101369"/>
                </a:lnTo>
                <a:cubicBezTo>
                  <a:pt x="71278" y="101369"/>
                  <a:pt x="71339" y="101308"/>
                  <a:pt x="71369" y="101187"/>
                </a:cubicBezTo>
                <a:cubicBezTo>
                  <a:pt x="71369" y="101126"/>
                  <a:pt x="71400" y="101035"/>
                  <a:pt x="71400" y="100944"/>
                </a:cubicBezTo>
                <a:cubicBezTo>
                  <a:pt x="71400" y="100913"/>
                  <a:pt x="71400" y="100883"/>
                  <a:pt x="71400" y="100853"/>
                </a:cubicBezTo>
                <a:cubicBezTo>
                  <a:pt x="71400" y="100822"/>
                  <a:pt x="71400" y="100792"/>
                  <a:pt x="71400" y="100761"/>
                </a:cubicBezTo>
                <a:cubicBezTo>
                  <a:pt x="71339" y="100214"/>
                  <a:pt x="71156" y="99697"/>
                  <a:pt x="70852" y="99272"/>
                </a:cubicBezTo>
                <a:cubicBezTo>
                  <a:pt x="70819" y="99222"/>
                  <a:pt x="70767" y="99199"/>
                  <a:pt x="70712" y="99199"/>
                </a:cubicBezTo>
                <a:cubicBezTo>
                  <a:pt x="70711" y="99199"/>
                  <a:pt x="70711" y="99199"/>
                  <a:pt x="70711" y="99199"/>
                </a:cubicBezTo>
                <a:lnTo>
                  <a:pt x="70711" y="99199"/>
                </a:lnTo>
                <a:cubicBezTo>
                  <a:pt x="70710" y="99199"/>
                  <a:pt x="70710" y="99199"/>
                  <a:pt x="70709" y="99199"/>
                </a:cubicBezTo>
                <a:close/>
                <a:moveTo>
                  <a:pt x="237712" y="99853"/>
                </a:moveTo>
                <a:cubicBezTo>
                  <a:pt x="237670" y="99853"/>
                  <a:pt x="237631" y="99869"/>
                  <a:pt x="237603" y="99910"/>
                </a:cubicBezTo>
                <a:cubicBezTo>
                  <a:pt x="237512" y="99971"/>
                  <a:pt x="237512" y="100093"/>
                  <a:pt x="237573" y="100153"/>
                </a:cubicBezTo>
                <a:lnTo>
                  <a:pt x="237634" y="100245"/>
                </a:lnTo>
                <a:cubicBezTo>
                  <a:pt x="237755" y="100397"/>
                  <a:pt x="237877" y="100549"/>
                  <a:pt x="237998" y="100701"/>
                </a:cubicBezTo>
                <a:cubicBezTo>
                  <a:pt x="238242" y="101004"/>
                  <a:pt x="238515" y="101308"/>
                  <a:pt x="238789" y="101643"/>
                </a:cubicBezTo>
                <a:cubicBezTo>
                  <a:pt x="238819" y="101673"/>
                  <a:pt x="238880" y="101704"/>
                  <a:pt x="238910" y="101704"/>
                </a:cubicBezTo>
                <a:cubicBezTo>
                  <a:pt x="239093" y="101704"/>
                  <a:pt x="239184" y="101521"/>
                  <a:pt x="239062" y="101400"/>
                </a:cubicBezTo>
                <a:cubicBezTo>
                  <a:pt x="238667" y="100913"/>
                  <a:pt x="238242" y="100427"/>
                  <a:pt x="237846" y="99910"/>
                </a:cubicBezTo>
                <a:cubicBezTo>
                  <a:pt x="237813" y="99877"/>
                  <a:pt x="237761" y="99853"/>
                  <a:pt x="237712" y="99853"/>
                </a:cubicBezTo>
                <a:close/>
                <a:moveTo>
                  <a:pt x="64714" y="101336"/>
                </a:moveTo>
                <a:cubicBezTo>
                  <a:pt x="64659" y="101336"/>
                  <a:pt x="64598" y="101362"/>
                  <a:pt x="64560" y="101400"/>
                </a:cubicBezTo>
                <a:cubicBezTo>
                  <a:pt x="64533" y="101441"/>
                  <a:pt x="64518" y="101490"/>
                  <a:pt x="64518" y="101535"/>
                </a:cubicBezTo>
                <a:lnTo>
                  <a:pt x="64518" y="101535"/>
                </a:lnTo>
                <a:cubicBezTo>
                  <a:pt x="64517" y="101586"/>
                  <a:pt x="64540" y="101639"/>
                  <a:pt x="64591" y="101673"/>
                </a:cubicBezTo>
                <a:cubicBezTo>
                  <a:pt x="65108" y="102068"/>
                  <a:pt x="65685" y="102403"/>
                  <a:pt x="66263" y="102646"/>
                </a:cubicBezTo>
                <a:lnTo>
                  <a:pt x="66354" y="102646"/>
                </a:lnTo>
                <a:cubicBezTo>
                  <a:pt x="66415" y="102646"/>
                  <a:pt x="66506" y="102615"/>
                  <a:pt x="66536" y="102555"/>
                </a:cubicBezTo>
                <a:cubicBezTo>
                  <a:pt x="66542" y="102530"/>
                  <a:pt x="66545" y="102506"/>
                  <a:pt x="66544" y="102484"/>
                </a:cubicBezTo>
                <a:lnTo>
                  <a:pt x="66544" y="102484"/>
                </a:lnTo>
                <a:cubicBezTo>
                  <a:pt x="66548" y="102407"/>
                  <a:pt x="66493" y="102334"/>
                  <a:pt x="66416" y="102282"/>
                </a:cubicBezTo>
                <a:lnTo>
                  <a:pt x="66416" y="102282"/>
                </a:lnTo>
                <a:cubicBezTo>
                  <a:pt x="66416" y="102282"/>
                  <a:pt x="66415" y="102281"/>
                  <a:pt x="66415" y="102281"/>
                </a:cubicBezTo>
                <a:cubicBezTo>
                  <a:pt x="65867" y="102038"/>
                  <a:pt x="65320" y="101734"/>
                  <a:pt x="64804" y="101369"/>
                </a:cubicBezTo>
                <a:cubicBezTo>
                  <a:pt x="64780" y="101346"/>
                  <a:pt x="64748" y="101336"/>
                  <a:pt x="64714" y="101336"/>
                </a:cubicBezTo>
                <a:close/>
                <a:moveTo>
                  <a:pt x="70045" y="102401"/>
                </a:moveTo>
                <a:cubicBezTo>
                  <a:pt x="70009" y="102401"/>
                  <a:pt x="69973" y="102412"/>
                  <a:pt x="69941" y="102433"/>
                </a:cubicBezTo>
                <a:cubicBezTo>
                  <a:pt x="69534" y="102623"/>
                  <a:pt x="69080" y="102740"/>
                  <a:pt x="68599" y="102742"/>
                </a:cubicBezTo>
                <a:lnTo>
                  <a:pt x="68599" y="102742"/>
                </a:lnTo>
                <a:cubicBezTo>
                  <a:pt x="68549" y="102741"/>
                  <a:pt x="68500" y="102740"/>
                  <a:pt x="68451" y="102737"/>
                </a:cubicBezTo>
                <a:lnTo>
                  <a:pt x="68208" y="102737"/>
                </a:lnTo>
                <a:cubicBezTo>
                  <a:pt x="68086" y="102737"/>
                  <a:pt x="67995" y="102828"/>
                  <a:pt x="67995" y="102919"/>
                </a:cubicBezTo>
                <a:cubicBezTo>
                  <a:pt x="67995" y="103011"/>
                  <a:pt x="68056" y="103102"/>
                  <a:pt x="68178" y="103132"/>
                </a:cubicBezTo>
                <a:lnTo>
                  <a:pt x="68451" y="103132"/>
                </a:lnTo>
                <a:cubicBezTo>
                  <a:pt x="69025" y="103132"/>
                  <a:pt x="69569" y="103012"/>
                  <a:pt x="70112" y="102772"/>
                </a:cubicBezTo>
                <a:lnTo>
                  <a:pt x="70112" y="102772"/>
                </a:lnTo>
                <a:cubicBezTo>
                  <a:pt x="70116" y="102771"/>
                  <a:pt x="70119" y="102769"/>
                  <a:pt x="70123" y="102767"/>
                </a:cubicBezTo>
                <a:cubicBezTo>
                  <a:pt x="70183" y="102733"/>
                  <a:pt x="70214" y="102681"/>
                  <a:pt x="70222" y="102628"/>
                </a:cubicBezTo>
                <a:lnTo>
                  <a:pt x="70222" y="102628"/>
                </a:lnTo>
                <a:cubicBezTo>
                  <a:pt x="70228" y="102594"/>
                  <a:pt x="70226" y="102559"/>
                  <a:pt x="70214" y="102524"/>
                </a:cubicBezTo>
                <a:lnTo>
                  <a:pt x="70214" y="102494"/>
                </a:lnTo>
                <a:cubicBezTo>
                  <a:pt x="70175" y="102435"/>
                  <a:pt x="70110" y="102401"/>
                  <a:pt x="70045" y="102401"/>
                </a:cubicBezTo>
                <a:close/>
                <a:moveTo>
                  <a:pt x="234102" y="101327"/>
                </a:moveTo>
                <a:cubicBezTo>
                  <a:pt x="234075" y="101327"/>
                  <a:pt x="234047" y="101331"/>
                  <a:pt x="234017" y="101339"/>
                </a:cubicBezTo>
                <a:cubicBezTo>
                  <a:pt x="233925" y="101369"/>
                  <a:pt x="233865" y="101460"/>
                  <a:pt x="233925" y="101552"/>
                </a:cubicBezTo>
                <a:cubicBezTo>
                  <a:pt x="234108" y="102160"/>
                  <a:pt x="234320" y="102767"/>
                  <a:pt x="234503" y="103375"/>
                </a:cubicBezTo>
                <a:cubicBezTo>
                  <a:pt x="234528" y="103450"/>
                  <a:pt x="234615" y="103505"/>
                  <a:pt x="234695" y="103505"/>
                </a:cubicBezTo>
                <a:cubicBezTo>
                  <a:pt x="234713" y="103505"/>
                  <a:pt x="234730" y="103502"/>
                  <a:pt x="234746" y="103497"/>
                </a:cubicBezTo>
                <a:cubicBezTo>
                  <a:pt x="234837" y="103467"/>
                  <a:pt x="234898" y="103345"/>
                  <a:pt x="234868" y="103254"/>
                </a:cubicBezTo>
                <a:cubicBezTo>
                  <a:pt x="234685" y="102646"/>
                  <a:pt x="234472" y="102038"/>
                  <a:pt x="234260" y="101430"/>
                </a:cubicBezTo>
                <a:cubicBezTo>
                  <a:pt x="234237" y="101362"/>
                  <a:pt x="234180" y="101327"/>
                  <a:pt x="234102" y="101327"/>
                </a:cubicBezTo>
                <a:close/>
                <a:moveTo>
                  <a:pt x="240138" y="102786"/>
                </a:moveTo>
                <a:cubicBezTo>
                  <a:pt x="240093" y="102786"/>
                  <a:pt x="240045" y="102801"/>
                  <a:pt x="240004" y="102828"/>
                </a:cubicBezTo>
                <a:cubicBezTo>
                  <a:pt x="239944" y="102889"/>
                  <a:pt x="239913" y="103011"/>
                  <a:pt x="240004" y="103102"/>
                </a:cubicBezTo>
                <a:cubicBezTo>
                  <a:pt x="240400" y="103588"/>
                  <a:pt x="240795" y="104074"/>
                  <a:pt x="241190" y="104561"/>
                </a:cubicBezTo>
                <a:cubicBezTo>
                  <a:pt x="241220" y="104622"/>
                  <a:pt x="241281" y="104652"/>
                  <a:pt x="241342" y="104652"/>
                </a:cubicBezTo>
                <a:cubicBezTo>
                  <a:pt x="241372" y="104652"/>
                  <a:pt x="241403" y="104622"/>
                  <a:pt x="241433" y="104591"/>
                </a:cubicBezTo>
                <a:cubicBezTo>
                  <a:pt x="241524" y="104530"/>
                  <a:pt x="241555" y="104409"/>
                  <a:pt x="241494" y="104318"/>
                </a:cubicBezTo>
                <a:cubicBezTo>
                  <a:pt x="241099" y="103831"/>
                  <a:pt x="240704" y="103345"/>
                  <a:pt x="240278" y="102859"/>
                </a:cubicBezTo>
                <a:cubicBezTo>
                  <a:pt x="240245" y="102808"/>
                  <a:pt x="240193" y="102786"/>
                  <a:pt x="240138" y="102786"/>
                </a:cubicBezTo>
                <a:close/>
                <a:moveTo>
                  <a:pt x="59462" y="78943"/>
                </a:moveTo>
                <a:cubicBezTo>
                  <a:pt x="59666" y="78943"/>
                  <a:pt x="59870" y="78980"/>
                  <a:pt x="60062" y="79059"/>
                </a:cubicBezTo>
                <a:cubicBezTo>
                  <a:pt x="61308" y="79484"/>
                  <a:pt x="61825" y="80943"/>
                  <a:pt x="62250" y="82220"/>
                </a:cubicBezTo>
                <a:cubicBezTo>
                  <a:pt x="62372" y="82554"/>
                  <a:pt x="62463" y="82858"/>
                  <a:pt x="62585" y="83132"/>
                </a:cubicBezTo>
                <a:cubicBezTo>
                  <a:pt x="63405" y="85168"/>
                  <a:pt x="64317" y="87144"/>
                  <a:pt x="65351" y="89059"/>
                </a:cubicBezTo>
                <a:cubicBezTo>
                  <a:pt x="66050" y="90488"/>
                  <a:pt x="66962" y="91764"/>
                  <a:pt x="68056" y="92889"/>
                </a:cubicBezTo>
                <a:cubicBezTo>
                  <a:pt x="68877" y="93649"/>
                  <a:pt x="69758" y="94287"/>
                  <a:pt x="70731" y="94865"/>
                </a:cubicBezTo>
                <a:cubicBezTo>
                  <a:pt x="71156" y="95138"/>
                  <a:pt x="71582" y="95442"/>
                  <a:pt x="72007" y="95716"/>
                </a:cubicBezTo>
                <a:cubicBezTo>
                  <a:pt x="73740" y="96931"/>
                  <a:pt x="75229" y="98451"/>
                  <a:pt x="76476" y="100153"/>
                </a:cubicBezTo>
                <a:cubicBezTo>
                  <a:pt x="76962" y="100883"/>
                  <a:pt x="77539" y="101825"/>
                  <a:pt x="77448" y="102828"/>
                </a:cubicBezTo>
                <a:lnTo>
                  <a:pt x="77448" y="102798"/>
                </a:lnTo>
                <a:cubicBezTo>
                  <a:pt x="77357" y="103892"/>
                  <a:pt x="76476" y="104682"/>
                  <a:pt x="75685" y="105078"/>
                </a:cubicBezTo>
                <a:cubicBezTo>
                  <a:pt x="74713" y="105473"/>
                  <a:pt x="73679" y="105685"/>
                  <a:pt x="72646" y="105685"/>
                </a:cubicBezTo>
                <a:cubicBezTo>
                  <a:pt x="72083" y="105736"/>
                  <a:pt x="71518" y="105761"/>
                  <a:pt x="70953" y="105761"/>
                </a:cubicBezTo>
                <a:cubicBezTo>
                  <a:pt x="69472" y="105761"/>
                  <a:pt x="67988" y="105590"/>
                  <a:pt x="66536" y="105260"/>
                </a:cubicBezTo>
                <a:cubicBezTo>
                  <a:pt x="64530" y="104774"/>
                  <a:pt x="62737" y="103740"/>
                  <a:pt x="61308" y="102251"/>
                </a:cubicBezTo>
                <a:cubicBezTo>
                  <a:pt x="60731" y="101521"/>
                  <a:pt x="60183" y="100761"/>
                  <a:pt x="59758" y="99941"/>
                </a:cubicBezTo>
                <a:cubicBezTo>
                  <a:pt x="58907" y="98482"/>
                  <a:pt x="58147" y="96992"/>
                  <a:pt x="57417" y="95473"/>
                </a:cubicBezTo>
                <a:cubicBezTo>
                  <a:pt x="57357" y="95351"/>
                  <a:pt x="57296" y="95229"/>
                  <a:pt x="57235" y="95108"/>
                </a:cubicBezTo>
                <a:cubicBezTo>
                  <a:pt x="57174" y="94925"/>
                  <a:pt x="57114" y="94773"/>
                  <a:pt x="57022" y="94621"/>
                </a:cubicBezTo>
                <a:cubicBezTo>
                  <a:pt x="56050" y="92403"/>
                  <a:pt x="55077" y="89789"/>
                  <a:pt x="55290" y="87144"/>
                </a:cubicBezTo>
                <a:cubicBezTo>
                  <a:pt x="55442" y="85564"/>
                  <a:pt x="56475" y="80548"/>
                  <a:pt x="58481" y="79241"/>
                </a:cubicBezTo>
                <a:cubicBezTo>
                  <a:pt x="58768" y="79050"/>
                  <a:pt x="59115" y="78943"/>
                  <a:pt x="59462" y="78943"/>
                </a:cubicBezTo>
                <a:close/>
                <a:moveTo>
                  <a:pt x="59460" y="78560"/>
                </a:moveTo>
                <a:cubicBezTo>
                  <a:pt x="59045" y="78560"/>
                  <a:pt x="58632" y="78688"/>
                  <a:pt x="58269" y="78937"/>
                </a:cubicBezTo>
                <a:cubicBezTo>
                  <a:pt x="56110" y="80336"/>
                  <a:pt x="55047" y="85412"/>
                  <a:pt x="54925" y="87114"/>
                </a:cubicBezTo>
                <a:cubicBezTo>
                  <a:pt x="54895" y="87357"/>
                  <a:pt x="54895" y="87630"/>
                  <a:pt x="54895" y="87904"/>
                </a:cubicBezTo>
                <a:cubicBezTo>
                  <a:pt x="54895" y="90366"/>
                  <a:pt x="55776" y="92737"/>
                  <a:pt x="56688" y="94773"/>
                </a:cubicBezTo>
                <a:cubicBezTo>
                  <a:pt x="56749" y="94865"/>
                  <a:pt x="56779" y="94986"/>
                  <a:pt x="56840" y="95108"/>
                </a:cubicBezTo>
                <a:cubicBezTo>
                  <a:pt x="56901" y="95229"/>
                  <a:pt x="56962" y="95351"/>
                  <a:pt x="57022" y="95473"/>
                </a:cubicBezTo>
                <a:cubicBezTo>
                  <a:pt x="57721" y="97053"/>
                  <a:pt x="58542" y="98634"/>
                  <a:pt x="59424" y="100123"/>
                </a:cubicBezTo>
                <a:cubicBezTo>
                  <a:pt x="59880" y="100974"/>
                  <a:pt x="60427" y="101764"/>
                  <a:pt x="61035" y="102494"/>
                </a:cubicBezTo>
                <a:cubicBezTo>
                  <a:pt x="62494" y="104044"/>
                  <a:pt x="64378" y="105138"/>
                  <a:pt x="66445" y="105625"/>
                </a:cubicBezTo>
                <a:cubicBezTo>
                  <a:pt x="67799" y="105935"/>
                  <a:pt x="69205" y="106114"/>
                  <a:pt x="70590" y="106114"/>
                </a:cubicBezTo>
                <a:cubicBezTo>
                  <a:pt x="70698" y="106114"/>
                  <a:pt x="70806" y="106113"/>
                  <a:pt x="70913" y="106111"/>
                </a:cubicBezTo>
                <a:cubicBezTo>
                  <a:pt x="71491" y="106111"/>
                  <a:pt x="72068" y="106111"/>
                  <a:pt x="72676" y="106050"/>
                </a:cubicBezTo>
                <a:cubicBezTo>
                  <a:pt x="73770" y="106050"/>
                  <a:pt x="74834" y="105837"/>
                  <a:pt x="75837" y="105412"/>
                </a:cubicBezTo>
                <a:cubicBezTo>
                  <a:pt x="76901" y="104956"/>
                  <a:pt x="77661" y="103983"/>
                  <a:pt x="77843" y="102859"/>
                </a:cubicBezTo>
                <a:cubicBezTo>
                  <a:pt x="77935" y="101734"/>
                  <a:pt x="77327" y="100731"/>
                  <a:pt x="76780" y="99941"/>
                </a:cubicBezTo>
                <a:cubicBezTo>
                  <a:pt x="75533" y="98208"/>
                  <a:pt x="74044" y="96719"/>
                  <a:pt x="72311" y="95473"/>
                </a:cubicBezTo>
                <a:cubicBezTo>
                  <a:pt x="72281" y="95442"/>
                  <a:pt x="72251" y="95442"/>
                  <a:pt x="72220" y="95412"/>
                </a:cubicBezTo>
                <a:cubicBezTo>
                  <a:pt x="72068" y="95290"/>
                  <a:pt x="71916" y="95199"/>
                  <a:pt x="71764" y="95108"/>
                </a:cubicBezTo>
                <a:cubicBezTo>
                  <a:pt x="71491" y="94895"/>
                  <a:pt x="71217" y="94743"/>
                  <a:pt x="70944" y="94561"/>
                </a:cubicBezTo>
                <a:cubicBezTo>
                  <a:pt x="70001" y="93983"/>
                  <a:pt x="69120" y="93345"/>
                  <a:pt x="68299" y="92615"/>
                </a:cubicBezTo>
                <a:cubicBezTo>
                  <a:pt x="67235" y="91521"/>
                  <a:pt x="66354" y="90275"/>
                  <a:pt x="65685" y="88907"/>
                </a:cubicBezTo>
                <a:cubicBezTo>
                  <a:pt x="64652" y="86992"/>
                  <a:pt x="63740" y="85016"/>
                  <a:pt x="62950" y="83010"/>
                </a:cubicBezTo>
                <a:cubicBezTo>
                  <a:pt x="62828" y="82706"/>
                  <a:pt x="62737" y="82402"/>
                  <a:pt x="62615" y="82098"/>
                </a:cubicBezTo>
                <a:cubicBezTo>
                  <a:pt x="62159" y="80731"/>
                  <a:pt x="61612" y="79180"/>
                  <a:pt x="60183" y="78694"/>
                </a:cubicBezTo>
                <a:cubicBezTo>
                  <a:pt x="59947" y="78604"/>
                  <a:pt x="59703" y="78560"/>
                  <a:pt x="59460" y="78560"/>
                </a:cubicBezTo>
                <a:close/>
                <a:moveTo>
                  <a:pt x="235251" y="104918"/>
                </a:moveTo>
                <a:cubicBezTo>
                  <a:pt x="235234" y="104918"/>
                  <a:pt x="235218" y="104920"/>
                  <a:pt x="235202" y="104926"/>
                </a:cubicBezTo>
                <a:cubicBezTo>
                  <a:pt x="235111" y="104986"/>
                  <a:pt x="235050" y="105078"/>
                  <a:pt x="235080" y="105169"/>
                </a:cubicBezTo>
                <a:lnTo>
                  <a:pt x="235202" y="105533"/>
                </a:lnTo>
                <a:cubicBezTo>
                  <a:pt x="235354" y="106020"/>
                  <a:pt x="235506" y="106506"/>
                  <a:pt x="235658" y="106992"/>
                </a:cubicBezTo>
                <a:cubicBezTo>
                  <a:pt x="235658" y="107084"/>
                  <a:pt x="235749" y="107114"/>
                  <a:pt x="235840" y="107114"/>
                </a:cubicBezTo>
                <a:lnTo>
                  <a:pt x="235871" y="107114"/>
                </a:lnTo>
                <a:cubicBezTo>
                  <a:pt x="235992" y="107084"/>
                  <a:pt x="236053" y="106992"/>
                  <a:pt x="236023" y="106871"/>
                </a:cubicBezTo>
                <a:cubicBezTo>
                  <a:pt x="235871" y="106385"/>
                  <a:pt x="235719" y="105929"/>
                  <a:pt x="235567" y="105442"/>
                </a:cubicBezTo>
                <a:lnTo>
                  <a:pt x="235445" y="105078"/>
                </a:lnTo>
                <a:cubicBezTo>
                  <a:pt x="235420" y="104977"/>
                  <a:pt x="235332" y="104918"/>
                  <a:pt x="235251" y="104918"/>
                </a:cubicBezTo>
                <a:close/>
                <a:moveTo>
                  <a:pt x="242457" y="105775"/>
                </a:moveTo>
                <a:cubicBezTo>
                  <a:pt x="242426" y="105775"/>
                  <a:pt x="242397" y="105785"/>
                  <a:pt x="242375" y="105807"/>
                </a:cubicBezTo>
                <a:cubicBezTo>
                  <a:pt x="242284" y="105868"/>
                  <a:pt x="242254" y="105989"/>
                  <a:pt x="242315" y="106081"/>
                </a:cubicBezTo>
                <a:cubicBezTo>
                  <a:pt x="242710" y="106628"/>
                  <a:pt x="243044" y="107144"/>
                  <a:pt x="243378" y="107631"/>
                </a:cubicBezTo>
                <a:cubicBezTo>
                  <a:pt x="243409" y="107692"/>
                  <a:pt x="243470" y="107722"/>
                  <a:pt x="243530" y="107722"/>
                </a:cubicBezTo>
                <a:cubicBezTo>
                  <a:pt x="243561" y="107722"/>
                  <a:pt x="243591" y="107722"/>
                  <a:pt x="243622" y="107692"/>
                </a:cubicBezTo>
                <a:cubicBezTo>
                  <a:pt x="243713" y="107661"/>
                  <a:pt x="243743" y="107540"/>
                  <a:pt x="243682" y="107448"/>
                </a:cubicBezTo>
                <a:cubicBezTo>
                  <a:pt x="243378" y="106932"/>
                  <a:pt x="243014" y="106415"/>
                  <a:pt x="242619" y="105868"/>
                </a:cubicBezTo>
                <a:cubicBezTo>
                  <a:pt x="242579" y="105809"/>
                  <a:pt x="242515" y="105775"/>
                  <a:pt x="242457" y="105775"/>
                </a:cubicBezTo>
                <a:close/>
                <a:moveTo>
                  <a:pt x="334" y="100609"/>
                </a:moveTo>
                <a:lnTo>
                  <a:pt x="334" y="101430"/>
                </a:lnTo>
                <a:cubicBezTo>
                  <a:pt x="942" y="102038"/>
                  <a:pt x="1611" y="102615"/>
                  <a:pt x="2310" y="103132"/>
                </a:cubicBezTo>
                <a:cubicBezTo>
                  <a:pt x="3739" y="104105"/>
                  <a:pt x="5046" y="105229"/>
                  <a:pt x="6231" y="106506"/>
                </a:cubicBezTo>
                <a:cubicBezTo>
                  <a:pt x="6778" y="107053"/>
                  <a:pt x="6717" y="107965"/>
                  <a:pt x="6110" y="108451"/>
                </a:cubicBezTo>
                <a:cubicBezTo>
                  <a:pt x="5832" y="108729"/>
                  <a:pt x="5477" y="108866"/>
                  <a:pt x="5122" y="108866"/>
                </a:cubicBezTo>
                <a:cubicBezTo>
                  <a:pt x="4740" y="108866"/>
                  <a:pt x="4357" y="108706"/>
                  <a:pt x="4073" y="108391"/>
                </a:cubicBezTo>
                <a:cubicBezTo>
                  <a:pt x="3830" y="108117"/>
                  <a:pt x="3556" y="107813"/>
                  <a:pt x="3344" y="107509"/>
                </a:cubicBezTo>
                <a:cubicBezTo>
                  <a:pt x="2948" y="107023"/>
                  <a:pt x="2584" y="106476"/>
                  <a:pt x="2249" y="105959"/>
                </a:cubicBezTo>
                <a:cubicBezTo>
                  <a:pt x="1672" y="105078"/>
                  <a:pt x="1033" y="104257"/>
                  <a:pt x="334" y="103467"/>
                </a:cubicBezTo>
                <a:lnTo>
                  <a:pt x="334" y="104348"/>
                </a:lnTo>
                <a:cubicBezTo>
                  <a:pt x="851" y="104956"/>
                  <a:pt x="1337" y="105625"/>
                  <a:pt x="1763" y="106293"/>
                </a:cubicBezTo>
                <a:cubicBezTo>
                  <a:pt x="2128" y="106810"/>
                  <a:pt x="2492" y="107357"/>
                  <a:pt x="2888" y="107874"/>
                </a:cubicBezTo>
                <a:cubicBezTo>
                  <a:pt x="3131" y="108178"/>
                  <a:pt x="3404" y="108482"/>
                  <a:pt x="3678" y="108786"/>
                </a:cubicBezTo>
                <a:cubicBezTo>
                  <a:pt x="4057" y="109212"/>
                  <a:pt x="4583" y="109425"/>
                  <a:pt x="5116" y="109425"/>
                </a:cubicBezTo>
                <a:cubicBezTo>
                  <a:pt x="5610" y="109425"/>
                  <a:pt x="6110" y="109242"/>
                  <a:pt x="6505" y="108877"/>
                </a:cubicBezTo>
                <a:cubicBezTo>
                  <a:pt x="7325" y="108178"/>
                  <a:pt x="7417" y="106932"/>
                  <a:pt x="6657" y="106111"/>
                </a:cubicBezTo>
                <a:cubicBezTo>
                  <a:pt x="5593" y="104865"/>
                  <a:pt x="4195" y="103801"/>
                  <a:pt x="2644" y="102676"/>
                </a:cubicBezTo>
                <a:cubicBezTo>
                  <a:pt x="1824" y="102038"/>
                  <a:pt x="1033" y="101369"/>
                  <a:pt x="334" y="100609"/>
                </a:cubicBezTo>
                <a:close/>
                <a:moveTo>
                  <a:pt x="197958" y="108847"/>
                </a:moveTo>
                <a:cubicBezTo>
                  <a:pt x="197809" y="108847"/>
                  <a:pt x="197659" y="108857"/>
                  <a:pt x="197511" y="108877"/>
                </a:cubicBezTo>
                <a:cubicBezTo>
                  <a:pt x="197420" y="108907"/>
                  <a:pt x="197329" y="108999"/>
                  <a:pt x="197359" y="109090"/>
                </a:cubicBezTo>
                <a:cubicBezTo>
                  <a:pt x="197359" y="109211"/>
                  <a:pt x="197450" y="109272"/>
                  <a:pt x="197572" y="109272"/>
                </a:cubicBezTo>
                <a:cubicBezTo>
                  <a:pt x="197720" y="109249"/>
                  <a:pt x="197869" y="109237"/>
                  <a:pt x="198019" y="109237"/>
                </a:cubicBezTo>
                <a:cubicBezTo>
                  <a:pt x="198456" y="109237"/>
                  <a:pt x="198897" y="109334"/>
                  <a:pt x="199305" y="109515"/>
                </a:cubicBezTo>
                <a:cubicBezTo>
                  <a:pt x="199335" y="109546"/>
                  <a:pt x="199365" y="109546"/>
                  <a:pt x="199396" y="109546"/>
                </a:cubicBezTo>
                <a:cubicBezTo>
                  <a:pt x="199578" y="109546"/>
                  <a:pt x="199639" y="109302"/>
                  <a:pt x="199487" y="109181"/>
                </a:cubicBezTo>
                <a:cubicBezTo>
                  <a:pt x="199014" y="108968"/>
                  <a:pt x="198485" y="108847"/>
                  <a:pt x="197958" y="108847"/>
                </a:cubicBezTo>
                <a:close/>
                <a:moveTo>
                  <a:pt x="90859" y="109327"/>
                </a:moveTo>
                <a:cubicBezTo>
                  <a:pt x="90847" y="109327"/>
                  <a:pt x="90835" y="109329"/>
                  <a:pt x="90822" y="109333"/>
                </a:cubicBezTo>
                <a:cubicBezTo>
                  <a:pt x="90154" y="109363"/>
                  <a:pt x="89485" y="109546"/>
                  <a:pt x="88907" y="109880"/>
                </a:cubicBezTo>
                <a:cubicBezTo>
                  <a:pt x="88755" y="109971"/>
                  <a:pt x="88816" y="110214"/>
                  <a:pt x="88999" y="110214"/>
                </a:cubicBezTo>
                <a:cubicBezTo>
                  <a:pt x="89019" y="110224"/>
                  <a:pt x="89036" y="110228"/>
                  <a:pt x="89050" y="110228"/>
                </a:cubicBezTo>
                <a:cubicBezTo>
                  <a:pt x="89080" y="110228"/>
                  <a:pt x="89100" y="110214"/>
                  <a:pt x="89120" y="110214"/>
                </a:cubicBezTo>
                <a:cubicBezTo>
                  <a:pt x="89637" y="109910"/>
                  <a:pt x="90214" y="109728"/>
                  <a:pt x="90822" y="109698"/>
                </a:cubicBezTo>
                <a:cubicBezTo>
                  <a:pt x="90944" y="109698"/>
                  <a:pt x="91005" y="109606"/>
                  <a:pt x="91005" y="109515"/>
                </a:cubicBezTo>
                <a:cubicBezTo>
                  <a:pt x="91005" y="109511"/>
                  <a:pt x="91005" y="109506"/>
                  <a:pt x="91004" y="109502"/>
                </a:cubicBezTo>
                <a:lnTo>
                  <a:pt x="91004" y="109502"/>
                </a:lnTo>
                <a:cubicBezTo>
                  <a:pt x="91005" y="109496"/>
                  <a:pt x="91005" y="109490"/>
                  <a:pt x="91005" y="109485"/>
                </a:cubicBezTo>
                <a:cubicBezTo>
                  <a:pt x="91005" y="109406"/>
                  <a:pt x="90936" y="109327"/>
                  <a:pt x="90859" y="109327"/>
                </a:cubicBezTo>
                <a:close/>
                <a:moveTo>
                  <a:pt x="195695" y="109352"/>
                </a:moveTo>
                <a:cubicBezTo>
                  <a:pt x="195671" y="109352"/>
                  <a:pt x="195648" y="109356"/>
                  <a:pt x="195627" y="109363"/>
                </a:cubicBezTo>
                <a:cubicBezTo>
                  <a:pt x="195019" y="109576"/>
                  <a:pt x="194441" y="109819"/>
                  <a:pt x="193864" y="110123"/>
                </a:cubicBezTo>
                <a:cubicBezTo>
                  <a:pt x="193773" y="110154"/>
                  <a:pt x="193742" y="110275"/>
                  <a:pt x="193803" y="110366"/>
                </a:cubicBezTo>
                <a:cubicBezTo>
                  <a:pt x="193833" y="110427"/>
                  <a:pt x="193894" y="110488"/>
                  <a:pt x="193955" y="110488"/>
                </a:cubicBezTo>
                <a:cubicBezTo>
                  <a:pt x="193985" y="110488"/>
                  <a:pt x="194016" y="110488"/>
                  <a:pt x="194046" y="110458"/>
                </a:cubicBezTo>
                <a:cubicBezTo>
                  <a:pt x="194593" y="110184"/>
                  <a:pt x="195171" y="109941"/>
                  <a:pt x="195779" y="109698"/>
                </a:cubicBezTo>
                <a:cubicBezTo>
                  <a:pt x="195870" y="109667"/>
                  <a:pt x="195900" y="109576"/>
                  <a:pt x="195870" y="109454"/>
                </a:cubicBezTo>
                <a:lnTo>
                  <a:pt x="195870" y="109454"/>
                </a:lnTo>
                <a:lnTo>
                  <a:pt x="195870" y="109485"/>
                </a:lnTo>
                <a:cubicBezTo>
                  <a:pt x="195847" y="109392"/>
                  <a:pt x="195770" y="109352"/>
                  <a:pt x="195695" y="109352"/>
                </a:cubicBezTo>
                <a:close/>
                <a:moveTo>
                  <a:pt x="236375" y="108565"/>
                </a:moveTo>
                <a:cubicBezTo>
                  <a:pt x="236359" y="108565"/>
                  <a:pt x="236343" y="108568"/>
                  <a:pt x="236327" y="108573"/>
                </a:cubicBezTo>
                <a:cubicBezTo>
                  <a:pt x="236205" y="108603"/>
                  <a:pt x="236144" y="108695"/>
                  <a:pt x="236175" y="108816"/>
                </a:cubicBezTo>
                <a:cubicBezTo>
                  <a:pt x="236357" y="109454"/>
                  <a:pt x="236509" y="110062"/>
                  <a:pt x="236661" y="110640"/>
                </a:cubicBezTo>
                <a:cubicBezTo>
                  <a:pt x="236661" y="110731"/>
                  <a:pt x="236752" y="110792"/>
                  <a:pt x="236843" y="110792"/>
                </a:cubicBezTo>
                <a:lnTo>
                  <a:pt x="236874" y="110792"/>
                </a:lnTo>
                <a:cubicBezTo>
                  <a:pt x="236995" y="110761"/>
                  <a:pt x="237056" y="110670"/>
                  <a:pt x="237026" y="110549"/>
                </a:cubicBezTo>
                <a:cubicBezTo>
                  <a:pt x="236904" y="109971"/>
                  <a:pt x="236722" y="109363"/>
                  <a:pt x="236539" y="108695"/>
                </a:cubicBezTo>
                <a:cubicBezTo>
                  <a:pt x="236514" y="108620"/>
                  <a:pt x="236448" y="108565"/>
                  <a:pt x="236375" y="108565"/>
                </a:cubicBezTo>
                <a:close/>
                <a:moveTo>
                  <a:pt x="244486" y="108997"/>
                </a:moveTo>
                <a:cubicBezTo>
                  <a:pt x="244450" y="108997"/>
                  <a:pt x="244414" y="109007"/>
                  <a:pt x="244381" y="109029"/>
                </a:cubicBezTo>
                <a:cubicBezTo>
                  <a:pt x="244290" y="109059"/>
                  <a:pt x="244260" y="109181"/>
                  <a:pt x="244321" y="109272"/>
                </a:cubicBezTo>
                <a:cubicBezTo>
                  <a:pt x="244594" y="109850"/>
                  <a:pt x="244868" y="110427"/>
                  <a:pt x="245111" y="110974"/>
                </a:cubicBezTo>
                <a:cubicBezTo>
                  <a:pt x="245141" y="111065"/>
                  <a:pt x="245202" y="111096"/>
                  <a:pt x="245263" y="111096"/>
                </a:cubicBezTo>
                <a:lnTo>
                  <a:pt x="245354" y="111096"/>
                </a:lnTo>
                <a:cubicBezTo>
                  <a:pt x="245445" y="111035"/>
                  <a:pt x="245476" y="110944"/>
                  <a:pt x="245445" y="110853"/>
                </a:cubicBezTo>
                <a:cubicBezTo>
                  <a:pt x="245202" y="110245"/>
                  <a:pt x="244929" y="109667"/>
                  <a:pt x="244655" y="109090"/>
                </a:cubicBezTo>
                <a:cubicBezTo>
                  <a:pt x="244616" y="109031"/>
                  <a:pt x="244551" y="108997"/>
                  <a:pt x="244486" y="108997"/>
                </a:cubicBezTo>
                <a:close/>
                <a:moveTo>
                  <a:pt x="8650" y="109645"/>
                </a:moveTo>
                <a:cubicBezTo>
                  <a:pt x="8482" y="109645"/>
                  <a:pt x="8314" y="109662"/>
                  <a:pt x="8146" y="109698"/>
                </a:cubicBezTo>
                <a:cubicBezTo>
                  <a:pt x="8116" y="109698"/>
                  <a:pt x="8085" y="109698"/>
                  <a:pt x="8055" y="109728"/>
                </a:cubicBezTo>
                <a:lnTo>
                  <a:pt x="7964" y="109728"/>
                </a:lnTo>
                <a:cubicBezTo>
                  <a:pt x="7295" y="109971"/>
                  <a:pt x="6778" y="110488"/>
                  <a:pt x="6535" y="111126"/>
                </a:cubicBezTo>
                <a:cubicBezTo>
                  <a:pt x="6505" y="111217"/>
                  <a:pt x="6535" y="111339"/>
                  <a:pt x="6626" y="111369"/>
                </a:cubicBezTo>
                <a:cubicBezTo>
                  <a:pt x="6657" y="111400"/>
                  <a:pt x="6687" y="111400"/>
                  <a:pt x="6717" y="111400"/>
                </a:cubicBezTo>
                <a:cubicBezTo>
                  <a:pt x="6778" y="111400"/>
                  <a:pt x="6869" y="111339"/>
                  <a:pt x="6900" y="111278"/>
                </a:cubicBezTo>
                <a:cubicBezTo>
                  <a:pt x="7082" y="110731"/>
                  <a:pt x="7538" y="110306"/>
                  <a:pt x="8085" y="110093"/>
                </a:cubicBezTo>
                <a:cubicBezTo>
                  <a:pt x="8116" y="110093"/>
                  <a:pt x="8116" y="110062"/>
                  <a:pt x="8146" y="110062"/>
                </a:cubicBezTo>
                <a:lnTo>
                  <a:pt x="8207" y="110062"/>
                </a:lnTo>
                <a:cubicBezTo>
                  <a:pt x="8351" y="110026"/>
                  <a:pt x="8499" y="110009"/>
                  <a:pt x="8647" y="110009"/>
                </a:cubicBezTo>
                <a:cubicBezTo>
                  <a:pt x="8874" y="110009"/>
                  <a:pt x="9099" y="110050"/>
                  <a:pt x="9301" y="110123"/>
                </a:cubicBezTo>
                <a:cubicBezTo>
                  <a:pt x="9514" y="110184"/>
                  <a:pt x="9727" y="110275"/>
                  <a:pt x="9909" y="110366"/>
                </a:cubicBezTo>
                <a:cubicBezTo>
                  <a:pt x="9941" y="110388"/>
                  <a:pt x="9977" y="110398"/>
                  <a:pt x="10013" y="110398"/>
                </a:cubicBezTo>
                <a:cubicBezTo>
                  <a:pt x="10079" y="110398"/>
                  <a:pt x="10143" y="110364"/>
                  <a:pt x="10183" y="110306"/>
                </a:cubicBezTo>
                <a:cubicBezTo>
                  <a:pt x="10213" y="110214"/>
                  <a:pt x="10183" y="110093"/>
                  <a:pt x="10091" y="110032"/>
                </a:cubicBezTo>
                <a:cubicBezTo>
                  <a:pt x="9879" y="109941"/>
                  <a:pt x="9666" y="109819"/>
                  <a:pt x="9423" y="109758"/>
                </a:cubicBezTo>
                <a:cubicBezTo>
                  <a:pt x="9165" y="109685"/>
                  <a:pt x="8907" y="109645"/>
                  <a:pt x="8650" y="109645"/>
                </a:cubicBezTo>
                <a:close/>
                <a:moveTo>
                  <a:pt x="92645" y="109732"/>
                </a:moveTo>
                <a:cubicBezTo>
                  <a:pt x="92479" y="109732"/>
                  <a:pt x="92374" y="109989"/>
                  <a:pt x="92555" y="110093"/>
                </a:cubicBezTo>
                <a:cubicBezTo>
                  <a:pt x="93102" y="110366"/>
                  <a:pt x="93528" y="110792"/>
                  <a:pt x="93862" y="111309"/>
                </a:cubicBezTo>
                <a:cubicBezTo>
                  <a:pt x="93892" y="111369"/>
                  <a:pt x="93953" y="111400"/>
                  <a:pt x="94014" y="111400"/>
                </a:cubicBezTo>
                <a:cubicBezTo>
                  <a:pt x="94044" y="111400"/>
                  <a:pt x="94075" y="111400"/>
                  <a:pt x="94105" y="111369"/>
                </a:cubicBezTo>
                <a:cubicBezTo>
                  <a:pt x="94196" y="111309"/>
                  <a:pt x="94227" y="111187"/>
                  <a:pt x="94166" y="111096"/>
                </a:cubicBezTo>
                <a:cubicBezTo>
                  <a:pt x="93832" y="110549"/>
                  <a:pt x="93345" y="110062"/>
                  <a:pt x="92737" y="109758"/>
                </a:cubicBezTo>
                <a:cubicBezTo>
                  <a:pt x="92705" y="109740"/>
                  <a:pt x="92674" y="109732"/>
                  <a:pt x="92645" y="109732"/>
                </a:cubicBezTo>
                <a:close/>
                <a:moveTo>
                  <a:pt x="200593" y="110591"/>
                </a:moveTo>
                <a:cubicBezTo>
                  <a:pt x="200469" y="110591"/>
                  <a:pt x="200340" y="110697"/>
                  <a:pt x="200399" y="110853"/>
                </a:cubicBezTo>
                <a:cubicBezTo>
                  <a:pt x="200460" y="110944"/>
                  <a:pt x="200490" y="111035"/>
                  <a:pt x="200520" y="111157"/>
                </a:cubicBezTo>
                <a:cubicBezTo>
                  <a:pt x="200672" y="111643"/>
                  <a:pt x="200794" y="112129"/>
                  <a:pt x="200855" y="112646"/>
                </a:cubicBezTo>
                <a:cubicBezTo>
                  <a:pt x="200885" y="112737"/>
                  <a:pt x="200946" y="112828"/>
                  <a:pt x="201068" y="112828"/>
                </a:cubicBezTo>
                <a:cubicBezTo>
                  <a:pt x="201189" y="112798"/>
                  <a:pt x="201250" y="112707"/>
                  <a:pt x="201250" y="112585"/>
                </a:cubicBezTo>
                <a:cubicBezTo>
                  <a:pt x="201159" y="112068"/>
                  <a:pt x="201037" y="111552"/>
                  <a:pt x="200855" y="111035"/>
                </a:cubicBezTo>
                <a:lnTo>
                  <a:pt x="200885" y="111035"/>
                </a:lnTo>
                <a:cubicBezTo>
                  <a:pt x="200824" y="110913"/>
                  <a:pt x="200794" y="110822"/>
                  <a:pt x="200764" y="110701"/>
                </a:cubicBezTo>
                <a:cubicBezTo>
                  <a:pt x="200731" y="110624"/>
                  <a:pt x="200663" y="110591"/>
                  <a:pt x="200593" y="110591"/>
                </a:cubicBezTo>
                <a:close/>
                <a:moveTo>
                  <a:pt x="87637" y="111129"/>
                </a:moveTo>
                <a:cubicBezTo>
                  <a:pt x="87581" y="111129"/>
                  <a:pt x="87523" y="111155"/>
                  <a:pt x="87479" y="111217"/>
                </a:cubicBezTo>
                <a:cubicBezTo>
                  <a:pt x="87477" y="111220"/>
                  <a:pt x="87475" y="111224"/>
                  <a:pt x="87474" y="111227"/>
                </a:cubicBezTo>
                <a:lnTo>
                  <a:pt x="87474" y="111227"/>
                </a:lnTo>
                <a:cubicBezTo>
                  <a:pt x="87233" y="111649"/>
                  <a:pt x="87052" y="112041"/>
                  <a:pt x="86841" y="112464"/>
                </a:cubicBezTo>
                <a:cubicBezTo>
                  <a:pt x="86780" y="112646"/>
                  <a:pt x="86719" y="112798"/>
                  <a:pt x="86628" y="112950"/>
                </a:cubicBezTo>
                <a:cubicBezTo>
                  <a:pt x="86597" y="113041"/>
                  <a:pt x="86628" y="113163"/>
                  <a:pt x="86719" y="113193"/>
                </a:cubicBezTo>
                <a:cubicBezTo>
                  <a:pt x="86749" y="113224"/>
                  <a:pt x="86780" y="113224"/>
                  <a:pt x="86810" y="113224"/>
                </a:cubicBezTo>
                <a:cubicBezTo>
                  <a:pt x="86871" y="113224"/>
                  <a:pt x="86932" y="113193"/>
                  <a:pt x="86962" y="113102"/>
                </a:cubicBezTo>
                <a:cubicBezTo>
                  <a:pt x="87053" y="112950"/>
                  <a:pt x="87114" y="112798"/>
                  <a:pt x="87205" y="112646"/>
                </a:cubicBezTo>
                <a:cubicBezTo>
                  <a:pt x="87388" y="112220"/>
                  <a:pt x="87570" y="111825"/>
                  <a:pt x="87813" y="111430"/>
                </a:cubicBezTo>
                <a:cubicBezTo>
                  <a:pt x="87858" y="111362"/>
                  <a:pt x="87853" y="111278"/>
                  <a:pt x="87810" y="111227"/>
                </a:cubicBezTo>
                <a:lnTo>
                  <a:pt x="87810" y="111227"/>
                </a:lnTo>
                <a:cubicBezTo>
                  <a:pt x="87773" y="111168"/>
                  <a:pt x="87706" y="111129"/>
                  <a:pt x="87637" y="111129"/>
                </a:cubicBezTo>
                <a:close/>
                <a:moveTo>
                  <a:pt x="192264" y="110993"/>
                </a:moveTo>
                <a:cubicBezTo>
                  <a:pt x="192240" y="110993"/>
                  <a:pt x="192215" y="110997"/>
                  <a:pt x="192192" y="111005"/>
                </a:cubicBezTo>
                <a:lnTo>
                  <a:pt x="191827" y="111217"/>
                </a:lnTo>
                <a:cubicBezTo>
                  <a:pt x="191432" y="111430"/>
                  <a:pt x="191098" y="111643"/>
                  <a:pt x="190794" y="111795"/>
                </a:cubicBezTo>
                <a:cubicBezTo>
                  <a:pt x="190703" y="111825"/>
                  <a:pt x="190611" y="111886"/>
                  <a:pt x="190490" y="111947"/>
                </a:cubicBezTo>
                <a:cubicBezTo>
                  <a:pt x="190368" y="112008"/>
                  <a:pt x="190247" y="112068"/>
                  <a:pt x="190125" y="112160"/>
                </a:cubicBezTo>
                <a:cubicBezTo>
                  <a:pt x="189821" y="112342"/>
                  <a:pt x="189578" y="112555"/>
                  <a:pt x="189335" y="112798"/>
                </a:cubicBezTo>
                <a:cubicBezTo>
                  <a:pt x="189304" y="112828"/>
                  <a:pt x="189244" y="112889"/>
                  <a:pt x="189213" y="112950"/>
                </a:cubicBezTo>
                <a:cubicBezTo>
                  <a:pt x="189102" y="113106"/>
                  <a:pt x="189236" y="113262"/>
                  <a:pt x="189375" y="113262"/>
                </a:cubicBezTo>
                <a:cubicBezTo>
                  <a:pt x="189426" y="113262"/>
                  <a:pt x="189477" y="113242"/>
                  <a:pt x="189517" y="113193"/>
                </a:cubicBezTo>
                <a:cubicBezTo>
                  <a:pt x="189548" y="113132"/>
                  <a:pt x="189578" y="113102"/>
                  <a:pt x="189639" y="113041"/>
                </a:cubicBezTo>
                <a:cubicBezTo>
                  <a:pt x="189760" y="112889"/>
                  <a:pt x="189943" y="112737"/>
                  <a:pt x="190125" y="112616"/>
                </a:cubicBezTo>
                <a:cubicBezTo>
                  <a:pt x="190247" y="112524"/>
                  <a:pt x="190368" y="112433"/>
                  <a:pt x="190490" y="112372"/>
                </a:cubicBezTo>
                <a:cubicBezTo>
                  <a:pt x="190642" y="112281"/>
                  <a:pt x="190794" y="112190"/>
                  <a:pt x="190976" y="112129"/>
                </a:cubicBezTo>
                <a:cubicBezTo>
                  <a:pt x="191280" y="111977"/>
                  <a:pt x="191615" y="111765"/>
                  <a:pt x="192010" y="111552"/>
                </a:cubicBezTo>
                <a:lnTo>
                  <a:pt x="192374" y="111339"/>
                </a:lnTo>
                <a:cubicBezTo>
                  <a:pt x="192466" y="111309"/>
                  <a:pt x="192496" y="111187"/>
                  <a:pt x="192435" y="111096"/>
                </a:cubicBezTo>
                <a:cubicBezTo>
                  <a:pt x="192412" y="111027"/>
                  <a:pt x="192338" y="110993"/>
                  <a:pt x="192264" y="110993"/>
                </a:cubicBezTo>
                <a:close/>
                <a:moveTo>
                  <a:pt x="11160" y="111470"/>
                </a:moveTo>
                <a:cubicBezTo>
                  <a:pt x="11050" y="111470"/>
                  <a:pt x="10937" y="111560"/>
                  <a:pt x="10973" y="111704"/>
                </a:cubicBezTo>
                <a:cubicBezTo>
                  <a:pt x="11064" y="111977"/>
                  <a:pt x="11125" y="112251"/>
                  <a:pt x="11125" y="112555"/>
                </a:cubicBezTo>
                <a:cubicBezTo>
                  <a:pt x="11125" y="112616"/>
                  <a:pt x="11125" y="112646"/>
                  <a:pt x="11125" y="112707"/>
                </a:cubicBezTo>
                <a:cubicBezTo>
                  <a:pt x="11125" y="112980"/>
                  <a:pt x="11094" y="113254"/>
                  <a:pt x="11064" y="113497"/>
                </a:cubicBezTo>
                <a:cubicBezTo>
                  <a:pt x="11034" y="113619"/>
                  <a:pt x="11094" y="113710"/>
                  <a:pt x="11216" y="113740"/>
                </a:cubicBezTo>
                <a:lnTo>
                  <a:pt x="11246" y="113740"/>
                </a:lnTo>
                <a:cubicBezTo>
                  <a:pt x="11338" y="113740"/>
                  <a:pt x="11429" y="113649"/>
                  <a:pt x="11429" y="113558"/>
                </a:cubicBezTo>
                <a:cubicBezTo>
                  <a:pt x="11490" y="113284"/>
                  <a:pt x="11490" y="113011"/>
                  <a:pt x="11490" y="112707"/>
                </a:cubicBezTo>
                <a:cubicBezTo>
                  <a:pt x="11520" y="112646"/>
                  <a:pt x="11520" y="112585"/>
                  <a:pt x="11490" y="112524"/>
                </a:cubicBezTo>
                <a:cubicBezTo>
                  <a:pt x="11490" y="112220"/>
                  <a:pt x="11429" y="111917"/>
                  <a:pt x="11338" y="111613"/>
                </a:cubicBezTo>
                <a:cubicBezTo>
                  <a:pt x="11313" y="111513"/>
                  <a:pt x="11237" y="111470"/>
                  <a:pt x="11160" y="111470"/>
                </a:cubicBezTo>
                <a:close/>
                <a:moveTo>
                  <a:pt x="237225" y="112275"/>
                </a:moveTo>
                <a:cubicBezTo>
                  <a:pt x="237210" y="112275"/>
                  <a:pt x="237194" y="112277"/>
                  <a:pt x="237178" y="112281"/>
                </a:cubicBezTo>
                <a:cubicBezTo>
                  <a:pt x="237086" y="112281"/>
                  <a:pt x="236995" y="112372"/>
                  <a:pt x="237026" y="112494"/>
                </a:cubicBezTo>
                <a:cubicBezTo>
                  <a:pt x="237117" y="112980"/>
                  <a:pt x="237178" y="113436"/>
                  <a:pt x="237208" y="113892"/>
                </a:cubicBezTo>
                <a:cubicBezTo>
                  <a:pt x="237238" y="114044"/>
                  <a:pt x="237238" y="114196"/>
                  <a:pt x="237269" y="114348"/>
                </a:cubicBezTo>
                <a:cubicBezTo>
                  <a:pt x="237269" y="114470"/>
                  <a:pt x="237360" y="114531"/>
                  <a:pt x="237451" y="114531"/>
                </a:cubicBezTo>
                <a:lnTo>
                  <a:pt x="237482" y="114531"/>
                </a:lnTo>
                <a:cubicBezTo>
                  <a:pt x="237573" y="114531"/>
                  <a:pt x="237634" y="114439"/>
                  <a:pt x="237634" y="114318"/>
                </a:cubicBezTo>
                <a:cubicBezTo>
                  <a:pt x="237634" y="114166"/>
                  <a:pt x="237603" y="114014"/>
                  <a:pt x="237603" y="113831"/>
                </a:cubicBezTo>
                <a:cubicBezTo>
                  <a:pt x="237542" y="113376"/>
                  <a:pt x="237482" y="112920"/>
                  <a:pt x="237390" y="112433"/>
                </a:cubicBezTo>
                <a:cubicBezTo>
                  <a:pt x="237390" y="112354"/>
                  <a:pt x="237322" y="112275"/>
                  <a:pt x="237225" y="112275"/>
                </a:cubicBezTo>
                <a:close/>
                <a:moveTo>
                  <a:pt x="245889" y="112517"/>
                </a:moveTo>
                <a:cubicBezTo>
                  <a:pt x="245873" y="112517"/>
                  <a:pt x="245857" y="112519"/>
                  <a:pt x="245840" y="112524"/>
                </a:cubicBezTo>
                <a:cubicBezTo>
                  <a:pt x="245719" y="112555"/>
                  <a:pt x="245658" y="112646"/>
                  <a:pt x="245688" y="112768"/>
                </a:cubicBezTo>
                <a:cubicBezTo>
                  <a:pt x="245871" y="113376"/>
                  <a:pt x="245992" y="113983"/>
                  <a:pt x="246084" y="114591"/>
                </a:cubicBezTo>
                <a:cubicBezTo>
                  <a:pt x="246084" y="114683"/>
                  <a:pt x="246175" y="114743"/>
                  <a:pt x="246266" y="114743"/>
                </a:cubicBezTo>
                <a:lnTo>
                  <a:pt x="246296" y="114743"/>
                </a:lnTo>
                <a:cubicBezTo>
                  <a:pt x="246388" y="114743"/>
                  <a:pt x="246448" y="114652"/>
                  <a:pt x="246448" y="114531"/>
                </a:cubicBezTo>
                <a:cubicBezTo>
                  <a:pt x="246357" y="113923"/>
                  <a:pt x="246236" y="113284"/>
                  <a:pt x="246053" y="112646"/>
                </a:cubicBezTo>
                <a:cubicBezTo>
                  <a:pt x="246028" y="112571"/>
                  <a:pt x="245962" y="112517"/>
                  <a:pt x="245889" y="112517"/>
                </a:cubicBezTo>
                <a:close/>
                <a:moveTo>
                  <a:pt x="6534" y="112881"/>
                </a:moveTo>
                <a:cubicBezTo>
                  <a:pt x="6515" y="112881"/>
                  <a:pt x="6495" y="112884"/>
                  <a:pt x="6474" y="112889"/>
                </a:cubicBezTo>
                <a:cubicBezTo>
                  <a:pt x="6383" y="112920"/>
                  <a:pt x="6322" y="113011"/>
                  <a:pt x="6322" y="113102"/>
                </a:cubicBezTo>
                <a:cubicBezTo>
                  <a:pt x="6353" y="113254"/>
                  <a:pt x="6413" y="113406"/>
                  <a:pt x="6474" y="113527"/>
                </a:cubicBezTo>
                <a:cubicBezTo>
                  <a:pt x="6657" y="113862"/>
                  <a:pt x="6869" y="114135"/>
                  <a:pt x="7143" y="114379"/>
                </a:cubicBezTo>
                <a:lnTo>
                  <a:pt x="7477" y="114713"/>
                </a:lnTo>
                <a:cubicBezTo>
                  <a:pt x="7527" y="114755"/>
                  <a:pt x="7578" y="114773"/>
                  <a:pt x="7625" y="114773"/>
                </a:cubicBezTo>
                <a:cubicBezTo>
                  <a:pt x="7780" y="114773"/>
                  <a:pt x="7891" y="114579"/>
                  <a:pt x="7751" y="114439"/>
                </a:cubicBezTo>
                <a:cubicBezTo>
                  <a:pt x="7629" y="114318"/>
                  <a:pt x="7538" y="114227"/>
                  <a:pt x="7417" y="114105"/>
                </a:cubicBezTo>
                <a:cubicBezTo>
                  <a:pt x="7173" y="113892"/>
                  <a:pt x="6961" y="113649"/>
                  <a:pt x="6809" y="113376"/>
                </a:cubicBezTo>
                <a:cubicBezTo>
                  <a:pt x="6778" y="113254"/>
                  <a:pt x="6717" y="113163"/>
                  <a:pt x="6717" y="113041"/>
                </a:cubicBezTo>
                <a:cubicBezTo>
                  <a:pt x="6692" y="112940"/>
                  <a:pt x="6625" y="112881"/>
                  <a:pt x="6534" y="112881"/>
                </a:cubicBezTo>
                <a:close/>
                <a:moveTo>
                  <a:pt x="94561" y="112798"/>
                </a:moveTo>
                <a:cubicBezTo>
                  <a:pt x="94470" y="112798"/>
                  <a:pt x="94379" y="112889"/>
                  <a:pt x="94379" y="113011"/>
                </a:cubicBezTo>
                <a:lnTo>
                  <a:pt x="94379" y="113072"/>
                </a:lnTo>
                <a:cubicBezTo>
                  <a:pt x="94379" y="113193"/>
                  <a:pt x="94379" y="113345"/>
                  <a:pt x="94348" y="113467"/>
                </a:cubicBezTo>
                <a:cubicBezTo>
                  <a:pt x="94287" y="113923"/>
                  <a:pt x="94135" y="114348"/>
                  <a:pt x="93923" y="114743"/>
                </a:cubicBezTo>
                <a:cubicBezTo>
                  <a:pt x="93862" y="114834"/>
                  <a:pt x="93923" y="114956"/>
                  <a:pt x="94014" y="114986"/>
                </a:cubicBezTo>
                <a:cubicBezTo>
                  <a:pt x="94044" y="115017"/>
                  <a:pt x="94075" y="115017"/>
                  <a:pt x="94075" y="115017"/>
                </a:cubicBezTo>
                <a:cubicBezTo>
                  <a:pt x="94166" y="115017"/>
                  <a:pt x="94227" y="114986"/>
                  <a:pt x="94257" y="114895"/>
                </a:cubicBezTo>
                <a:cubicBezTo>
                  <a:pt x="94500" y="114470"/>
                  <a:pt x="94652" y="114014"/>
                  <a:pt x="94713" y="113527"/>
                </a:cubicBezTo>
                <a:cubicBezTo>
                  <a:pt x="94743" y="113376"/>
                  <a:pt x="94743" y="113224"/>
                  <a:pt x="94743" y="113072"/>
                </a:cubicBezTo>
                <a:lnTo>
                  <a:pt x="94743" y="113011"/>
                </a:lnTo>
                <a:cubicBezTo>
                  <a:pt x="94743" y="112889"/>
                  <a:pt x="94652" y="112798"/>
                  <a:pt x="94561" y="112798"/>
                </a:cubicBezTo>
                <a:close/>
                <a:moveTo>
                  <a:pt x="85727" y="114397"/>
                </a:moveTo>
                <a:cubicBezTo>
                  <a:pt x="85682" y="114397"/>
                  <a:pt x="85635" y="114412"/>
                  <a:pt x="85594" y="114439"/>
                </a:cubicBezTo>
                <a:cubicBezTo>
                  <a:pt x="85591" y="114442"/>
                  <a:pt x="85589" y="114445"/>
                  <a:pt x="85586" y="114448"/>
                </a:cubicBezTo>
                <a:lnTo>
                  <a:pt x="85586" y="114448"/>
                </a:lnTo>
                <a:cubicBezTo>
                  <a:pt x="85162" y="114870"/>
                  <a:pt x="84648" y="115231"/>
                  <a:pt x="84075" y="115473"/>
                </a:cubicBezTo>
                <a:cubicBezTo>
                  <a:pt x="83983" y="115534"/>
                  <a:pt x="83953" y="115625"/>
                  <a:pt x="83983" y="115716"/>
                </a:cubicBezTo>
                <a:cubicBezTo>
                  <a:pt x="84044" y="115807"/>
                  <a:pt x="84105" y="115838"/>
                  <a:pt x="84166" y="115838"/>
                </a:cubicBezTo>
                <a:cubicBezTo>
                  <a:pt x="84196" y="115838"/>
                  <a:pt x="84226" y="115838"/>
                  <a:pt x="84257" y="115807"/>
                </a:cubicBezTo>
                <a:cubicBezTo>
                  <a:pt x="84834" y="115564"/>
                  <a:pt x="85382" y="115169"/>
                  <a:pt x="85868" y="114713"/>
                </a:cubicBezTo>
                <a:cubicBezTo>
                  <a:pt x="85959" y="114652"/>
                  <a:pt x="85959" y="114531"/>
                  <a:pt x="85868" y="114470"/>
                </a:cubicBezTo>
                <a:cubicBezTo>
                  <a:pt x="85834" y="114420"/>
                  <a:pt x="85783" y="114397"/>
                  <a:pt x="85727" y="114397"/>
                </a:cubicBezTo>
                <a:close/>
                <a:moveTo>
                  <a:pt x="10688" y="115168"/>
                </a:moveTo>
                <a:cubicBezTo>
                  <a:pt x="10625" y="115168"/>
                  <a:pt x="10567" y="115201"/>
                  <a:pt x="10547" y="115260"/>
                </a:cubicBezTo>
                <a:cubicBezTo>
                  <a:pt x="10426" y="115473"/>
                  <a:pt x="10243" y="115655"/>
                  <a:pt x="10031" y="115746"/>
                </a:cubicBezTo>
                <a:cubicBezTo>
                  <a:pt x="9925" y="115770"/>
                  <a:pt x="9819" y="115784"/>
                  <a:pt x="9714" y="115784"/>
                </a:cubicBezTo>
                <a:cubicBezTo>
                  <a:pt x="9550" y="115784"/>
                  <a:pt x="9389" y="115748"/>
                  <a:pt x="9240" y="115655"/>
                </a:cubicBezTo>
                <a:cubicBezTo>
                  <a:pt x="9210" y="115655"/>
                  <a:pt x="9180" y="115655"/>
                  <a:pt x="9180" y="115625"/>
                </a:cubicBezTo>
                <a:cubicBezTo>
                  <a:pt x="9154" y="115608"/>
                  <a:pt x="9126" y="115600"/>
                  <a:pt x="9098" y="115600"/>
                </a:cubicBezTo>
                <a:cubicBezTo>
                  <a:pt x="9025" y="115600"/>
                  <a:pt x="8950" y="115650"/>
                  <a:pt x="8906" y="115716"/>
                </a:cubicBezTo>
                <a:cubicBezTo>
                  <a:pt x="8845" y="115807"/>
                  <a:pt x="8906" y="115898"/>
                  <a:pt x="8997" y="115959"/>
                </a:cubicBezTo>
                <a:lnTo>
                  <a:pt x="9088" y="116020"/>
                </a:lnTo>
                <a:cubicBezTo>
                  <a:pt x="9271" y="116111"/>
                  <a:pt x="9514" y="116172"/>
                  <a:pt x="9757" y="116172"/>
                </a:cubicBezTo>
                <a:cubicBezTo>
                  <a:pt x="9879" y="116172"/>
                  <a:pt x="10031" y="116141"/>
                  <a:pt x="10183" y="116081"/>
                </a:cubicBezTo>
                <a:cubicBezTo>
                  <a:pt x="10456" y="115959"/>
                  <a:pt x="10730" y="115746"/>
                  <a:pt x="10851" y="115442"/>
                </a:cubicBezTo>
                <a:cubicBezTo>
                  <a:pt x="10912" y="115351"/>
                  <a:pt x="10882" y="115230"/>
                  <a:pt x="10790" y="115199"/>
                </a:cubicBezTo>
                <a:cubicBezTo>
                  <a:pt x="10758" y="115178"/>
                  <a:pt x="10722" y="115168"/>
                  <a:pt x="10688" y="115168"/>
                </a:cubicBezTo>
                <a:close/>
                <a:moveTo>
                  <a:pt x="201159" y="114318"/>
                </a:moveTo>
                <a:cubicBezTo>
                  <a:pt x="201037" y="114318"/>
                  <a:pt x="200946" y="114409"/>
                  <a:pt x="200946" y="114500"/>
                </a:cubicBezTo>
                <a:cubicBezTo>
                  <a:pt x="200946" y="114956"/>
                  <a:pt x="200824" y="115412"/>
                  <a:pt x="200642" y="115838"/>
                </a:cubicBezTo>
                <a:cubicBezTo>
                  <a:pt x="200551" y="115959"/>
                  <a:pt x="200490" y="116081"/>
                  <a:pt x="200399" y="116172"/>
                </a:cubicBezTo>
                <a:cubicBezTo>
                  <a:pt x="200338" y="116263"/>
                  <a:pt x="200368" y="116385"/>
                  <a:pt x="200460" y="116445"/>
                </a:cubicBezTo>
                <a:cubicBezTo>
                  <a:pt x="200490" y="116476"/>
                  <a:pt x="200520" y="116476"/>
                  <a:pt x="200551" y="116476"/>
                </a:cubicBezTo>
                <a:cubicBezTo>
                  <a:pt x="200612" y="116476"/>
                  <a:pt x="200672" y="116445"/>
                  <a:pt x="200703" y="116415"/>
                </a:cubicBezTo>
                <a:cubicBezTo>
                  <a:pt x="200794" y="116293"/>
                  <a:pt x="200885" y="116141"/>
                  <a:pt x="200946" y="116020"/>
                </a:cubicBezTo>
                <a:cubicBezTo>
                  <a:pt x="201189" y="115564"/>
                  <a:pt x="201311" y="115047"/>
                  <a:pt x="201341" y="114531"/>
                </a:cubicBezTo>
                <a:cubicBezTo>
                  <a:pt x="201341" y="114439"/>
                  <a:pt x="201250" y="114348"/>
                  <a:pt x="201159" y="114318"/>
                </a:cubicBezTo>
                <a:close/>
                <a:moveTo>
                  <a:pt x="70457" y="116172"/>
                </a:moveTo>
                <a:cubicBezTo>
                  <a:pt x="69758" y="116202"/>
                  <a:pt x="69120" y="116202"/>
                  <a:pt x="68542" y="116263"/>
                </a:cubicBezTo>
                <a:cubicBezTo>
                  <a:pt x="68542" y="116263"/>
                  <a:pt x="68542" y="116263"/>
                  <a:pt x="68542" y="116263"/>
                </a:cubicBezTo>
                <a:lnTo>
                  <a:pt x="68542" y="116263"/>
                </a:lnTo>
                <a:cubicBezTo>
                  <a:pt x="68421" y="116263"/>
                  <a:pt x="68360" y="116354"/>
                  <a:pt x="68360" y="116445"/>
                </a:cubicBezTo>
                <a:cubicBezTo>
                  <a:pt x="68360" y="116450"/>
                  <a:pt x="68360" y="116455"/>
                  <a:pt x="68360" y="116459"/>
                </a:cubicBezTo>
                <a:lnTo>
                  <a:pt x="68360" y="116459"/>
                </a:lnTo>
                <a:cubicBezTo>
                  <a:pt x="68360" y="116465"/>
                  <a:pt x="68360" y="116470"/>
                  <a:pt x="68360" y="116476"/>
                </a:cubicBezTo>
                <a:cubicBezTo>
                  <a:pt x="68360" y="116567"/>
                  <a:pt x="68451" y="116628"/>
                  <a:pt x="68542" y="116628"/>
                </a:cubicBezTo>
                <a:lnTo>
                  <a:pt x="68573" y="116628"/>
                </a:lnTo>
                <a:cubicBezTo>
                  <a:pt x="69150" y="116597"/>
                  <a:pt x="69789" y="116567"/>
                  <a:pt x="70457" y="116567"/>
                </a:cubicBezTo>
                <a:cubicBezTo>
                  <a:pt x="70548" y="116567"/>
                  <a:pt x="70640" y="116476"/>
                  <a:pt x="70640" y="116385"/>
                </a:cubicBezTo>
                <a:cubicBezTo>
                  <a:pt x="70640" y="116380"/>
                  <a:pt x="70639" y="116374"/>
                  <a:pt x="70639" y="116369"/>
                </a:cubicBezTo>
                <a:lnTo>
                  <a:pt x="70639" y="116369"/>
                </a:lnTo>
                <a:cubicBezTo>
                  <a:pt x="70639" y="116364"/>
                  <a:pt x="70640" y="116359"/>
                  <a:pt x="70640" y="116354"/>
                </a:cubicBezTo>
                <a:cubicBezTo>
                  <a:pt x="70640" y="116263"/>
                  <a:pt x="70549" y="116172"/>
                  <a:pt x="70457" y="116172"/>
                </a:cubicBezTo>
                <a:lnTo>
                  <a:pt x="70457" y="116172"/>
                </a:lnTo>
                <a:cubicBezTo>
                  <a:pt x="70457" y="116172"/>
                  <a:pt x="70457" y="116172"/>
                  <a:pt x="70457" y="116172"/>
                </a:cubicBezTo>
                <a:close/>
                <a:moveTo>
                  <a:pt x="72342" y="116202"/>
                </a:moveTo>
                <a:cubicBezTo>
                  <a:pt x="72251" y="116202"/>
                  <a:pt x="72159" y="116263"/>
                  <a:pt x="72159" y="116385"/>
                </a:cubicBezTo>
                <a:cubicBezTo>
                  <a:pt x="72159" y="116476"/>
                  <a:pt x="72251" y="116567"/>
                  <a:pt x="72342" y="116567"/>
                </a:cubicBezTo>
                <a:cubicBezTo>
                  <a:pt x="72346" y="116567"/>
                  <a:pt x="72350" y="116567"/>
                  <a:pt x="72354" y="116568"/>
                </a:cubicBezTo>
                <a:lnTo>
                  <a:pt x="72354" y="116568"/>
                </a:lnTo>
                <a:cubicBezTo>
                  <a:pt x="72988" y="116598"/>
                  <a:pt x="73622" y="116628"/>
                  <a:pt x="74226" y="116658"/>
                </a:cubicBezTo>
                <a:lnTo>
                  <a:pt x="74257" y="116658"/>
                </a:lnTo>
                <a:cubicBezTo>
                  <a:pt x="74500" y="116658"/>
                  <a:pt x="74500" y="116263"/>
                  <a:pt x="74257" y="116263"/>
                </a:cubicBezTo>
                <a:cubicBezTo>
                  <a:pt x="73649" y="116233"/>
                  <a:pt x="73010" y="116202"/>
                  <a:pt x="72372" y="116202"/>
                </a:cubicBezTo>
                <a:cubicBezTo>
                  <a:pt x="72371" y="116202"/>
                  <a:pt x="72370" y="116202"/>
                  <a:pt x="72369" y="116202"/>
                </a:cubicBezTo>
                <a:lnTo>
                  <a:pt x="72369" y="116202"/>
                </a:lnTo>
                <a:cubicBezTo>
                  <a:pt x="72360" y="116202"/>
                  <a:pt x="72351" y="116202"/>
                  <a:pt x="72342" y="116202"/>
                </a:cubicBezTo>
                <a:close/>
                <a:moveTo>
                  <a:pt x="76141" y="116354"/>
                </a:moveTo>
                <a:cubicBezTo>
                  <a:pt x="76050" y="116354"/>
                  <a:pt x="75959" y="116445"/>
                  <a:pt x="75959" y="116537"/>
                </a:cubicBezTo>
                <a:cubicBezTo>
                  <a:pt x="75959" y="116658"/>
                  <a:pt x="76020" y="116749"/>
                  <a:pt x="76141" y="116749"/>
                </a:cubicBezTo>
                <a:cubicBezTo>
                  <a:pt x="76810" y="116780"/>
                  <a:pt x="77448" y="116810"/>
                  <a:pt x="78026" y="116841"/>
                </a:cubicBezTo>
                <a:lnTo>
                  <a:pt x="78056" y="116841"/>
                </a:lnTo>
                <a:cubicBezTo>
                  <a:pt x="78299" y="116841"/>
                  <a:pt x="78299" y="116445"/>
                  <a:pt x="78056" y="116445"/>
                </a:cubicBezTo>
                <a:cubicBezTo>
                  <a:pt x="77479" y="116415"/>
                  <a:pt x="76840" y="116385"/>
                  <a:pt x="76172" y="116354"/>
                </a:cubicBezTo>
                <a:cubicBezTo>
                  <a:pt x="76166" y="116354"/>
                  <a:pt x="76160" y="116354"/>
                  <a:pt x="76155" y="116355"/>
                </a:cubicBezTo>
                <a:lnTo>
                  <a:pt x="76155" y="116355"/>
                </a:lnTo>
                <a:cubicBezTo>
                  <a:pt x="76150" y="116355"/>
                  <a:pt x="76146" y="116354"/>
                  <a:pt x="76141" y="116354"/>
                </a:cubicBezTo>
                <a:close/>
                <a:moveTo>
                  <a:pt x="82390" y="116073"/>
                </a:moveTo>
                <a:cubicBezTo>
                  <a:pt x="82374" y="116073"/>
                  <a:pt x="82358" y="116075"/>
                  <a:pt x="82342" y="116081"/>
                </a:cubicBezTo>
                <a:cubicBezTo>
                  <a:pt x="81734" y="116233"/>
                  <a:pt x="81096" y="116324"/>
                  <a:pt x="80488" y="116415"/>
                </a:cubicBezTo>
                <a:cubicBezTo>
                  <a:pt x="80305" y="116445"/>
                  <a:pt x="80123" y="116445"/>
                  <a:pt x="79941" y="116476"/>
                </a:cubicBezTo>
                <a:cubicBezTo>
                  <a:pt x="79819" y="116476"/>
                  <a:pt x="79758" y="116567"/>
                  <a:pt x="79758" y="116658"/>
                </a:cubicBezTo>
                <a:cubicBezTo>
                  <a:pt x="79758" y="116749"/>
                  <a:pt x="79850" y="116841"/>
                  <a:pt x="79941" y="116841"/>
                </a:cubicBezTo>
                <a:lnTo>
                  <a:pt x="79971" y="116841"/>
                </a:lnTo>
                <a:cubicBezTo>
                  <a:pt x="80184" y="116841"/>
                  <a:pt x="80366" y="116810"/>
                  <a:pt x="80549" y="116780"/>
                </a:cubicBezTo>
                <a:cubicBezTo>
                  <a:pt x="81152" y="116719"/>
                  <a:pt x="81786" y="116599"/>
                  <a:pt x="82420" y="116449"/>
                </a:cubicBezTo>
                <a:lnTo>
                  <a:pt x="82420" y="116449"/>
                </a:lnTo>
                <a:cubicBezTo>
                  <a:pt x="82425" y="116447"/>
                  <a:pt x="82429" y="116446"/>
                  <a:pt x="82433" y="116445"/>
                </a:cubicBezTo>
                <a:cubicBezTo>
                  <a:pt x="82524" y="116415"/>
                  <a:pt x="82585" y="116324"/>
                  <a:pt x="82555" y="116202"/>
                </a:cubicBezTo>
                <a:cubicBezTo>
                  <a:pt x="82530" y="116127"/>
                  <a:pt x="82464" y="116073"/>
                  <a:pt x="82390" y="116073"/>
                </a:cubicBezTo>
                <a:close/>
                <a:moveTo>
                  <a:pt x="188757" y="114652"/>
                </a:moveTo>
                <a:cubicBezTo>
                  <a:pt x="188666" y="114652"/>
                  <a:pt x="188575" y="114743"/>
                  <a:pt x="188575" y="114834"/>
                </a:cubicBezTo>
                <a:lnTo>
                  <a:pt x="188575" y="114926"/>
                </a:lnTo>
                <a:cubicBezTo>
                  <a:pt x="188575" y="115138"/>
                  <a:pt x="188605" y="115351"/>
                  <a:pt x="188636" y="115564"/>
                </a:cubicBezTo>
                <a:cubicBezTo>
                  <a:pt x="188697" y="115990"/>
                  <a:pt x="188849" y="116385"/>
                  <a:pt x="189031" y="116749"/>
                </a:cubicBezTo>
                <a:cubicBezTo>
                  <a:pt x="189061" y="116810"/>
                  <a:pt x="189122" y="116871"/>
                  <a:pt x="189213" y="116871"/>
                </a:cubicBezTo>
                <a:cubicBezTo>
                  <a:pt x="189213" y="116871"/>
                  <a:pt x="189244" y="116841"/>
                  <a:pt x="189274" y="116841"/>
                </a:cubicBezTo>
                <a:cubicBezTo>
                  <a:pt x="189365" y="116780"/>
                  <a:pt x="189426" y="116689"/>
                  <a:pt x="189365" y="116597"/>
                </a:cubicBezTo>
                <a:cubicBezTo>
                  <a:pt x="189183" y="116233"/>
                  <a:pt x="189061" y="115868"/>
                  <a:pt x="189000" y="115503"/>
                </a:cubicBezTo>
                <a:cubicBezTo>
                  <a:pt x="188970" y="115290"/>
                  <a:pt x="188970" y="115108"/>
                  <a:pt x="188970" y="114926"/>
                </a:cubicBezTo>
                <a:lnTo>
                  <a:pt x="188970" y="114834"/>
                </a:lnTo>
                <a:cubicBezTo>
                  <a:pt x="188970" y="114743"/>
                  <a:pt x="188879" y="114652"/>
                  <a:pt x="188788" y="114652"/>
                </a:cubicBezTo>
                <a:close/>
                <a:moveTo>
                  <a:pt x="66674" y="116470"/>
                </a:moveTo>
                <a:cubicBezTo>
                  <a:pt x="66659" y="116470"/>
                  <a:pt x="66644" y="116472"/>
                  <a:pt x="66627" y="116476"/>
                </a:cubicBezTo>
                <a:cubicBezTo>
                  <a:pt x="66625" y="116476"/>
                  <a:pt x="66623" y="116476"/>
                  <a:pt x="66621" y="116477"/>
                </a:cubicBezTo>
                <a:lnTo>
                  <a:pt x="66621" y="116477"/>
                </a:lnTo>
                <a:cubicBezTo>
                  <a:pt x="65985" y="116568"/>
                  <a:pt x="65379" y="116720"/>
                  <a:pt x="64743" y="116901"/>
                </a:cubicBezTo>
                <a:cubicBezTo>
                  <a:pt x="64650" y="116941"/>
                  <a:pt x="64609" y="117021"/>
                  <a:pt x="64610" y="117099"/>
                </a:cubicBezTo>
                <a:lnTo>
                  <a:pt x="64610" y="117099"/>
                </a:lnTo>
                <a:cubicBezTo>
                  <a:pt x="64609" y="117196"/>
                  <a:pt x="64681" y="117297"/>
                  <a:pt x="64804" y="117297"/>
                </a:cubicBezTo>
                <a:cubicBezTo>
                  <a:pt x="64810" y="117297"/>
                  <a:pt x="64816" y="117297"/>
                  <a:pt x="64822" y="117296"/>
                </a:cubicBezTo>
                <a:lnTo>
                  <a:pt x="64822" y="117296"/>
                </a:lnTo>
                <a:cubicBezTo>
                  <a:pt x="64826" y="117296"/>
                  <a:pt x="64830" y="117297"/>
                  <a:pt x="64834" y="117297"/>
                </a:cubicBezTo>
                <a:cubicBezTo>
                  <a:pt x="64834" y="117297"/>
                  <a:pt x="64864" y="117297"/>
                  <a:pt x="64864" y="117267"/>
                </a:cubicBezTo>
                <a:lnTo>
                  <a:pt x="64864" y="117267"/>
                </a:lnTo>
                <a:cubicBezTo>
                  <a:pt x="64864" y="117267"/>
                  <a:pt x="64864" y="117266"/>
                  <a:pt x="64864" y="117266"/>
                </a:cubicBezTo>
                <a:cubicBezTo>
                  <a:pt x="65472" y="117084"/>
                  <a:pt x="66080" y="116932"/>
                  <a:pt x="66688" y="116841"/>
                </a:cubicBezTo>
                <a:cubicBezTo>
                  <a:pt x="66810" y="116841"/>
                  <a:pt x="66871" y="116719"/>
                  <a:pt x="66840" y="116628"/>
                </a:cubicBezTo>
                <a:cubicBezTo>
                  <a:pt x="66840" y="116549"/>
                  <a:pt x="66772" y="116470"/>
                  <a:pt x="66674" y="116470"/>
                </a:cubicBezTo>
                <a:close/>
                <a:moveTo>
                  <a:pt x="93081" y="116231"/>
                </a:moveTo>
                <a:cubicBezTo>
                  <a:pt x="93024" y="116231"/>
                  <a:pt x="92959" y="116265"/>
                  <a:pt x="92920" y="116324"/>
                </a:cubicBezTo>
                <a:cubicBezTo>
                  <a:pt x="92616" y="116719"/>
                  <a:pt x="92342" y="117145"/>
                  <a:pt x="92099" y="117600"/>
                </a:cubicBezTo>
                <a:cubicBezTo>
                  <a:pt x="92038" y="117722"/>
                  <a:pt x="91977" y="117844"/>
                  <a:pt x="91917" y="117965"/>
                </a:cubicBezTo>
                <a:cubicBezTo>
                  <a:pt x="91886" y="118056"/>
                  <a:pt x="91917" y="118178"/>
                  <a:pt x="92008" y="118208"/>
                </a:cubicBezTo>
                <a:cubicBezTo>
                  <a:pt x="92038" y="118239"/>
                  <a:pt x="92069" y="118239"/>
                  <a:pt x="92099" y="118239"/>
                </a:cubicBezTo>
                <a:cubicBezTo>
                  <a:pt x="92160" y="118239"/>
                  <a:pt x="92251" y="118208"/>
                  <a:pt x="92281" y="118117"/>
                </a:cubicBezTo>
                <a:cubicBezTo>
                  <a:pt x="92312" y="117996"/>
                  <a:pt x="92373" y="117874"/>
                  <a:pt x="92433" y="117783"/>
                </a:cubicBezTo>
                <a:cubicBezTo>
                  <a:pt x="92677" y="117357"/>
                  <a:pt x="92950" y="116932"/>
                  <a:pt x="93224" y="116537"/>
                </a:cubicBezTo>
                <a:cubicBezTo>
                  <a:pt x="93284" y="116445"/>
                  <a:pt x="93254" y="116324"/>
                  <a:pt x="93193" y="116263"/>
                </a:cubicBezTo>
                <a:cubicBezTo>
                  <a:pt x="93161" y="116242"/>
                  <a:pt x="93125" y="116231"/>
                  <a:pt x="93089" y="116231"/>
                </a:cubicBezTo>
                <a:cubicBezTo>
                  <a:pt x="93087" y="116231"/>
                  <a:pt x="93086" y="116231"/>
                  <a:pt x="93085" y="116232"/>
                </a:cubicBezTo>
                <a:lnTo>
                  <a:pt x="93085" y="116232"/>
                </a:lnTo>
                <a:cubicBezTo>
                  <a:pt x="93083" y="116231"/>
                  <a:pt x="93082" y="116231"/>
                  <a:pt x="93081" y="116231"/>
                </a:cubicBezTo>
                <a:close/>
                <a:moveTo>
                  <a:pt x="237542" y="116050"/>
                </a:moveTo>
                <a:cubicBezTo>
                  <a:pt x="237421" y="116050"/>
                  <a:pt x="237360" y="116141"/>
                  <a:pt x="237360" y="116233"/>
                </a:cubicBezTo>
                <a:lnTo>
                  <a:pt x="237360" y="116689"/>
                </a:lnTo>
                <a:cubicBezTo>
                  <a:pt x="237360" y="117114"/>
                  <a:pt x="237330" y="117600"/>
                  <a:pt x="237330" y="118148"/>
                </a:cubicBezTo>
                <a:cubicBezTo>
                  <a:pt x="237330" y="118239"/>
                  <a:pt x="237390" y="118330"/>
                  <a:pt x="237512" y="118330"/>
                </a:cubicBezTo>
                <a:cubicBezTo>
                  <a:pt x="237603" y="118330"/>
                  <a:pt x="237694" y="118239"/>
                  <a:pt x="237694" y="118148"/>
                </a:cubicBezTo>
                <a:cubicBezTo>
                  <a:pt x="237725" y="117722"/>
                  <a:pt x="237725" y="117357"/>
                  <a:pt x="237725" y="116993"/>
                </a:cubicBezTo>
                <a:cubicBezTo>
                  <a:pt x="237725" y="116871"/>
                  <a:pt x="237725" y="116780"/>
                  <a:pt x="237725" y="116689"/>
                </a:cubicBezTo>
                <a:lnTo>
                  <a:pt x="237725" y="116233"/>
                </a:lnTo>
                <a:cubicBezTo>
                  <a:pt x="237725" y="116172"/>
                  <a:pt x="237694" y="116111"/>
                  <a:pt x="237603" y="116081"/>
                </a:cubicBezTo>
                <a:cubicBezTo>
                  <a:pt x="237603" y="116050"/>
                  <a:pt x="237573" y="116050"/>
                  <a:pt x="237542" y="116050"/>
                </a:cubicBezTo>
                <a:close/>
                <a:moveTo>
                  <a:pt x="246418" y="116263"/>
                </a:moveTo>
                <a:cubicBezTo>
                  <a:pt x="246296" y="116263"/>
                  <a:pt x="246236" y="116354"/>
                  <a:pt x="246236" y="116476"/>
                </a:cubicBezTo>
                <a:cubicBezTo>
                  <a:pt x="246236" y="116597"/>
                  <a:pt x="246236" y="116749"/>
                  <a:pt x="246236" y="116871"/>
                </a:cubicBezTo>
                <a:cubicBezTo>
                  <a:pt x="246236" y="117357"/>
                  <a:pt x="246205" y="117844"/>
                  <a:pt x="246175" y="118330"/>
                </a:cubicBezTo>
                <a:cubicBezTo>
                  <a:pt x="246144" y="118452"/>
                  <a:pt x="246236" y="118543"/>
                  <a:pt x="246327" y="118543"/>
                </a:cubicBezTo>
                <a:lnTo>
                  <a:pt x="246357" y="118543"/>
                </a:lnTo>
                <a:cubicBezTo>
                  <a:pt x="246448" y="118543"/>
                  <a:pt x="246540" y="118482"/>
                  <a:pt x="246540" y="118360"/>
                </a:cubicBezTo>
                <a:cubicBezTo>
                  <a:pt x="246600" y="117874"/>
                  <a:pt x="246600" y="117388"/>
                  <a:pt x="246600" y="116871"/>
                </a:cubicBezTo>
                <a:cubicBezTo>
                  <a:pt x="246600" y="116749"/>
                  <a:pt x="246600" y="116597"/>
                  <a:pt x="246600" y="116445"/>
                </a:cubicBezTo>
                <a:cubicBezTo>
                  <a:pt x="246600" y="116354"/>
                  <a:pt x="246509" y="116263"/>
                  <a:pt x="246418" y="116263"/>
                </a:cubicBezTo>
                <a:close/>
                <a:moveTo>
                  <a:pt x="199151" y="117385"/>
                </a:moveTo>
                <a:cubicBezTo>
                  <a:pt x="199117" y="117385"/>
                  <a:pt x="199085" y="117395"/>
                  <a:pt x="199061" y="117418"/>
                </a:cubicBezTo>
                <a:cubicBezTo>
                  <a:pt x="198545" y="117783"/>
                  <a:pt x="197998" y="118117"/>
                  <a:pt x="197450" y="118391"/>
                </a:cubicBezTo>
                <a:cubicBezTo>
                  <a:pt x="197268" y="118482"/>
                  <a:pt x="197329" y="118756"/>
                  <a:pt x="197542" y="118756"/>
                </a:cubicBezTo>
                <a:cubicBezTo>
                  <a:pt x="197572" y="118756"/>
                  <a:pt x="197602" y="118725"/>
                  <a:pt x="197633" y="118725"/>
                </a:cubicBezTo>
                <a:cubicBezTo>
                  <a:pt x="198210" y="118452"/>
                  <a:pt x="198758" y="118117"/>
                  <a:pt x="199274" y="117722"/>
                </a:cubicBezTo>
                <a:cubicBezTo>
                  <a:pt x="199365" y="117661"/>
                  <a:pt x="199365" y="117540"/>
                  <a:pt x="199305" y="117449"/>
                </a:cubicBezTo>
                <a:cubicBezTo>
                  <a:pt x="199267" y="117411"/>
                  <a:pt x="199206" y="117385"/>
                  <a:pt x="199151" y="117385"/>
                </a:cubicBezTo>
                <a:close/>
                <a:moveTo>
                  <a:pt x="190387" y="117953"/>
                </a:moveTo>
                <a:cubicBezTo>
                  <a:pt x="190332" y="117953"/>
                  <a:pt x="190280" y="117976"/>
                  <a:pt x="190247" y="118026"/>
                </a:cubicBezTo>
                <a:cubicBezTo>
                  <a:pt x="190186" y="118087"/>
                  <a:pt x="190186" y="118208"/>
                  <a:pt x="190277" y="118269"/>
                </a:cubicBezTo>
                <a:cubicBezTo>
                  <a:pt x="190520" y="118482"/>
                  <a:pt x="190794" y="118695"/>
                  <a:pt x="191067" y="118847"/>
                </a:cubicBezTo>
                <a:lnTo>
                  <a:pt x="191159" y="118877"/>
                </a:lnTo>
                <a:cubicBezTo>
                  <a:pt x="191402" y="119029"/>
                  <a:pt x="191675" y="119151"/>
                  <a:pt x="191949" y="119272"/>
                </a:cubicBezTo>
                <a:lnTo>
                  <a:pt x="192040" y="119272"/>
                </a:lnTo>
                <a:cubicBezTo>
                  <a:pt x="192101" y="119272"/>
                  <a:pt x="192162" y="119211"/>
                  <a:pt x="192192" y="119151"/>
                </a:cubicBezTo>
                <a:cubicBezTo>
                  <a:pt x="192253" y="119059"/>
                  <a:pt x="192192" y="118938"/>
                  <a:pt x="192101" y="118907"/>
                </a:cubicBezTo>
                <a:cubicBezTo>
                  <a:pt x="191523" y="118695"/>
                  <a:pt x="190976" y="118391"/>
                  <a:pt x="190520" y="117996"/>
                </a:cubicBezTo>
                <a:cubicBezTo>
                  <a:pt x="190479" y="117968"/>
                  <a:pt x="190432" y="117953"/>
                  <a:pt x="190387" y="117953"/>
                </a:cubicBezTo>
                <a:close/>
                <a:moveTo>
                  <a:pt x="63115" y="117751"/>
                </a:moveTo>
                <a:cubicBezTo>
                  <a:pt x="63079" y="117751"/>
                  <a:pt x="63043" y="117761"/>
                  <a:pt x="63010" y="117783"/>
                </a:cubicBezTo>
                <a:cubicBezTo>
                  <a:pt x="63007" y="117785"/>
                  <a:pt x="63004" y="117788"/>
                  <a:pt x="63000" y="117791"/>
                </a:cubicBezTo>
                <a:lnTo>
                  <a:pt x="63000" y="117791"/>
                </a:lnTo>
                <a:cubicBezTo>
                  <a:pt x="62458" y="118215"/>
                  <a:pt x="62067" y="118759"/>
                  <a:pt x="61825" y="119394"/>
                </a:cubicBezTo>
                <a:cubicBezTo>
                  <a:pt x="61794" y="119485"/>
                  <a:pt x="61855" y="119607"/>
                  <a:pt x="61946" y="119637"/>
                </a:cubicBezTo>
                <a:lnTo>
                  <a:pt x="62038" y="119637"/>
                </a:lnTo>
                <a:cubicBezTo>
                  <a:pt x="62098" y="119637"/>
                  <a:pt x="62188" y="119577"/>
                  <a:pt x="62190" y="119517"/>
                </a:cubicBezTo>
                <a:lnTo>
                  <a:pt x="62190" y="119517"/>
                </a:lnTo>
                <a:cubicBezTo>
                  <a:pt x="62190" y="119516"/>
                  <a:pt x="62190" y="119516"/>
                  <a:pt x="62190" y="119515"/>
                </a:cubicBezTo>
                <a:cubicBezTo>
                  <a:pt x="62402" y="118938"/>
                  <a:pt x="62767" y="118452"/>
                  <a:pt x="63253" y="118087"/>
                </a:cubicBezTo>
                <a:cubicBezTo>
                  <a:pt x="63314" y="118026"/>
                  <a:pt x="63345" y="117904"/>
                  <a:pt x="63284" y="117844"/>
                </a:cubicBezTo>
                <a:cubicBezTo>
                  <a:pt x="63245" y="117785"/>
                  <a:pt x="63180" y="117751"/>
                  <a:pt x="63115" y="117751"/>
                </a:cubicBezTo>
                <a:close/>
                <a:moveTo>
                  <a:pt x="195767" y="119021"/>
                </a:moveTo>
                <a:cubicBezTo>
                  <a:pt x="195750" y="119021"/>
                  <a:pt x="195734" y="119024"/>
                  <a:pt x="195718" y="119029"/>
                </a:cubicBezTo>
                <a:cubicBezTo>
                  <a:pt x="195475" y="119090"/>
                  <a:pt x="195201" y="119151"/>
                  <a:pt x="194958" y="119181"/>
                </a:cubicBezTo>
                <a:cubicBezTo>
                  <a:pt x="194806" y="119211"/>
                  <a:pt x="194654" y="119211"/>
                  <a:pt x="194533" y="119211"/>
                </a:cubicBezTo>
                <a:cubicBezTo>
                  <a:pt x="194350" y="119242"/>
                  <a:pt x="194198" y="119242"/>
                  <a:pt x="194016" y="119242"/>
                </a:cubicBezTo>
                <a:lnTo>
                  <a:pt x="193894" y="119242"/>
                </a:lnTo>
                <a:cubicBezTo>
                  <a:pt x="193773" y="119242"/>
                  <a:pt x="193681" y="119333"/>
                  <a:pt x="193681" y="119424"/>
                </a:cubicBezTo>
                <a:cubicBezTo>
                  <a:pt x="193681" y="119546"/>
                  <a:pt x="193773" y="119637"/>
                  <a:pt x="193864" y="119637"/>
                </a:cubicBezTo>
                <a:lnTo>
                  <a:pt x="194016" y="119637"/>
                </a:lnTo>
                <a:cubicBezTo>
                  <a:pt x="194624" y="119637"/>
                  <a:pt x="195232" y="119546"/>
                  <a:pt x="195809" y="119394"/>
                </a:cubicBezTo>
                <a:cubicBezTo>
                  <a:pt x="195900" y="119363"/>
                  <a:pt x="195961" y="119272"/>
                  <a:pt x="195961" y="119181"/>
                </a:cubicBezTo>
                <a:cubicBezTo>
                  <a:pt x="195936" y="119080"/>
                  <a:pt x="195848" y="119021"/>
                  <a:pt x="195767" y="119021"/>
                </a:cubicBezTo>
                <a:close/>
                <a:moveTo>
                  <a:pt x="87187" y="117609"/>
                </a:moveTo>
                <a:cubicBezTo>
                  <a:pt x="87575" y="117884"/>
                  <a:pt x="87814" y="118335"/>
                  <a:pt x="87844" y="118816"/>
                </a:cubicBezTo>
                <a:cubicBezTo>
                  <a:pt x="87844" y="118816"/>
                  <a:pt x="87844" y="118847"/>
                  <a:pt x="87844" y="118847"/>
                </a:cubicBezTo>
                <a:cubicBezTo>
                  <a:pt x="87844" y="118960"/>
                  <a:pt x="87844" y="119073"/>
                  <a:pt x="87844" y="119211"/>
                </a:cubicBezTo>
                <a:cubicBezTo>
                  <a:pt x="87813" y="119789"/>
                  <a:pt x="87570" y="120336"/>
                  <a:pt x="87175" y="120731"/>
                </a:cubicBezTo>
                <a:cubicBezTo>
                  <a:pt x="87175" y="120731"/>
                  <a:pt x="87175" y="120731"/>
                  <a:pt x="87175" y="120731"/>
                </a:cubicBezTo>
                <a:lnTo>
                  <a:pt x="87175" y="120731"/>
                </a:lnTo>
                <a:cubicBezTo>
                  <a:pt x="86552" y="121331"/>
                  <a:pt x="85650" y="121650"/>
                  <a:pt x="84600" y="121650"/>
                </a:cubicBezTo>
                <a:cubicBezTo>
                  <a:pt x="84266" y="121650"/>
                  <a:pt x="83917" y="121618"/>
                  <a:pt x="83558" y="121552"/>
                </a:cubicBezTo>
                <a:cubicBezTo>
                  <a:pt x="82771" y="121401"/>
                  <a:pt x="82015" y="121189"/>
                  <a:pt x="81259" y="120917"/>
                </a:cubicBezTo>
                <a:lnTo>
                  <a:pt x="81259" y="120917"/>
                </a:lnTo>
                <a:cubicBezTo>
                  <a:pt x="81255" y="120916"/>
                  <a:pt x="81251" y="120915"/>
                  <a:pt x="81248" y="120914"/>
                </a:cubicBezTo>
                <a:cubicBezTo>
                  <a:pt x="80761" y="120731"/>
                  <a:pt x="80214" y="120579"/>
                  <a:pt x="79698" y="120427"/>
                </a:cubicBezTo>
                <a:cubicBezTo>
                  <a:pt x="78512" y="120123"/>
                  <a:pt x="77296" y="119971"/>
                  <a:pt x="76080" y="119971"/>
                </a:cubicBezTo>
                <a:cubicBezTo>
                  <a:pt x="75199" y="120002"/>
                  <a:pt x="74348" y="120063"/>
                  <a:pt x="73466" y="120154"/>
                </a:cubicBezTo>
                <a:cubicBezTo>
                  <a:pt x="73044" y="120198"/>
                  <a:pt x="72637" y="120226"/>
                  <a:pt x="72223" y="120226"/>
                </a:cubicBezTo>
                <a:cubicBezTo>
                  <a:pt x="72072" y="120226"/>
                  <a:pt x="71919" y="120223"/>
                  <a:pt x="71764" y="120215"/>
                </a:cubicBezTo>
                <a:cubicBezTo>
                  <a:pt x="71643" y="120184"/>
                  <a:pt x="71521" y="120184"/>
                  <a:pt x="71400" y="120184"/>
                </a:cubicBezTo>
                <a:cubicBezTo>
                  <a:pt x="70913" y="120123"/>
                  <a:pt x="70488" y="120002"/>
                  <a:pt x="70427" y="119819"/>
                </a:cubicBezTo>
                <a:cubicBezTo>
                  <a:pt x="70336" y="119638"/>
                  <a:pt x="70576" y="119397"/>
                  <a:pt x="70728" y="119245"/>
                </a:cubicBezTo>
                <a:lnTo>
                  <a:pt x="70728" y="119245"/>
                </a:lnTo>
                <a:cubicBezTo>
                  <a:pt x="70729" y="119244"/>
                  <a:pt x="70730" y="119243"/>
                  <a:pt x="70731" y="119242"/>
                </a:cubicBezTo>
                <a:cubicBezTo>
                  <a:pt x="71341" y="118632"/>
                  <a:pt x="72775" y="118488"/>
                  <a:pt x="74082" y="118488"/>
                </a:cubicBezTo>
                <a:cubicBezTo>
                  <a:pt x="74860" y="118488"/>
                  <a:pt x="75593" y="118539"/>
                  <a:pt x="76080" y="118573"/>
                </a:cubicBezTo>
                <a:lnTo>
                  <a:pt x="76232" y="118573"/>
                </a:lnTo>
                <a:cubicBezTo>
                  <a:pt x="76840" y="118604"/>
                  <a:pt x="77479" y="118664"/>
                  <a:pt x="78087" y="118725"/>
                </a:cubicBezTo>
                <a:cubicBezTo>
                  <a:pt x="78512" y="118786"/>
                  <a:pt x="78938" y="118816"/>
                  <a:pt x="79394" y="118847"/>
                </a:cubicBezTo>
                <a:cubicBezTo>
                  <a:pt x="79850" y="118877"/>
                  <a:pt x="80305" y="118907"/>
                  <a:pt x="80792" y="118938"/>
                </a:cubicBezTo>
                <a:cubicBezTo>
                  <a:pt x="81248" y="118938"/>
                  <a:pt x="81734" y="118938"/>
                  <a:pt x="82220" y="118907"/>
                </a:cubicBezTo>
                <a:cubicBezTo>
                  <a:pt x="83946" y="118786"/>
                  <a:pt x="85612" y="118364"/>
                  <a:pt x="87187" y="117609"/>
                </a:cubicBezTo>
                <a:close/>
                <a:moveTo>
                  <a:pt x="73497" y="121278"/>
                </a:moveTo>
                <a:cubicBezTo>
                  <a:pt x="72980" y="121278"/>
                  <a:pt x="72463" y="121309"/>
                  <a:pt x="71947" y="121309"/>
                </a:cubicBezTo>
                <a:cubicBezTo>
                  <a:pt x="71946" y="121309"/>
                  <a:pt x="71946" y="121309"/>
                  <a:pt x="71946" y="121309"/>
                </a:cubicBezTo>
                <a:lnTo>
                  <a:pt x="71946" y="121309"/>
                </a:lnTo>
                <a:cubicBezTo>
                  <a:pt x="71813" y="121309"/>
                  <a:pt x="71752" y="121403"/>
                  <a:pt x="71753" y="121496"/>
                </a:cubicBezTo>
                <a:lnTo>
                  <a:pt x="71753" y="121496"/>
                </a:lnTo>
                <a:cubicBezTo>
                  <a:pt x="71752" y="121598"/>
                  <a:pt x="71821" y="121704"/>
                  <a:pt x="71947" y="121704"/>
                </a:cubicBezTo>
                <a:cubicBezTo>
                  <a:pt x="72463" y="121673"/>
                  <a:pt x="72980" y="121673"/>
                  <a:pt x="73527" y="121673"/>
                </a:cubicBezTo>
                <a:lnTo>
                  <a:pt x="73831" y="121673"/>
                </a:lnTo>
                <a:cubicBezTo>
                  <a:pt x="73953" y="121673"/>
                  <a:pt x="74044" y="121582"/>
                  <a:pt x="74044" y="121491"/>
                </a:cubicBezTo>
                <a:cubicBezTo>
                  <a:pt x="74044" y="121370"/>
                  <a:pt x="73953" y="121278"/>
                  <a:pt x="73831" y="121278"/>
                </a:cubicBezTo>
                <a:close/>
                <a:moveTo>
                  <a:pt x="75746" y="121309"/>
                </a:moveTo>
                <a:cubicBezTo>
                  <a:pt x="75503" y="121309"/>
                  <a:pt x="75473" y="121673"/>
                  <a:pt x="75746" y="121704"/>
                </a:cubicBezTo>
                <a:cubicBezTo>
                  <a:pt x="76476" y="121704"/>
                  <a:pt x="77053" y="121734"/>
                  <a:pt x="77600" y="121795"/>
                </a:cubicBezTo>
                <a:cubicBezTo>
                  <a:pt x="77620" y="121795"/>
                  <a:pt x="77627" y="121809"/>
                  <a:pt x="77630" y="121809"/>
                </a:cubicBezTo>
                <a:cubicBezTo>
                  <a:pt x="77631" y="121809"/>
                  <a:pt x="77631" y="121805"/>
                  <a:pt x="77631" y="121795"/>
                </a:cubicBezTo>
                <a:cubicBezTo>
                  <a:pt x="77643" y="121799"/>
                  <a:pt x="77655" y="121801"/>
                  <a:pt x="77667" y="121801"/>
                </a:cubicBezTo>
                <a:cubicBezTo>
                  <a:pt x="77745" y="121801"/>
                  <a:pt x="77813" y="121722"/>
                  <a:pt x="77813" y="121643"/>
                </a:cubicBezTo>
                <a:cubicBezTo>
                  <a:pt x="77843" y="121522"/>
                  <a:pt x="77752" y="121430"/>
                  <a:pt x="77661" y="121430"/>
                </a:cubicBezTo>
                <a:cubicBezTo>
                  <a:pt x="77084" y="121370"/>
                  <a:pt x="76476" y="121339"/>
                  <a:pt x="75746" y="121309"/>
                </a:cubicBezTo>
                <a:close/>
                <a:moveTo>
                  <a:pt x="91613" y="119667"/>
                </a:moveTo>
                <a:cubicBezTo>
                  <a:pt x="91491" y="119667"/>
                  <a:pt x="91400" y="119728"/>
                  <a:pt x="91400" y="119850"/>
                </a:cubicBezTo>
                <a:cubicBezTo>
                  <a:pt x="91369" y="120123"/>
                  <a:pt x="91339" y="120427"/>
                  <a:pt x="91339" y="120701"/>
                </a:cubicBezTo>
                <a:cubicBezTo>
                  <a:pt x="91339" y="121066"/>
                  <a:pt x="91369" y="121430"/>
                  <a:pt x="91430" y="121795"/>
                </a:cubicBezTo>
                <a:cubicBezTo>
                  <a:pt x="91430" y="121886"/>
                  <a:pt x="91521" y="121947"/>
                  <a:pt x="91613" y="121947"/>
                </a:cubicBezTo>
                <a:lnTo>
                  <a:pt x="91643" y="121947"/>
                </a:lnTo>
                <a:cubicBezTo>
                  <a:pt x="91765" y="121947"/>
                  <a:pt x="91825" y="121825"/>
                  <a:pt x="91795" y="121734"/>
                </a:cubicBezTo>
                <a:cubicBezTo>
                  <a:pt x="91774" y="121596"/>
                  <a:pt x="91758" y="121458"/>
                  <a:pt x="91747" y="121319"/>
                </a:cubicBezTo>
                <a:lnTo>
                  <a:pt x="91747" y="121319"/>
                </a:lnTo>
                <a:cubicBezTo>
                  <a:pt x="91734" y="121120"/>
                  <a:pt x="91734" y="120916"/>
                  <a:pt x="91734" y="120701"/>
                </a:cubicBezTo>
                <a:cubicBezTo>
                  <a:pt x="91734" y="120498"/>
                  <a:pt x="91734" y="120295"/>
                  <a:pt x="91747" y="120092"/>
                </a:cubicBezTo>
                <a:lnTo>
                  <a:pt x="91747" y="120092"/>
                </a:lnTo>
                <a:cubicBezTo>
                  <a:pt x="91752" y="120022"/>
                  <a:pt x="91758" y="119951"/>
                  <a:pt x="91765" y="119880"/>
                </a:cubicBezTo>
                <a:cubicBezTo>
                  <a:pt x="91795" y="119789"/>
                  <a:pt x="91704" y="119698"/>
                  <a:pt x="91613" y="119667"/>
                </a:cubicBezTo>
                <a:close/>
                <a:moveTo>
                  <a:pt x="70080" y="121394"/>
                </a:moveTo>
                <a:cubicBezTo>
                  <a:pt x="70065" y="121394"/>
                  <a:pt x="70049" y="121396"/>
                  <a:pt x="70032" y="121400"/>
                </a:cubicBezTo>
                <a:cubicBezTo>
                  <a:pt x="69333" y="121461"/>
                  <a:pt x="68725" y="121522"/>
                  <a:pt x="68117" y="121643"/>
                </a:cubicBezTo>
                <a:cubicBezTo>
                  <a:pt x="68026" y="121643"/>
                  <a:pt x="67965" y="121765"/>
                  <a:pt x="67965" y="121856"/>
                </a:cubicBezTo>
                <a:cubicBezTo>
                  <a:pt x="67995" y="121947"/>
                  <a:pt x="68056" y="122008"/>
                  <a:pt x="68147" y="122008"/>
                </a:cubicBezTo>
                <a:lnTo>
                  <a:pt x="68208" y="122008"/>
                </a:lnTo>
                <a:cubicBezTo>
                  <a:pt x="68785" y="121917"/>
                  <a:pt x="69393" y="121825"/>
                  <a:pt x="70062" y="121795"/>
                </a:cubicBezTo>
                <a:cubicBezTo>
                  <a:pt x="70192" y="121795"/>
                  <a:pt x="70254" y="121692"/>
                  <a:pt x="70253" y="121590"/>
                </a:cubicBezTo>
                <a:lnTo>
                  <a:pt x="70253" y="121590"/>
                </a:lnTo>
                <a:cubicBezTo>
                  <a:pt x="70254" y="121494"/>
                  <a:pt x="70194" y="121394"/>
                  <a:pt x="70080" y="121394"/>
                </a:cubicBezTo>
                <a:close/>
                <a:moveTo>
                  <a:pt x="87205" y="117145"/>
                </a:moveTo>
                <a:lnTo>
                  <a:pt x="87114" y="117205"/>
                </a:lnTo>
                <a:cubicBezTo>
                  <a:pt x="87106" y="117209"/>
                  <a:pt x="87098" y="117214"/>
                  <a:pt x="87089" y="117218"/>
                </a:cubicBezTo>
                <a:lnTo>
                  <a:pt x="87089" y="117218"/>
                </a:lnTo>
                <a:cubicBezTo>
                  <a:pt x="85576" y="117970"/>
                  <a:pt x="83913" y="118422"/>
                  <a:pt x="82190" y="118512"/>
                </a:cubicBezTo>
                <a:cubicBezTo>
                  <a:pt x="81837" y="118528"/>
                  <a:pt x="81485" y="118536"/>
                  <a:pt x="81135" y="118536"/>
                </a:cubicBezTo>
                <a:cubicBezTo>
                  <a:pt x="80133" y="118536"/>
                  <a:pt x="79140" y="118474"/>
                  <a:pt x="78130" y="118362"/>
                </a:cubicBezTo>
                <a:lnTo>
                  <a:pt x="78130" y="118362"/>
                </a:lnTo>
                <a:cubicBezTo>
                  <a:pt x="78126" y="118361"/>
                  <a:pt x="78121" y="118361"/>
                  <a:pt x="78117" y="118360"/>
                </a:cubicBezTo>
                <a:cubicBezTo>
                  <a:pt x="77509" y="118300"/>
                  <a:pt x="76871" y="118239"/>
                  <a:pt x="76232" y="118178"/>
                </a:cubicBezTo>
                <a:lnTo>
                  <a:pt x="76111" y="118178"/>
                </a:lnTo>
                <a:cubicBezTo>
                  <a:pt x="75587" y="118146"/>
                  <a:pt x="74868" y="118099"/>
                  <a:pt x="74108" y="118099"/>
                </a:cubicBezTo>
                <a:cubicBezTo>
                  <a:pt x="72706" y="118099"/>
                  <a:pt x="71167" y="118259"/>
                  <a:pt x="70457" y="118968"/>
                </a:cubicBezTo>
                <a:cubicBezTo>
                  <a:pt x="70158" y="119244"/>
                  <a:pt x="70016" y="119520"/>
                  <a:pt x="70017" y="119756"/>
                </a:cubicBezTo>
                <a:lnTo>
                  <a:pt x="70017" y="119756"/>
                </a:lnTo>
                <a:cubicBezTo>
                  <a:pt x="70017" y="119832"/>
                  <a:pt x="70032" y="119903"/>
                  <a:pt x="70062" y="119971"/>
                </a:cubicBezTo>
                <a:cubicBezTo>
                  <a:pt x="70244" y="120336"/>
                  <a:pt x="70792" y="120488"/>
                  <a:pt x="71400" y="120549"/>
                </a:cubicBezTo>
                <a:cubicBezTo>
                  <a:pt x="71521" y="120579"/>
                  <a:pt x="71643" y="120579"/>
                  <a:pt x="71764" y="120579"/>
                </a:cubicBezTo>
                <a:cubicBezTo>
                  <a:pt x="72003" y="120592"/>
                  <a:pt x="72248" y="120599"/>
                  <a:pt x="72493" y="120599"/>
                </a:cubicBezTo>
                <a:cubicBezTo>
                  <a:pt x="72840" y="120599"/>
                  <a:pt x="73189" y="120584"/>
                  <a:pt x="73527" y="120549"/>
                </a:cubicBezTo>
                <a:cubicBezTo>
                  <a:pt x="74336" y="120426"/>
                  <a:pt x="75155" y="120363"/>
                  <a:pt x="75975" y="120363"/>
                </a:cubicBezTo>
                <a:cubicBezTo>
                  <a:pt x="77190" y="120363"/>
                  <a:pt x="78409" y="120502"/>
                  <a:pt x="79606" y="120792"/>
                </a:cubicBezTo>
                <a:cubicBezTo>
                  <a:pt x="80123" y="120944"/>
                  <a:pt x="80640" y="121096"/>
                  <a:pt x="81126" y="121278"/>
                </a:cubicBezTo>
                <a:cubicBezTo>
                  <a:pt x="81886" y="121552"/>
                  <a:pt x="82676" y="121765"/>
                  <a:pt x="83497" y="121947"/>
                </a:cubicBezTo>
                <a:cubicBezTo>
                  <a:pt x="83862" y="122008"/>
                  <a:pt x="84196" y="122038"/>
                  <a:pt x="84561" y="122038"/>
                </a:cubicBezTo>
                <a:cubicBezTo>
                  <a:pt x="84633" y="122042"/>
                  <a:pt x="84704" y="122044"/>
                  <a:pt x="84776" y="122044"/>
                </a:cubicBezTo>
                <a:cubicBezTo>
                  <a:pt x="85763" y="122044"/>
                  <a:pt x="86711" y="121657"/>
                  <a:pt x="87448" y="121005"/>
                </a:cubicBezTo>
                <a:cubicBezTo>
                  <a:pt x="87904" y="120518"/>
                  <a:pt x="88208" y="119911"/>
                  <a:pt x="88239" y="119242"/>
                </a:cubicBezTo>
                <a:cubicBezTo>
                  <a:pt x="88239" y="119090"/>
                  <a:pt x="88239" y="118968"/>
                  <a:pt x="88239" y="118847"/>
                </a:cubicBezTo>
                <a:cubicBezTo>
                  <a:pt x="88239" y="118816"/>
                  <a:pt x="88239" y="118786"/>
                  <a:pt x="88208" y="118756"/>
                </a:cubicBezTo>
                <a:cubicBezTo>
                  <a:pt x="88178" y="118151"/>
                  <a:pt x="87848" y="117577"/>
                  <a:pt x="87306" y="117212"/>
                </a:cubicBezTo>
                <a:lnTo>
                  <a:pt x="87306" y="117212"/>
                </a:lnTo>
                <a:cubicBezTo>
                  <a:pt x="87303" y="117210"/>
                  <a:pt x="87300" y="117208"/>
                  <a:pt x="87296" y="117205"/>
                </a:cubicBezTo>
                <a:lnTo>
                  <a:pt x="87205" y="117145"/>
                </a:lnTo>
                <a:close/>
                <a:moveTo>
                  <a:pt x="237421" y="119850"/>
                </a:moveTo>
                <a:cubicBezTo>
                  <a:pt x="237330" y="119850"/>
                  <a:pt x="237238" y="119911"/>
                  <a:pt x="237238" y="120032"/>
                </a:cubicBezTo>
                <a:cubicBezTo>
                  <a:pt x="237208" y="120458"/>
                  <a:pt x="237178" y="120883"/>
                  <a:pt x="237147" y="121339"/>
                </a:cubicBezTo>
                <a:lnTo>
                  <a:pt x="237117" y="121917"/>
                </a:lnTo>
                <a:cubicBezTo>
                  <a:pt x="237086" y="122038"/>
                  <a:pt x="237178" y="122129"/>
                  <a:pt x="237299" y="122129"/>
                </a:cubicBezTo>
                <a:cubicBezTo>
                  <a:pt x="237390" y="122129"/>
                  <a:pt x="237482" y="122038"/>
                  <a:pt x="237482" y="121947"/>
                </a:cubicBezTo>
                <a:lnTo>
                  <a:pt x="237512" y="121339"/>
                </a:lnTo>
                <a:cubicBezTo>
                  <a:pt x="237542" y="120914"/>
                  <a:pt x="237573" y="120488"/>
                  <a:pt x="237603" y="120063"/>
                </a:cubicBezTo>
                <a:cubicBezTo>
                  <a:pt x="237603" y="119941"/>
                  <a:pt x="237542" y="119850"/>
                  <a:pt x="237421" y="119850"/>
                </a:cubicBezTo>
                <a:close/>
                <a:moveTo>
                  <a:pt x="246067" y="120055"/>
                </a:moveTo>
                <a:cubicBezTo>
                  <a:pt x="245993" y="120055"/>
                  <a:pt x="245926" y="120114"/>
                  <a:pt x="245901" y="120215"/>
                </a:cubicBezTo>
                <a:cubicBezTo>
                  <a:pt x="245780" y="120822"/>
                  <a:pt x="245628" y="121430"/>
                  <a:pt x="245445" y="122008"/>
                </a:cubicBezTo>
                <a:cubicBezTo>
                  <a:pt x="245415" y="122129"/>
                  <a:pt x="245445" y="122221"/>
                  <a:pt x="245567" y="122251"/>
                </a:cubicBezTo>
                <a:cubicBezTo>
                  <a:pt x="245567" y="122251"/>
                  <a:pt x="245597" y="122281"/>
                  <a:pt x="245628" y="122281"/>
                </a:cubicBezTo>
                <a:cubicBezTo>
                  <a:pt x="245688" y="122281"/>
                  <a:pt x="245780" y="122221"/>
                  <a:pt x="245780" y="122129"/>
                </a:cubicBezTo>
                <a:cubicBezTo>
                  <a:pt x="245992" y="121522"/>
                  <a:pt x="246144" y="120914"/>
                  <a:pt x="246266" y="120275"/>
                </a:cubicBezTo>
                <a:cubicBezTo>
                  <a:pt x="246296" y="120184"/>
                  <a:pt x="246236" y="120063"/>
                  <a:pt x="246114" y="120063"/>
                </a:cubicBezTo>
                <a:cubicBezTo>
                  <a:pt x="246098" y="120057"/>
                  <a:pt x="246083" y="120055"/>
                  <a:pt x="246067" y="120055"/>
                </a:cubicBezTo>
                <a:close/>
                <a:moveTo>
                  <a:pt x="79546" y="121765"/>
                </a:moveTo>
                <a:cubicBezTo>
                  <a:pt x="79454" y="121765"/>
                  <a:pt x="79363" y="121825"/>
                  <a:pt x="79333" y="121917"/>
                </a:cubicBezTo>
                <a:cubicBezTo>
                  <a:pt x="79332" y="121918"/>
                  <a:pt x="79332" y="121918"/>
                  <a:pt x="79332" y="121919"/>
                </a:cubicBezTo>
                <a:lnTo>
                  <a:pt x="79332" y="121919"/>
                </a:lnTo>
                <a:cubicBezTo>
                  <a:pt x="79327" y="121935"/>
                  <a:pt x="79325" y="121951"/>
                  <a:pt x="79325" y="121967"/>
                </a:cubicBezTo>
                <a:lnTo>
                  <a:pt x="79325" y="121967"/>
                </a:lnTo>
                <a:cubicBezTo>
                  <a:pt x="79325" y="122048"/>
                  <a:pt x="79379" y="122135"/>
                  <a:pt x="79454" y="122160"/>
                </a:cubicBezTo>
                <a:cubicBezTo>
                  <a:pt x="80062" y="122312"/>
                  <a:pt x="80640" y="122525"/>
                  <a:pt x="81157" y="122829"/>
                </a:cubicBezTo>
                <a:cubicBezTo>
                  <a:pt x="81187" y="122859"/>
                  <a:pt x="81217" y="122859"/>
                  <a:pt x="81248" y="122859"/>
                </a:cubicBezTo>
                <a:cubicBezTo>
                  <a:pt x="81250" y="122859"/>
                  <a:pt x="81253" y="122859"/>
                  <a:pt x="81255" y="122859"/>
                </a:cubicBezTo>
                <a:lnTo>
                  <a:pt x="81255" y="122859"/>
                </a:lnTo>
                <a:cubicBezTo>
                  <a:pt x="81262" y="122859"/>
                  <a:pt x="81270" y="122859"/>
                  <a:pt x="81278" y="122859"/>
                </a:cubicBezTo>
                <a:cubicBezTo>
                  <a:pt x="81338" y="122859"/>
                  <a:pt x="81399" y="122829"/>
                  <a:pt x="81429" y="122769"/>
                </a:cubicBezTo>
                <a:lnTo>
                  <a:pt x="81429" y="122769"/>
                </a:lnTo>
                <a:cubicBezTo>
                  <a:pt x="81430" y="122769"/>
                  <a:pt x="81430" y="122768"/>
                  <a:pt x="81430" y="122768"/>
                </a:cubicBezTo>
                <a:cubicBezTo>
                  <a:pt x="81491" y="122677"/>
                  <a:pt x="81460" y="122555"/>
                  <a:pt x="81369" y="122494"/>
                </a:cubicBezTo>
                <a:cubicBezTo>
                  <a:pt x="80796" y="122192"/>
                  <a:pt x="80192" y="121950"/>
                  <a:pt x="79558" y="121768"/>
                </a:cubicBezTo>
                <a:lnTo>
                  <a:pt x="79558" y="121768"/>
                </a:lnTo>
                <a:cubicBezTo>
                  <a:pt x="79554" y="121767"/>
                  <a:pt x="79550" y="121766"/>
                  <a:pt x="79546" y="121765"/>
                </a:cubicBezTo>
                <a:close/>
                <a:moveTo>
                  <a:pt x="47387" y="122312"/>
                </a:moveTo>
                <a:cubicBezTo>
                  <a:pt x="46961" y="122312"/>
                  <a:pt x="46505" y="122342"/>
                  <a:pt x="46080" y="122403"/>
                </a:cubicBezTo>
                <a:cubicBezTo>
                  <a:pt x="45867" y="122403"/>
                  <a:pt x="45654" y="122433"/>
                  <a:pt x="45472" y="122494"/>
                </a:cubicBezTo>
                <a:cubicBezTo>
                  <a:pt x="45239" y="122552"/>
                  <a:pt x="45313" y="122861"/>
                  <a:pt x="45532" y="122861"/>
                </a:cubicBezTo>
                <a:cubicBezTo>
                  <a:pt x="45542" y="122861"/>
                  <a:pt x="45553" y="122860"/>
                  <a:pt x="45563" y="122859"/>
                </a:cubicBezTo>
                <a:cubicBezTo>
                  <a:pt x="45746" y="122798"/>
                  <a:pt x="45928" y="122768"/>
                  <a:pt x="46110" y="122768"/>
                </a:cubicBezTo>
                <a:cubicBezTo>
                  <a:pt x="46536" y="122737"/>
                  <a:pt x="46961" y="122707"/>
                  <a:pt x="47417" y="122677"/>
                </a:cubicBezTo>
                <a:cubicBezTo>
                  <a:pt x="47508" y="122677"/>
                  <a:pt x="47600" y="122585"/>
                  <a:pt x="47600" y="122494"/>
                </a:cubicBezTo>
                <a:cubicBezTo>
                  <a:pt x="47569" y="122403"/>
                  <a:pt x="47478" y="122312"/>
                  <a:pt x="47387" y="122312"/>
                </a:cubicBezTo>
                <a:close/>
                <a:moveTo>
                  <a:pt x="66311" y="122061"/>
                </a:moveTo>
                <a:cubicBezTo>
                  <a:pt x="66295" y="122061"/>
                  <a:pt x="66279" y="122063"/>
                  <a:pt x="66263" y="122069"/>
                </a:cubicBezTo>
                <a:cubicBezTo>
                  <a:pt x="65776" y="122221"/>
                  <a:pt x="65290" y="122373"/>
                  <a:pt x="64834" y="122585"/>
                </a:cubicBezTo>
                <a:lnTo>
                  <a:pt x="64773" y="122616"/>
                </a:lnTo>
                <a:cubicBezTo>
                  <a:pt x="64652" y="122646"/>
                  <a:pt x="64560" y="122707"/>
                  <a:pt x="64469" y="122737"/>
                </a:cubicBezTo>
                <a:cubicBezTo>
                  <a:pt x="64469" y="122737"/>
                  <a:pt x="64469" y="122737"/>
                  <a:pt x="64469" y="122737"/>
                </a:cubicBezTo>
                <a:lnTo>
                  <a:pt x="64469" y="122737"/>
                </a:lnTo>
                <a:cubicBezTo>
                  <a:pt x="64394" y="122762"/>
                  <a:pt x="64339" y="122850"/>
                  <a:pt x="64340" y="122931"/>
                </a:cubicBezTo>
                <a:lnTo>
                  <a:pt x="64340" y="122931"/>
                </a:lnTo>
                <a:cubicBezTo>
                  <a:pt x="64340" y="122947"/>
                  <a:pt x="64342" y="122964"/>
                  <a:pt x="64348" y="122981"/>
                </a:cubicBezTo>
                <a:cubicBezTo>
                  <a:pt x="64378" y="123072"/>
                  <a:pt x="64469" y="123102"/>
                  <a:pt x="64530" y="123102"/>
                </a:cubicBezTo>
                <a:lnTo>
                  <a:pt x="64621" y="123102"/>
                </a:lnTo>
                <a:cubicBezTo>
                  <a:pt x="64712" y="123041"/>
                  <a:pt x="64834" y="123011"/>
                  <a:pt x="64925" y="122950"/>
                </a:cubicBezTo>
                <a:lnTo>
                  <a:pt x="64925" y="122950"/>
                </a:lnTo>
                <a:cubicBezTo>
                  <a:pt x="64925" y="122950"/>
                  <a:pt x="64925" y="122950"/>
                  <a:pt x="64925" y="122950"/>
                </a:cubicBezTo>
                <a:lnTo>
                  <a:pt x="64986" y="122950"/>
                </a:lnTo>
                <a:cubicBezTo>
                  <a:pt x="65442" y="122737"/>
                  <a:pt x="65898" y="122585"/>
                  <a:pt x="66354" y="122433"/>
                </a:cubicBezTo>
                <a:cubicBezTo>
                  <a:pt x="66475" y="122403"/>
                  <a:pt x="66536" y="122281"/>
                  <a:pt x="66506" y="122190"/>
                </a:cubicBezTo>
                <a:cubicBezTo>
                  <a:pt x="66456" y="122115"/>
                  <a:pt x="66385" y="122061"/>
                  <a:pt x="66311" y="122061"/>
                </a:cubicBezTo>
                <a:cubicBezTo>
                  <a:pt x="66311" y="122061"/>
                  <a:pt x="66311" y="122061"/>
                  <a:pt x="66311" y="122061"/>
                </a:cubicBezTo>
                <a:lnTo>
                  <a:pt x="66311" y="122061"/>
                </a:lnTo>
                <a:cubicBezTo>
                  <a:pt x="66311" y="122061"/>
                  <a:pt x="66311" y="122061"/>
                  <a:pt x="66311" y="122061"/>
                </a:cubicBezTo>
                <a:close/>
                <a:moveTo>
                  <a:pt x="61917" y="121129"/>
                </a:moveTo>
                <a:cubicBezTo>
                  <a:pt x="61817" y="121129"/>
                  <a:pt x="61717" y="121207"/>
                  <a:pt x="61734" y="121339"/>
                </a:cubicBezTo>
                <a:cubicBezTo>
                  <a:pt x="61825" y="121977"/>
                  <a:pt x="62007" y="122768"/>
                  <a:pt x="62615" y="123163"/>
                </a:cubicBezTo>
                <a:cubicBezTo>
                  <a:pt x="62646" y="123163"/>
                  <a:pt x="62676" y="123193"/>
                  <a:pt x="62706" y="123193"/>
                </a:cubicBezTo>
                <a:cubicBezTo>
                  <a:pt x="62889" y="123193"/>
                  <a:pt x="62980" y="122950"/>
                  <a:pt x="62828" y="122829"/>
                </a:cubicBezTo>
                <a:cubicBezTo>
                  <a:pt x="62372" y="122525"/>
                  <a:pt x="62190" y="121856"/>
                  <a:pt x="62129" y="121309"/>
                </a:cubicBezTo>
                <a:cubicBezTo>
                  <a:pt x="62101" y="121184"/>
                  <a:pt x="62010" y="121129"/>
                  <a:pt x="61922" y="121129"/>
                </a:cubicBezTo>
                <a:cubicBezTo>
                  <a:pt x="61921" y="121129"/>
                  <a:pt x="61920" y="121129"/>
                  <a:pt x="61920" y="121129"/>
                </a:cubicBezTo>
                <a:lnTo>
                  <a:pt x="61920" y="121129"/>
                </a:lnTo>
                <a:cubicBezTo>
                  <a:pt x="61919" y="121129"/>
                  <a:pt x="61918" y="121129"/>
                  <a:pt x="61917" y="121129"/>
                </a:cubicBezTo>
                <a:close/>
                <a:moveTo>
                  <a:pt x="49274" y="122390"/>
                </a:moveTo>
                <a:cubicBezTo>
                  <a:pt x="49105" y="122390"/>
                  <a:pt x="49049" y="122740"/>
                  <a:pt x="49241" y="122768"/>
                </a:cubicBezTo>
                <a:cubicBezTo>
                  <a:pt x="49423" y="122798"/>
                  <a:pt x="49606" y="122859"/>
                  <a:pt x="49758" y="122950"/>
                </a:cubicBezTo>
                <a:cubicBezTo>
                  <a:pt x="50092" y="123163"/>
                  <a:pt x="50396" y="123436"/>
                  <a:pt x="50609" y="123801"/>
                </a:cubicBezTo>
                <a:cubicBezTo>
                  <a:pt x="50700" y="123953"/>
                  <a:pt x="50791" y="124136"/>
                  <a:pt x="50882" y="124318"/>
                </a:cubicBezTo>
                <a:cubicBezTo>
                  <a:pt x="50913" y="124379"/>
                  <a:pt x="50974" y="124439"/>
                  <a:pt x="51065" y="124439"/>
                </a:cubicBezTo>
                <a:cubicBezTo>
                  <a:pt x="51095" y="124439"/>
                  <a:pt x="51095" y="124439"/>
                  <a:pt x="51126" y="124409"/>
                </a:cubicBezTo>
                <a:cubicBezTo>
                  <a:pt x="51217" y="124379"/>
                  <a:pt x="51278" y="124257"/>
                  <a:pt x="51247" y="124166"/>
                </a:cubicBezTo>
                <a:cubicBezTo>
                  <a:pt x="51156" y="123984"/>
                  <a:pt x="51034" y="123771"/>
                  <a:pt x="50913" y="123588"/>
                </a:cubicBezTo>
                <a:cubicBezTo>
                  <a:pt x="50670" y="123193"/>
                  <a:pt x="50335" y="122859"/>
                  <a:pt x="49940" y="122616"/>
                </a:cubicBezTo>
                <a:cubicBezTo>
                  <a:pt x="49758" y="122494"/>
                  <a:pt x="49545" y="122433"/>
                  <a:pt x="49332" y="122403"/>
                </a:cubicBezTo>
                <a:lnTo>
                  <a:pt x="49332" y="122403"/>
                </a:lnTo>
                <a:cubicBezTo>
                  <a:pt x="49332" y="122403"/>
                  <a:pt x="49332" y="122403"/>
                  <a:pt x="49332" y="122403"/>
                </a:cubicBezTo>
                <a:cubicBezTo>
                  <a:pt x="49312" y="122394"/>
                  <a:pt x="49292" y="122390"/>
                  <a:pt x="49274" y="122390"/>
                </a:cubicBezTo>
                <a:close/>
                <a:moveTo>
                  <a:pt x="82793" y="123593"/>
                </a:moveTo>
                <a:cubicBezTo>
                  <a:pt x="82641" y="123593"/>
                  <a:pt x="82510" y="123804"/>
                  <a:pt x="82676" y="123923"/>
                </a:cubicBezTo>
                <a:cubicBezTo>
                  <a:pt x="82919" y="124136"/>
                  <a:pt x="83163" y="124379"/>
                  <a:pt x="83406" y="124622"/>
                </a:cubicBezTo>
                <a:cubicBezTo>
                  <a:pt x="83619" y="124804"/>
                  <a:pt x="83831" y="125017"/>
                  <a:pt x="84044" y="125230"/>
                </a:cubicBezTo>
                <a:cubicBezTo>
                  <a:pt x="84044" y="125230"/>
                  <a:pt x="84045" y="125230"/>
                  <a:pt x="84045" y="125230"/>
                </a:cubicBezTo>
                <a:lnTo>
                  <a:pt x="84045" y="125230"/>
                </a:lnTo>
                <a:cubicBezTo>
                  <a:pt x="84075" y="125260"/>
                  <a:pt x="84136" y="125260"/>
                  <a:pt x="84166" y="125260"/>
                </a:cubicBezTo>
                <a:cubicBezTo>
                  <a:pt x="84170" y="125260"/>
                  <a:pt x="84175" y="125260"/>
                  <a:pt x="84179" y="125260"/>
                </a:cubicBezTo>
                <a:lnTo>
                  <a:pt x="84179" y="125260"/>
                </a:lnTo>
                <a:cubicBezTo>
                  <a:pt x="84185" y="125260"/>
                  <a:pt x="84190" y="125260"/>
                  <a:pt x="84196" y="125260"/>
                </a:cubicBezTo>
                <a:cubicBezTo>
                  <a:pt x="84226" y="125260"/>
                  <a:pt x="84287" y="125260"/>
                  <a:pt x="84318" y="125199"/>
                </a:cubicBezTo>
                <a:cubicBezTo>
                  <a:pt x="84378" y="125139"/>
                  <a:pt x="84378" y="125017"/>
                  <a:pt x="84318" y="124926"/>
                </a:cubicBezTo>
                <a:cubicBezTo>
                  <a:pt x="84105" y="124744"/>
                  <a:pt x="83892" y="124531"/>
                  <a:pt x="83649" y="124348"/>
                </a:cubicBezTo>
                <a:lnTo>
                  <a:pt x="83649" y="124348"/>
                </a:lnTo>
                <a:cubicBezTo>
                  <a:pt x="83649" y="124348"/>
                  <a:pt x="83649" y="124348"/>
                  <a:pt x="83649" y="124348"/>
                </a:cubicBezTo>
                <a:cubicBezTo>
                  <a:pt x="83406" y="124105"/>
                  <a:pt x="83163" y="123862"/>
                  <a:pt x="82919" y="123649"/>
                </a:cubicBezTo>
                <a:cubicBezTo>
                  <a:pt x="82880" y="123609"/>
                  <a:pt x="82835" y="123593"/>
                  <a:pt x="82793" y="123593"/>
                </a:cubicBezTo>
                <a:close/>
                <a:moveTo>
                  <a:pt x="92180" y="123382"/>
                </a:moveTo>
                <a:cubicBezTo>
                  <a:pt x="92152" y="123382"/>
                  <a:pt x="92124" y="123389"/>
                  <a:pt x="92099" y="123406"/>
                </a:cubicBezTo>
                <a:cubicBezTo>
                  <a:pt x="92008" y="123436"/>
                  <a:pt x="91977" y="123558"/>
                  <a:pt x="92008" y="123649"/>
                </a:cubicBezTo>
                <a:lnTo>
                  <a:pt x="92160" y="123923"/>
                </a:lnTo>
                <a:cubicBezTo>
                  <a:pt x="92373" y="124257"/>
                  <a:pt x="92494" y="124591"/>
                  <a:pt x="92525" y="124956"/>
                </a:cubicBezTo>
                <a:cubicBezTo>
                  <a:pt x="92525" y="125017"/>
                  <a:pt x="92525" y="125078"/>
                  <a:pt x="92494" y="125139"/>
                </a:cubicBezTo>
                <a:cubicBezTo>
                  <a:pt x="92494" y="125199"/>
                  <a:pt x="92494" y="125230"/>
                  <a:pt x="92464" y="125291"/>
                </a:cubicBezTo>
                <a:cubicBezTo>
                  <a:pt x="92433" y="125382"/>
                  <a:pt x="92464" y="125473"/>
                  <a:pt x="92585" y="125534"/>
                </a:cubicBezTo>
                <a:lnTo>
                  <a:pt x="92646" y="125534"/>
                </a:lnTo>
                <a:cubicBezTo>
                  <a:pt x="92737" y="125534"/>
                  <a:pt x="92798" y="125503"/>
                  <a:pt x="92828" y="125412"/>
                </a:cubicBezTo>
                <a:cubicBezTo>
                  <a:pt x="92859" y="125351"/>
                  <a:pt x="92859" y="125291"/>
                  <a:pt x="92889" y="125230"/>
                </a:cubicBezTo>
                <a:cubicBezTo>
                  <a:pt x="92889" y="125139"/>
                  <a:pt x="92920" y="125047"/>
                  <a:pt x="92920" y="124956"/>
                </a:cubicBezTo>
                <a:cubicBezTo>
                  <a:pt x="92859" y="124531"/>
                  <a:pt x="92737" y="124105"/>
                  <a:pt x="92494" y="123771"/>
                </a:cubicBezTo>
                <a:lnTo>
                  <a:pt x="92342" y="123497"/>
                </a:lnTo>
                <a:cubicBezTo>
                  <a:pt x="92320" y="123432"/>
                  <a:pt x="92251" y="123382"/>
                  <a:pt x="92180" y="123382"/>
                </a:cubicBezTo>
                <a:close/>
                <a:moveTo>
                  <a:pt x="244948" y="123668"/>
                </a:moveTo>
                <a:cubicBezTo>
                  <a:pt x="244873" y="123668"/>
                  <a:pt x="244799" y="123702"/>
                  <a:pt x="244777" y="123771"/>
                </a:cubicBezTo>
                <a:cubicBezTo>
                  <a:pt x="244533" y="124348"/>
                  <a:pt x="244229" y="124926"/>
                  <a:pt x="243926" y="125443"/>
                </a:cubicBezTo>
                <a:cubicBezTo>
                  <a:pt x="243865" y="125534"/>
                  <a:pt x="243895" y="125655"/>
                  <a:pt x="243986" y="125716"/>
                </a:cubicBezTo>
                <a:cubicBezTo>
                  <a:pt x="244017" y="125716"/>
                  <a:pt x="244047" y="125747"/>
                  <a:pt x="244077" y="125747"/>
                </a:cubicBezTo>
                <a:cubicBezTo>
                  <a:pt x="244169" y="125747"/>
                  <a:pt x="244229" y="125716"/>
                  <a:pt x="244260" y="125655"/>
                </a:cubicBezTo>
                <a:cubicBezTo>
                  <a:pt x="244564" y="125078"/>
                  <a:pt x="244868" y="124531"/>
                  <a:pt x="245111" y="123923"/>
                </a:cubicBezTo>
                <a:cubicBezTo>
                  <a:pt x="245172" y="123832"/>
                  <a:pt x="245111" y="123710"/>
                  <a:pt x="245020" y="123680"/>
                </a:cubicBezTo>
                <a:cubicBezTo>
                  <a:pt x="244997" y="123672"/>
                  <a:pt x="244972" y="123668"/>
                  <a:pt x="244948" y="123668"/>
                </a:cubicBezTo>
                <a:close/>
                <a:moveTo>
                  <a:pt x="237208" y="123649"/>
                </a:moveTo>
                <a:cubicBezTo>
                  <a:pt x="237086" y="123649"/>
                  <a:pt x="236995" y="123710"/>
                  <a:pt x="236995" y="123832"/>
                </a:cubicBezTo>
                <a:cubicBezTo>
                  <a:pt x="236965" y="124531"/>
                  <a:pt x="236935" y="125139"/>
                  <a:pt x="236935" y="125716"/>
                </a:cubicBezTo>
                <a:cubicBezTo>
                  <a:pt x="236935" y="125853"/>
                  <a:pt x="237033" y="125921"/>
                  <a:pt x="237132" y="125921"/>
                </a:cubicBezTo>
                <a:cubicBezTo>
                  <a:pt x="237231" y="125921"/>
                  <a:pt x="237330" y="125853"/>
                  <a:pt x="237330" y="125716"/>
                </a:cubicBezTo>
                <a:cubicBezTo>
                  <a:pt x="237330" y="125169"/>
                  <a:pt x="237330" y="124531"/>
                  <a:pt x="237390" y="123832"/>
                </a:cubicBezTo>
                <a:cubicBezTo>
                  <a:pt x="237390" y="123740"/>
                  <a:pt x="237299" y="123649"/>
                  <a:pt x="237208" y="123649"/>
                </a:cubicBezTo>
                <a:close/>
                <a:moveTo>
                  <a:pt x="44439" y="123862"/>
                </a:moveTo>
                <a:cubicBezTo>
                  <a:pt x="44317" y="123862"/>
                  <a:pt x="44226" y="123923"/>
                  <a:pt x="44226" y="124014"/>
                </a:cubicBezTo>
                <a:cubicBezTo>
                  <a:pt x="44195" y="124105"/>
                  <a:pt x="44195" y="124196"/>
                  <a:pt x="44195" y="124288"/>
                </a:cubicBezTo>
                <a:cubicBezTo>
                  <a:pt x="44195" y="124379"/>
                  <a:pt x="44195" y="124439"/>
                  <a:pt x="44195" y="124531"/>
                </a:cubicBezTo>
                <a:cubicBezTo>
                  <a:pt x="44195" y="125017"/>
                  <a:pt x="44256" y="125503"/>
                  <a:pt x="44378" y="125990"/>
                </a:cubicBezTo>
                <a:cubicBezTo>
                  <a:pt x="44403" y="126065"/>
                  <a:pt x="44469" y="126119"/>
                  <a:pt x="44559" y="126119"/>
                </a:cubicBezTo>
                <a:cubicBezTo>
                  <a:pt x="44579" y="126119"/>
                  <a:pt x="44599" y="126117"/>
                  <a:pt x="44621" y="126111"/>
                </a:cubicBezTo>
                <a:cubicBezTo>
                  <a:pt x="44712" y="126081"/>
                  <a:pt x="44773" y="125990"/>
                  <a:pt x="44742" y="125898"/>
                </a:cubicBezTo>
                <a:cubicBezTo>
                  <a:pt x="44621" y="125443"/>
                  <a:pt x="44590" y="124987"/>
                  <a:pt x="44560" y="124531"/>
                </a:cubicBezTo>
                <a:cubicBezTo>
                  <a:pt x="44560" y="124470"/>
                  <a:pt x="44560" y="124379"/>
                  <a:pt x="44590" y="124318"/>
                </a:cubicBezTo>
                <a:cubicBezTo>
                  <a:pt x="44590" y="124227"/>
                  <a:pt x="44590" y="124166"/>
                  <a:pt x="44590" y="124075"/>
                </a:cubicBezTo>
                <a:cubicBezTo>
                  <a:pt x="44621" y="123953"/>
                  <a:pt x="44530" y="123862"/>
                  <a:pt x="44439" y="123862"/>
                </a:cubicBezTo>
                <a:close/>
                <a:moveTo>
                  <a:pt x="85689" y="126019"/>
                </a:moveTo>
                <a:cubicBezTo>
                  <a:pt x="85625" y="126019"/>
                  <a:pt x="85573" y="126052"/>
                  <a:pt x="85534" y="126111"/>
                </a:cubicBezTo>
                <a:cubicBezTo>
                  <a:pt x="85473" y="126202"/>
                  <a:pt x="85503" y="126324"/>
                  <a:pt x="85594" y="126385"/>
                </a:cubicBezTo>
                <a:cubicBezTo>
                  <a:pt x="86172" y="126719"/>
                  <a:pt x="86780" y="126932"/>
                  <a:pt x="87418" y="127054"/>
                </a:cubicBezTo>
                <a:lnTo>
                  <a:pt x="87479" y="127054"/>
                </a:lnTo>
                <a:cubicBezTo>
                  <a:pt x="87570" y="127054"/>
                  <a:pt x="87631" y="126993"/>
                  <a:pt x="87661" y="126902"/>
                </a:cubicBezTo>
                <a:cubicBezTo>
                  <a:pt x="87692" y="126810"/>
                  <a:pt x="87600" y="126719"/>
                  <a:pt x="87509" y="126689"/>
                </a:cubicBezTo>
                <a:cubicBezTo>
                  <a:pt x="86901" y="126567"/>
                  <a:pt x="86324" y="126354"/>
                  <a:pt x="85807" y="126050"/>
                </a:cubicBezTo>
                <a:cubicBezTo>
                  <a:pt x="85764" y="126029"/>
                  <a:pt x="85725" y="126019"/>
                  <a:pt x="85689" y="126019"/>
                </a:cubicBezTo>
                <a:close/>
                <a:moveTo>
                  <a:pt x="91198" y="126308"/>
                </a:moveTo>
                <a:cubicBezTo>
                  <a:pt x="91175" y="126308"/>
                  <a:pt x="91151" y="126313"/>
                  <a:pt x="91126" y="126324"/>
                </a:cubicBezTo>
                <a:cubicBezTo>
                  <a:pt x="90549" y="126567"/>
                  <a:pt x="89941" y="126719"/>
                  <a:pt x="89333" y="126780"/>
                </a:cubicBezTo>
                <a:cubicBezTo>
                  <a:pt x="89242" y="126780"/>
                  <a:pt x="89151" y="126871"/>
                  <a:pt x="89181" y="126993"/>
                </a:cubicBezTo>
                <a:cubicBezTo>
                  <a:pt x="89181" y="127084"/>
                  <a:pt x="89272" y="127175"/>
                  <a:pt x="89363" y="127175"/>
                </a:cubicBezTo>
                <a:cubicBezTo>
                  <a:pt x="89363" y="127175"/>
                  <a:pt x="89363" y="127175"/>
                  <a:pt x="89394" y="127145"/>
                </a:cubicBezTo>
                <a:cubicBezTo>
                  <a:pt x="90032" y="127084"/>
                  <a:pt x="90670" y="126932"/>
                  <a:pt x="91278" y="126689"/>
                </a:cubicBezTo>
                <a:cubicBezTo>
                  <a:pt x="91353" y="126646"/>
                  <a:pt x="91382" y="126578"/>
                  <a:pt x="91381" y="126511"/>
                </a:cubicBezTo>
                <a:lnTo>
                  <a:pt x="91381" y="126511"/>
                </a:lnTo>
                <a:cubicBezTo>
                  <a:pt x="91382" y="126481"/>
                  <a:pt x="91378" y="126449"/>
                  <a:pt x="91369" y="126415"/>
                </a:cubicBezTo>
                <a:cubicBezTo>
                  <a:pt x="91353" y="126366"/>
                  <a:pt x="91310" y="126334"/>
                  <a:pt x="91259" y="126320"/>
                </a:cubicBezTo>
                <a:lnTo>
                  <a:pt x="91259" y="126320"/>
                </a:lnTo>
                <a:cubicBezTo>
                  <a:pt x="91240" y="126313"/>
                  <a:pt x="91220" y="126308"/>
                  <a:pt x="91198" y="126308"/>
                </a:cubicBezTo>
                <a:close/>
                <a:moveTo>
                  <a:pt x="51271" y="125923"/>
                </a:moveTo>
                <a:cubicBezTo>
                  <a:pt x="51193" y="125923"/>
                  <a:pt x="51122" y="126002"/>
                  <a:pt x="51095" y="126081"/>
                </a:cubicBezTo>
                <a:cubicBezTo>
                  <a:pt x="51065" y="126446"/>
                  <a:pt x="50974" y="126841"/>
                  <a:pt x="50913" y="127205"/>
                </a:cubicBezTo>
                <a:cubicBezTo>
                  <a:pt x="50852" y="127449"/>
                  <a:pt x="50791" y="127692"/>
                  <a:pt x="50730" y="127905"/>
                </a:cubicBezTo>
                <a:cubicBezTo>
                  <a:pt x="50700" y="128026"/>
                  <a:pt x="50761" y="128117"/>
                  <a:pt x="50852" y="128148"/>
                </a:cubicBezTo>
                <a:lnTo>
                  <a:pt x="50913" y="128148"/>
                </a:lnTo>
                <a:cubicBezTo>
                  <a:pt x="51004" y="128148"/>
                  <a:pt x="51065" y="128087"/>
                  <a:pt x="51095" y="128026"/>
                </a:cubicBezTo>
                <a:cubicBezTo>
                  <a:pt x="51156" y="127813"/>
                  <a:pt x="51217" y="127601"/>
                  <a:pt x="51278" y="127297"/>
                </a:cubicBezTo>
                <a:cubicBezTo>
                  <a:pt x="51369" y="126902"/>
                  <a:pt x="51429" y="126507"/>
                  <a:pt x="51490" y="126142"/>
                </a:cubicBezTo>
                <a:lnTo>
                  <a:pt x="51490" y="126142"/>
                </a:lnTo>
                <a:cubicBezTo>
                  <a:pt x="51490" y="126142"/>
                  <a:pt x="51490" y="126142"/>
                  <a:pt x="51490" y="126142"/>
                </a:cubicBezTo>
                <a:cubicBezTo>
                  <a:pt x="51490" y="126020"/>
                  <a:pt x="51430" y="125929"/>
                  <a:pt x="51308" y="125929"/>
                </a:cubicBezTo>
                <a:cubicBezTo>
                  <a:pt x="51296" y="125925"/>
                  <a:pt x="51284" y="125923"/>
                  <a:pt x="51271" y="125923"/>
                </a:cubicBezTo>
                <a:close/>
                <a:moveTo>
                  <a:pt x="138446" y="87963"/>
                </a:moveTo>
                <a:cubicBezTo>
                  <a:pt x="138478" y="87963"/>
                  <a:pt x="138511" y="87964"/>
                  <a:pt x="138544" y="87965"/>
                </a:cubicBezTo>
                <a:cubicBezTo>
                  <a:pt x="139152" y="87965"/>
                  <a:pt x="139759" y="88117"/>
                  <a:pt x="140307" y="88421"/>
                </a:cubicBezTo>
                <a:cubicBezTo>
                  <a:pt x="140489" y="88512"/>
                  <a:pt x="140641" y="88633"/>
                  <a:pt x="140793" y="88725"/>
                </a:cubicBezTo>
                <a:cubicBezTo>
                  <a:pt x="141066" y="88907"/>
                  <a:pt x="141340" y="89059"/>
                  <a:pt x="141614" y="89181"/>
                </a:cubicBezTo>
                <a:cubicBezTo>
                  <a:pt x="141948" y="89302"/>
                  <a:pt x="142282" y="89393"/>
                  <a:pt x="142617" y="89393"/>
                </a:cubicBezTo>
                <a:cubicBezTo>
                  <a:pt x="142769" y="89424"/>
                  <a:pt x="142890" y="89424"/>
                  <a:pt x="143012" y="89424"/>
                </a:cubicBezTo>
                <a:cubicBezTo>
                  <a:pt x="143772" y="89393"/>
                  <a:pt x="144501" y="89241"/>
                  <a:pt x="145231" y="89029"/>
                </a:cubicBezTo>
                <a:cubicBezTo>
                  <a:pt x="145656" y="88937"/>
                  <a:pt x="146082" y="88816"/>
                  <a:pt x="146477" y="88755"/>
                </a:cubicBezTo>
                <a:cubicBezTo>
                  <a:pt x="146663" y="88715"/>
                  <a:pt x="146854" y="88693"/>
                  <a:pt x="147046" y="88693"/>
                </a:cubicBezTo>
                <a:cubicBezTo>
                  <a:pt x="147295" y="88693"/>
                  <a:pt x="147544" y="88730"/>
                  <a:pt x="147784" y="88816"/>
                </a:cubicBezTo>
                <a:cubicBezTo>
                  <a:pt x="148635" y="89181"/>
                  <a:pt x="148848" y="90336"/>
                  <a:pt x="148909" y="90974"/>
                </a:cubicBezTo>
                <a:cubicBezTo>
                  <a:pt x="149000" y="92372"/>
                  <a:pt x="148817" y="93770"/>
                  <a:pt x="148422" y="95108"/>
                </a:cubicBezTo>
                <a:cubicBezTo>
                  <a:pt x="148392" y="95229"/>
                  <a:pt x="148361" y="95351"/>
                  <a:pt x="148331" y="95473"/>
                </a:cubicBezTo>
                <a:cubicBezTo>
                  <a:pt x="147997" y="96567"/>
                  <a:pt x="147602" y="97631"/>
                  <a:pt x="147206" y="98694"/>
                </a:cubicBezTo>
                <a:cubicBezTo>
                  <a:pt x="146811" y="99728"/>
                  <a:pt x="146386" y="100792"/>
                  <a:pt x="146082" y="101886"/>
                </a:cubicBezTo>
                <a:cubicBezTo>
                  <a:pt x="145261" y="104591"/>
                  <a:pt x="144988" y="107448"/>
                  <a:pt x="144714" y="110245"/>
                </a:cubicBezTo>
                <a:cubicBezTo>
                  <a:pt x="144592" y="111491"/>
                  <a:pt x="144471" y="112768"/>
                  <a:pt x="144319" y="114014"/>
                </a:cubicBezTo>
                <a:cubicBezTo>
                  <a:pt x="144015" y="116172"/>
                  <a:pt x="143589" y="118269"/>
                  <a:pt x="143012" y="120366"/>
                </a:cubicBezTo>
                <a:cubicBezTo>
                  <a:pt x="142981" y="120518"/>
                  <a:pt x="142921" y="120640"/>
                  <a:pt x="142890" y="120792"/>
                </a:cubicBezTo>
                <a:cubicBezTo>
                  <a:pt x="142434" y="122433"/>
                  <a:pt x="141857" y="124044"/>
                  <a:pt x="141218" y="125625"/>
                </a:cubicBezTo>
                <a:cubicBezTo>
                  <a:pt x="141036" y="126172"/>
                  <a:pt x="140732" y="126719"/>
                  <a:pt x="140367" y="127205"/>
                </a:cubicBezTo>
                <a:cubicBezTo>
                  <a:pt x="139789" y="127858"/>
                  <a:pt x="138960" y="128202"/>
                  <a:pt x="138124" y="128202"/>
                </a:cubicBezTo>
                <a:cubicBezTo>
                  <a:pt x="137598" y="128202"/>
                  <a:pt x="137068" y="128065"/>
                  <a:pt x="136598" y="127783"/>
                </a:cubicBezTo>
                <a:cubicBezTo>
                  <a:pt x="136325" y="127601"/>
                  <a:pt x="136082" y="127388"/>
                  <a:pt x="135899" y="127114"/>
                </a:cubicBezTo>
                <a:cubicBezTo>
                  <a:pt x="135717" y="126780"/>
                  <a:pt x="135595" y="126446"/>
                  <a:pt x="135565" y="126081"/>
                </a:cubicBezTo>
                <a:cubicBezTo>
                  <a:pt x="135230" y="124136"/>
                  <a:pt x="135656" y="122008"/>
                  <a:pt x="136872" y="119515"/>
                </a:cubicBezTo>
                <a:cubicBezTo>
                  <a:pt x="136902" y="119424"/>
                  <a:pt x="136963" y="119333"/>
                  <a:pt x="136993" y="119242"/>
                </a:cubicBezTo>
                <a:cubicBezTo>
                  <a:pt x="137054" y="119090"/>
                  <a:pt x="137145" y="118968"/>
                  <a:pt x="137206" y="118847"/>
                </a:cubicBezTo>
                <a:cubicBezTo>
                  <a:pt x="137571" y="118117"/>
                  <a:pt x="137996" y="117418"/>
                  <a:pt x="138392" y="116719"/>
                </a:cubicBezTo>
                <a:cubicBezTo>
                  <a:pt x="139000" y="115655"/>
                  <a:pt x="139638" y="114561"/>
                  <a:pt x="140155" y="113406"/>
                </a:cubicBezTo>
                <a:cubicBezTo>
                  <a:pt x="141279" y="110913"/>
                  <a:pt x="141978" y="107995"/>
                  <a:pt x="142282" y="104530"/>
                </a:cubicBezTo>
                <a:cubicBezTo>
                  <a:pt x="142434" y="103102"/>
                  <a:pt x="142495" y="101552"/>
                  <a:pt x="142039" y="100123"/>
                </a:cubicBezTo>
                <a:cubicBezTo>
                  <a:pt x="141583" y="98634"/>
                  <a:pt x="140641" y="96962"/>
                  <a:pt x="139212" y="95138"/>
                </a:cubicBezTo>
                <a:cubicBezTo>
                  <a:pt x="138787" y="94621"/>
                  <a:pt x="138300" y="94165"/>
                  <a:pt x="137784" y="93770"/>
                </a:cubicBezTo>
                <a:cubicBezTo>
                  <a:pt x="137328" y="93406"/>
                  <a:pt x="136902" y="93041"/>
                  <a:pt x="136538" y="92615"/>
                </a:cubicBezTo>
                <a:cubicBezTo>
                  <a:pt x="135322" y="91156"/>
                  <a:pt x="135565" y="89819"/>
                  <a:pt x="136234" y="88998"/>
                </a:cubicBezTo>
                <a:cubicBezTo>
                  <a:pt x="136790" y="88354"/>
                  <a:pt x="137573" y="87963"/>
                  <a:pt x="138446" y="87963"/>
                </a:cubicBezTo>
                <a:close/>
                <a:moveTo>
                  <a:pt x="138544" y="87570"/>
                </a:moveTo>
                <a:cubicBezTo>
                  <a:pt x="137541" y="87570"/>
                  <a:pt x="136568" y="87995"/>
                  <a:pt x="135930" y="88755"/>
                </a:cubicBezTo>
                <a:cubicBezTo>
                  <a:pt x="135170" y="89697"/>
                  <a:pt x="134866" y="91248"/>
                  <a:pt x="136234" y="92858"/>
                </a:cubicBezTo>
                <a:cubicBezTo>
                  <a:pt x="136629" y="93284"/>
                  <a:pt x="137054" y="93710"/>
                  <a:pt x="137541" y="94074"/>
                </a:cubicBezTo>
                <a:cubicBezTo>
                  <a:pt x="138027" y="94439"/>
                  <a:pt x="138483" y="94895"/>
                  <a:pt x="138908" y="95381"/>
                </a:cubicBezTo>
                <a:cubicBezTo>
                  <a:pt x="140307" y="97175"/>
                  <a:pt x="141249" y="98786"/>
                  <a:pt x="141674" y="100214"/>
                </a:cubicBezTo>
                <a:cubicBezTo>
                  <a:pt x="142100" y="101612"/>
                  <a:pt x="142039" y="103102"/>
                  <a:pt x="141918" y="104500"/>
                </a:cubicBezTo>
                <a:cubicBezTo>
                  <a:pt x="141614" y="107935"/>
                  <a:pt x="140914" y="110792"/>
                  <a:pt x="139820" y="113254"/>
                </a:cubicBezTo>
                <a:cubicBezTo>
                  <a:pt x="139304" y="114379"/>
                  <a:pt x="138665" y="115473"/>
                  <a:pt x="138057" y="116537"/>
                </a:cubicBezTo>
                <a:cubicBezTo>
                  <a:pt x="137632" y="117297"/>
                  <a:pt x="137176" y="118056"/>
                  <a:pt x="136781" y="118847"/>
                </a:cubicBezTo>
                <a:cubicBezTo>
                  <a:pt x="136720" y="118968"/>
                  <a:pt x="136629" y="119090"/>
                  <a:pt x="136568" y="119211"/>
                </a:cubicBezTo>
                <a:lnTo>
                  <a:pt x="136538" y="119333"/>
                </a:lnTo>
                <a:cubicBezTo>
                  <a:pt x="135261" y="121917"/>
                  <a:pt x="134835" y="124136"/>
                  <a:pt x="135200" y="126142"/>
                </a:cubicBezTo>
                <a:cubicBezTo>
                  <a:pt x="135230" y="126537"/>
                  <a:pt x="135382" y="126962"/>
                  <a:pt x="135595" y="127327"/>
                </a:cubicBezTo>
                <a:cubicBezTo>
                  <a:pt x="135808" y="127631"/>
                  <a:pt x="136082" y="127905"/>
                  <a:pt x="136386" y="128087"/>
                </a:cubicBezTo>
                <a:cubicBezTo>
                  <a:pt x="136902" y="128421"/>
                  <a:pt x="137510" y="128573"/>
                  <a:pt x="138118" y="128573"/>
                </a:cubicBezTo>
                <a:cubicBezTo>
                  <a:pt x="139091" y="128573"/>
                  <a:pt x="140033" y="128178"/>
                  <a:pt x="140671" y="127449"/>
                </a:cubicBezTo>
                <a:cubicBezTo>
                  <a:pt x="141066" y="126932"/>
                  <a:pt x="141370" y="126354"/>
                  <a:pt x="141583" y="125747"/>
                </a:cubicBezTo>
                <a:cubicBezTo>
                  <a:pt x="143103" y="122008"/>
                  <a:pt x="144136" y="118087"/>
                  <a:pt x="144684" y="114075"/>
                </a:cubicBezTo>
                <a:cubicBezTo>
                  <a:pt x="144866" y="112798"/>
                  <a:pt x="144988" y="111521"/>
                  <a:pt x="145109" y="110275"/>
                </a:cubicBezTo>
                <a:cubicBezTo>
                  <a:pt x="145352" y="107509"/>
                  <a:pt x="145626" y="104682"/>
                  <a:pt x="146447" y="101977"/>
                </a:cubicBezTo>
                <a:cubicBezTo>
                  <a:pt x="146750" y="100913"/>
                  <a:pt x="147146" y="99849"/>
                  <a:pt x="147541" y="98816"/>
                </a:cubicBezTo>
                <a:cubicBezTo>
                  <a:pt x="147966" y="97722"/>
                  <a:pt x="148392" y="96597"/>
                  <a:pt x="148726" y="95473"/>
                </a:cubicBezTo>
                <a:cubicBezTo>
                  <a:pt x="148757" y="95351"/>
                  <a:pt x="148787" y="95229"/>
                  <a:pt x="148817" y="95108"/>
                </a:cubicBezTo>
                <a:cubicBezTo>
                  <a:pt x="149213" y="93740"/>
                  <a:pt x="149364" y="92342"/>
                  <a:pt x="149273" y="90974"/>
                </a:cubicBezTo>
                <a:cubicBezTo>
                  <a:pt x="149243" y="90214"/>
                  <a:pt x="148969" y="88907"/>
                  <a:pt x="147936" y="88451"/>
                </a:cubicBezTo>
                <a:cubicBezTo>
                  <a:pt x="147653" y="88363"/>
                  <a:pt x="147359" y="88315"/>
                  <a:pt x="147061" y="88315"/>
                </a:cubicBezTo>
                <a:cubicBezTo>
                  <a:pt x="146847" y="88315"/>
                  <a:pt x="146632" y="88340"/>
                  <a:pt x="146416" y="88390"/>
                </a:cubicBezTo>
                <a:cubicBezTo>
                  <a:pt x="145991" y="88451"/>
                  <a:pt x="145565" y="88573"/>
                  <a:pt x="145139" y="88664"/>
                </a:cubicBezTo>
                <a:cubicBezTo>
                  <a:pt x="144440" y="88877"/>
                  <a:pt x="143741" y="88998"/>
                  <a:pt x="143012" y="89059"/>
                </a:cubicBezTo>
                <a:cubicBezTo>
                  <a:pt x="142890" y="89059"/>
                  <a:pt x="142769" y="89029"/>
                  <a:pt x="142617" y="89029"/>
                </a:cubicBezTo>
                <a:cubicBezTo>
                  <a:pt x="142343" y="88998"/>
                  <a:pt x="142039" y="88937"/>
                  <a:pt x="141766" y="88816"/>
                </a:cubicBezTo>
                <a:cubicBezTo>
                  <a:pt x="141492" y="88694"/>
                  <a:pt x="141249" y="88573"/>
                  <a:pt x="141006" y="88390"/>
                </a:cubicBezTo>
                <a:cubicBezTo>
                  <a:pt x="140854" y="88299"/>
                  <a:pt x="140671" y="88178"/>
                  <a:pt x="140489" y="88086"/>
                </a:cubicBezTo>
                <a:cubicBezTo>
                  <a:pt x="139881" y="87752"/>
                  <a:pt x="139212" y="87570"/>
                  <a:pt x="138544" y="87570"/>
                </a:cubicBezTo>
                <a:close/>
                <a:moveTo>
                  <a:pt x="243033" y="126950"/>
                </a:moveTo>
                <a:cubicBezTo>
                  <a:pt x="242977" y="126950"/>
                  <a:pt x="242926" y="126973"/>
                  <a:pt x="242892" y="127023"/>
                </a:cubicBezTo>
                <a:cubicBezTo>
                  <a:pt x="242527" y="127540"/>
                  <a:pt x="242132" y="127996"/>
                  <a:pt x="241676" y="128452"/>
                </a:cubicBezTo>
                <a:cubicBezTo>
                  <a:pt x="241615" y="128543"/>
                  <a:pt x="241615" y="128664"/>
                  <a:pt x="241707" y="128725"/>
                </a:cubicBezTo>
                <a:cubicBezTo>
                  <a:pt x="241737" y="128756"/>
                  <a:pt x="241767" y="128786"/>
                  <a:pt x="241828" y="128786"/>
                </a:cubicBezTo>
                <a:cubicBezTo>
                  <a:pt x="241889" y="128786"/>
                  <a:pt x="241919" y="128756"/>
                  <a:pt x="241950" y="128725"/>
                </a:cubicBezTo>
                <a:cubicBezTo>
                  <a:pt x="242406" y="128269"/>
                  <a:pt x="242801" y="127753"/>
                  <a:pt x="243196" y="127236"/>
                </a:cubicBezTo>
                <a:cubicBezTo>
                  <a:pt x="243257" y="127175"/>
                  <a:pt x="243257" y="127054"/>
                  <a:pt x="243166" y="126993"/>
                </a:cubicBezTo>
                <a:cubicBezTo>
                  <a:pt x="243125" y="126965"/>
                  <a:pt x="243078" y="126950"/>
                  <a:pt x="243033" y="126950"/>
                </a:cubicBezTo>
                <a:close/>
                <a:moveTo>
                  <a:pt x="334" y="94317"/>
                </a:moveTo>
                <a:lnTo>
                  <a:pt x="334" y="94865"/>
                </a:lnTo>
                <a:cubicBezTo>
                  <a:pt x="1277" y="94925"/>
                  <a:pt x="2219" y="95017"/>
                  <a:pt x="3131" y="95138"/>
                </a:cubicBezTo>
                <a:cubicBezTo>
                  <a:pt x="3647" y="95199"/>
                  <a:pt x="4164" y="95290"/>
                  <a:pt x="4681" y="95381"/>
                </a:cubicBezTo>
                <a:cubicBezTo>
                  <a:pt x="7082" y="95898"/>
                  <a:pt x="9271" y="96840"/>
                  <a:pt x="10851" y="98634"/>
                </a:cubicBezTo>
                <a:cubicBezTo>
                  <a:pt x="11611" y="99546"/>
                  <a:pt x="12249" y="100518"/>
                  <a:pt x="12766" y="101582"/>
                </a:cubicBezTo>
                <a:cubicBezTo>
                  <a:pt x="13587" y="103041"/>
                  <a:pt x="14438" y="104561"/>
                  <a:pt x="15897" y="105685"/>
                </a:cubicBezTo>
                <a:cubicBezTo>
                  <a:pt x="16444" y="106111"/>
                  <a:pt x="17082" y="106415"/>
                  <a:pt x="17781" y="106567"/>
                </a:cubicBezTo>
                <a:cubicBezTo>
                  <a:pt x="18126" y="106643"/>
                  <a:pt x="18456" y="106679"/>
                  <a:pt x="18772" y="106679"/>
                </a:cubicBezTo>
                <a:cubicBezTo>
                  <a:pt x="21102" y="106679"/>
                  <a:pt x="22689" y="104750"/>
                  <a:pt x="24134" y="103011"/>
                </a:cubicBezTo>
                <a:lnTo>
                  <a:pt x="24499" y="102555"/>
                </a:lnTo>
                <a:cubicBezTo>
                  <a:pt x="25681" y="101168"/>
                  <a:pt x="27322" y="99934"/>
                  <a:pt x="28875" y="99934"/>
                </a:cubicBezTo>
                <a:cubicBezTo>
                  <a:pt x="29399" y="99934"/>
                  <a:pt x="29913" y="100075"/>
                  <a:pt x="30396" y="100397"/>
                </a:cubicBezTo>
                <a:cubicBezTo>
                  <a:pt x="31612" y="101308"/>
                  <a:pt x="32098" y="102919"/>
                  <a:pt x="31490" y="104348"/>
                </a:cubicBezTo>
                <a:cubicBezTo>
                  <a:pt x="30517" y="106810"/>
                  <a:pt x="28390" y="107904"/>
                  <a:pt x="26110" y="109059"/>
                </a:cubicBezTo>
                <a:cubicBezTo>
                  <a:pt x="25593" y="109333"/>
                  <a:pt x="25016" y="109606"/>
                  <a:pt x="24469" y="109910"/>
                </a:cubicBezTo>
                <a:cubicBezTo>
                  <a:pt x="23162" y="110670"/>
                  <a:pt x="20152" y="112737"/>
                  <a:pt x="20274" y="115746"/>
                </a:cubicBezTo>
                <a:cubicBezTo>
                  <a:pt x="20304" y="116324"/>
                  <a:pt x="20396" y="116871"/>
                  <a:pt x="20547" y="117418"/>
                </a:cubicBezTo>
                <a:cubicBezTo>
                  <a:pt x="20730" y="118208"/>
                  <a:pt x="20912" y="118968"/>
                  <a:pt x="20730" y="119698"/>
                </a:cubicBezTo>
                <a:cubicBezTo>
                  <a:pt x="20365" y="121278"/>
                  <a:pt x="18693" y="121795"/>
                  <a:pt x="16930" y="122373"/>
                </a:cubicBezTo>
                <a:cubicBezTo>
                  <a:pt x="15563" y="122798"/>
                  <a:pt x="14134" y="123254"/>
                  <a:pt x="13161" y="124257"/>
                </a:cubicBezTo>
                <a:cubicBezTo>
                  <a:pt x="12645" y="124835"/>
                  <a:pt x="12219" y="125473"/>
                  <a:pt x="11915" y="126172"/>
                </a:cubicBezTo>
                <a:cubicBezTo>
                  <a:pt x="11429" y="127114"/>
                  <a:pt x="10973" y="127996"/>
                  <a:pt x="10061" y="128512"/>
                </a:cubicBezTo>
                <a:cubicBezTo>
                  <a:pt x="9801" y="128677"/>
                  <a:pt x="9516" y="128755"/>
                  <a:pt x="9235" y="128755"/>
                </a:cubicBezTo>
                <a:cubicBezTo>
                  <a:pt x="8891" y="128755"/>
                  <a:pt x="8552" y="128639"/>
                  <a:pt x="8268" y="128421"/>
                </a:cubicBezTo>
                <a:cubicBezTo>
                  <a:pt x="7751" y="127965"/>
                  <a:pt x="7751" y="127327"/>
                  <a:pt x="7781" y="126598"/>
                </a:cubicBezTo>
                <a:cubicBezTo>
                  <a:pt x="7812" y="126263"/>
                  <a:pt x="7781" y="125929"/>
                  <a:pt x="7751" y="125564"/>
                </a:cubicBezTo>
                <a:cubicBezTo>
                  <a:pt x="7599" y="124531"/>
                  <a:pt x="6930" y="123680"/>
                  <a:pt x="6292" y="122889"/>
                </a:cubicBezTo>
                <a:cubicBezTo>
                  <a:pt x="6079" y="122616"/>
                  <a:pt x="5866" y="122342"/>
                  <a:pt x="5684" y="122099"/>
                </a:cubicBezTo>
                <a:cubicBezTo>
                  <a:pt x="5015" y="121157"/>
                  <a:pt x="4681" y="119911"/>
                  <a:pt x="5228" y="119120"/>
                </a:cubicBezTo>
                <a:lnTo>
                  <a:pt x="5228" y="119120"/>
                </a:lnTo>
                <a:cubicBezTo>
                  <a:pt x="6262" y="120822"/>
                  <a:pt x="8055" y="121856"/>
                  <a:pt x="10031" y="121917"/>
                </a:cubicBezTo>
                <a:cubicBezTo>
                  <a:pt x="12037" y="121917"/>
                  <a:pt x="13891" y="120914"/>
                  <a:pt x="14955" y="119211"/>
                </a:cubicBezTo>
                <a:cubicBezTo>
                  <a:pt x="15015" y="119120"/>
                  <a:pt x="15076" y="119029"/>
                  <a:pt x="15137" y="118907"/>
                </a:cubicBezTo>
                <a:lnTo>
                  <a:pt x="15167" y="118847"/>
                </a:lnTo>
                <a:cubicBezTo>
                  <a:pt x="16657" y="116020"/>
                  <a:pt x="15532" y="112585"/>
                  <a:pt x="14377" y="109910"/>
                </a:cubicBezTo>
                <a:cubicBezTo>
                  <a:pt x="12645" y="105898"/>
                  <a:pt x="10608" y="102068"/>
                  <a:pt x="8237" y="98390"/>
                </a:cubicBezTo>
                <a:cubicBezTo>
                  <a:pt x="7494" y="97239"/>
                  <a:pt x="6352" y="96126"/>
                  <a:pt x="5202" y="96126"/>
                </a:cubicBezTo>
                <a:cubicBezTo>
                  <a:pt x="4895" y="96126"/>
                  <a:pt x="4587" y="96205"/>
                  <a:pt x="4286" y="96384"/>
                </a:cubicBezTo>
                <a:cubicBezTo>
                  <a:pt x="3496" y="96901"/>
                  <a:pt x="3131" y="97843"/>
                  <a:pt x="3374" y="98725"/>
                </a:cubicBezTo>
                <a:cubicBezTo>
                  <a:pt x="3678" y="99971"/>
                  <a:pt x="4590" y="100731"/>
                  <a:pt x="5471" y="101460"/>
                </a:cubicBezTo>
                <a:lnTo>
                  <a:pt x="5745" y="101704"/>
                </a:lnTo>
                <a:cubicBezTo>
                  <a:pt x="8876" y="104409"/>
                  <a:pt x="11094" y="107935"/>
                  <a:pt x="12189" y="111886"/>
                </a:cubicBezTo>
                <a:cubicBezTo>
                  <a:pt x="12584" y="113436"/>
                  <a:pt x="12523" y="115594"/>
                  <a:pt x="11581" y="116749"/>
                </a:cubicBezTo>
                <a:cubicBezTo>
                  <a:pt x="11179" y="117232"/>
                  <a:pt x="10587" y="117525"/>
                  <a:pt x="9974" y="117525"/>
                </a:cubicBezTo>
                <a:cubicBezTo>
                  <a:pt x="9892" y="117525"/>
                  <a:pt x="9809" y="117520"/>
                  <a:pt x="9727" y="117509"/>
                </a:cubicBezTo>
                <a:cubicBezTo>
                  <a:pt x="9453" y="117509"/>
                  <a:pt x="9210" y="117449"/>
                  <a:pt x="8967" y="117327"/>
                </a:cubicBezTo>
                <a:cubicBezTo>
                  <a:pt x="6292" y="116233"/>
                  <a:pt x="4955" y="113740"/>
                  <a:pt x="3526" y="111096"/>
                </a:cubicBezTo>
                <a:cubicBezTo>
                  <a:pt x="2614" y="109424"/>
                  <a:pt x="1672" y="107661"/>
                  <a:pt x="334" y="106293"/>
                </a:cubicBezTo>
                <a:lnTo>
                  <a:pt x="334" y="107144"/>
                </a:lnTo>
                <a:cubicBezTo>
                  <a:pt x="1368" y="108451"/>
                  <a:pt x="2280" y="109880"/>
                  <a:pt x="3009" y="111369"/>
                </a:cubicBezTo>
                <a:cubicBezTo>
                  <a:pt x="4438" y="113983"/>
                  <a:pt x="5866" y="116689"/>
                  <a:pt x="8724" y="117874"/>
                </a:cubicBezTo>
                <a:cubicBezTo>
                  <a:pt x="9028" y="117996"/>
                  <a:pt x="9362" y="118056"/>
                  <a:pt x="9696" y="118087"/>
                </a:cubicBezTo>
                <a:cubicBezTo>
                  <a:pt x="9786" y="118096"/>
                  <a:pt x="9875" y="118101"/>
                  <a:pt x="9964" y="118101"/>
                </a:cubicBezTo>
                <a:cubicBezTo>
                  <a:pt x="10753" y="118101"/>
                  <a:pt x="11515" y="117742"/>
                  <a:pt x="12006" y="117114"/>
                </a:cubicBezTo>
                <a:cubicBezTo>
                  <a:pt x="13131" y="115746"/>
                  <a:pt x="13161" y="113376"/>
                  <a:pt x="12736" y="111734"/>
                </a:cubicBezTo>
                <a:cubicBezTo>
                  <a:pt x="11611" y="107661"/>
                  <a:pt x="9331" y="104044"/>
                  <a:pt x="6140" y="101278"/>
                </a:cubicBezTo>
                <a:lnTo>
                  <a:pt x="5836" y="101035"/>
                </a:lnTo>
                <a:cubicBezTo>
                  <a:pt x="4985" y="100336"/>
                  <a:pt x="4195" y="99637"/>
                  <a:pt x="3921" y="98603"/>
                </a:cubicBezTo>
                <a:cubicBezTo>
                  <a:pt x="3739" y="97935"/>
                  <a:pt x="4012" y="97266"/>
                  <a:pt x="4559" y="96901"/>
                </a:cubicBezTo>
                <a:cubicBezTo>
                  <a:pt x="4767" y="96776"/>
                  <a:pt x="4982" y="96721"/>
                  <a:pt x="5199" y="96721"/>
                </a:cubicBezTo>
                <a:cubicBezTo>
                  <a:pt x="6192" y="96721"/>
                  <a:pt x="7227" y="97871"/>
                  <a:pt x="7751" y="98694"/>
                </a:cubicBezTo>
                <a:cubicBezTo>
                  <a:pt x="10091" y="102342"/>
                  <a:pt x="12128" y="106172"/>
                  <a:pt x="13860" y="110154"/>
                </a:cubicBezTo>
                <a:cubicBezTo>
                  <a:pt x="14955" y="112737"/>
                  <a:pt x="16049" y="116020"/>
                  <a:pt x="14651" y="118634"/>
                </a:cubicBezTo>
                <a:cubicBezTo>
                  <a:pt x="13708" y="120306"/>
                  <a:pt x="11946" y="121339"/>
                  <a:pt x="10061" y="121339"/>
                </a:cubicBezTo>
                <a:cubicBezTo>
                  <a:pt x="8146" y="121309"/>
                  <a:pt x="6413" y="120215"/>
                  <a:pt x="5532" y="118512"/>
                </a:cubicBezTo>
                <a:lnTo>
                  <a:pt x="5380" y="118208"/>
                </a:lnTo>
                <a:lnTo>
                  <a:pt x="5076" y="118421"/>
                </a:lnTo>
                <a:cubicBezTo>
                  <a:pt x="4924" y="118573"/>
                  <a:pt x="4772" y="118756"/>
                  <a:pt x="4651" y="118938"/>
                </a:cubicBezTo>
                <a:cubicBezTo>
                  <a:pt x="4620" y="119029"/>
                  <a:pt x="4559" y="119120"/>
                  <a:pt x="4529" y="119211"/>
                </a:cubicBezTo>
                <a:cubicBezTo>
                  <a:pt x="4164" y="120184"/>
                  <a:pt x="4529" y="121461"/>
                  <a:pt x="5198" y="122403"/>
                </a:cubicBezTo>
                <a:cubicBezTo>
                  <a:pt x="5410" y="122707"/>
                  <a:pt x="5623" y="122981"/>
                  <a:pt x="5836" y="123224"/>
                </a:cubicBezTo>
                <a:cubicBezTo>
                  <a:pt x="6474" y="124014"/>
                  <a:pt x="7052" y="124743"/>
                  <a:pt x="7173" y="125655"/>
                </a:cubicBezTo>
                <a:cubicBezTo>
                  <a:pt x="7234" y="125959"/>
                  <a:pt x="7234" y="126263"/>
                  <a:pt x="7204" y="126598"/>
                </a:cubicBezTo>
                <a:cubicBezTo>
                  <a:pt x="7173" y="127357"/>
                  <a:pt x="7173" y="128239"/>
                  <a:pt x="7903" y="128877"/>
                </a:cubicBezTo>
                <a:cubicBezTo>
                  <a:pt x="8283" y="129175"/>
                  <a:pt x="8744" y="129329"/>
                  <a:pt x="9208" y="129329"/>
                </a:cubicBezTo>
                <a:cubicBezTo>
                  <a:pt x="9597" y="129329"/>
                  <a:pt x="9988" y="129221"/>
                  <a:pt x="10335" y="128999"/>
                </a:cubicBezTo>
                <a:cubicBezTo>
                  <a:pt x="11398" y="128391"/>
                  <a:pt x="11915" y="127388"/>
                  <a:pt x="12401" y="126446"/>
                </a:cubicBezTo>
                <a:cubicBezTo>
                  <a:pt x="12705" y="125777"/>
                  <a:pt x="13101" y="125199"/>
                  <a:pt x="13556" y="124652"/>
                </a:cubicBezTo>
                <a:cubicBezTo>
                  <a:pt x="14438" y="123771"/>
                  <a:pt x="15806" y="123315"/>
                  <a:pt x="17113" y="122920"/>
                </a:cubicBezTo>
                <a:cubicBezTo>
                  <a:pt x="18937" y="122312"/>
                  <a:pt x="20821" y="121704"/>
                  <a:pt x="21277" y="119819"/>
                </a:cubicBezTo>
                <a:cubicBezTo>
                  <a:pt x="21490" y="118968"/>
                  <a:pt x="21277" y="118117"/>
                  <a:pt x="21095" y="117297"/>
                </a:cubicBezTo>
                <a:cubicBezTo>
                  <a:pt x="20943" y="116780"/>
                  <a:pt x="20882" y="116263"/>
                  <a:pt x="20821" y="115746"/>
                </a:cubicBezTo>
                <a:cubicBezTo>
                  <a:pt x="20730" y="113011"/>
                  <a:pt x="23557" y="111126"/>
                  <a:pt x="24772" y="110427"/>
                </a:cubicBezTo>
                <a:cubicBezTo>
                  <a:pt x="25289" y="110123"/>
                  <a:pt x="25836" y="109850"/>
                  <a:pt x="26383" y="109576"/>
                </a:cubicBezTo>
                <a:cubicBezTo>
                  <a:pt x="28633" y="108421"/>
                  <a:pt x="30973" y="107236"/>
                  <a:pt x="32007" y="104530"/>
                </a:cubicBezTo>
                <a:cubicBezTo>
                  <a:pt x="32706" y="102889"/>
                  <a:pt x="32159" y="100974"/>
                  <a:pt x="30700" y="99941"/>
                </a:cubicBezTo>
                <a:cubicBezTo>
                  <a:pt x="30108" y="99543"/>
                  <a:pt x="29484" y="99371"/>
                  <a:pt x="28854" y="99371"/>
                </a:cubicBezTo>
                <a:cubicBezTo>
                  <a:pt x="27121" y="99371"/>
                  <a:pt x="25344" y="100674"/>
                  <a:pt x="24073" y="102190"/>
                </a:cubicBezTo>
                <a:lnTo>
                  <a:pt x="23709" y="102646"/>
                </a:lnTo>
                <a:cubicBezTo>
                  <a:pt x="22281" y="104343"/>
                  <a:pt x="20806" y="106111"/>
                  <a:pt x="18733" y="106111"/>
                </a:cubicBezTo>
                <a:cubicBezTo>
                  <a:pt x="18467" y="106111"/>
                  <a:pt x="18190" y="106082"/>
                  <a:pt x="17903" y="106020"/>
                </a:cubicBezTo>
                <a:cubicBezTo>
                  <a:pt x="17295" y="105868"/>
                  <a:pt x="16718" y="105594"/>
                  <a:pt x="16231" y="105229"/>
                </a:cubicBezTo>
                <a:cubicBezTo>
                  <a:pt x="14894" y="104196"/>
                  <a:pt x="14104" y="102767"/>
                  <a:pt x="13283" y="101278"/>
                </a:cubicBezTo>
                <a:cubicBezTo>
                  <a:pt x="12705" y="100214"/>
                  <a:pt x="12067" y="99211"/>
                  <a:pt x="11277" y="98269"/>
                </a:cubicBezTo>
                <a:cubicBezTo>
                  <a:pt x="10152" y="96992"/>
                  <a:pt x="8693" y="96050"/>
                  <a:pt x="7082" y="95473"/>
                </a:cubicBezTo>
                <a:cubicBezTo>
                  <a:pt x="7052" y="95473"/>
                  <a:pt x="6991" y="95442"/>
                  <a:pt x="6961" y="95442"/>
                </a:cubicBezTo>
                <a:cubicBezTo>
                  <a:pt x="4924" y="94713"/>
                  <a:pt x="2644" y="94439"/>
                  <a:pt x="334" y="94317"/>
                </a:cubicBezTo>
                <a:close/>
                <a:moveTo>
                  <a:pt x="45271" y="127508"/>
                </a:moveTo>
                <a:cubicBezTo>
                  <a:pt x="45236" y="127508"/>
                  <a:pt x="45200" y="127518"/>
                  <a:pt x="45168" y="127540"/>
                </a:cubicBezTo>
                <a:cubicBezTo>
                  <a:pt x="45077" y="127570"/>
                  <a:pt x="45046" y="127692"/>
                  <a:pt x="45077" y="127783"/>
                </a:cubicBezTo>
                <a:cubicBezTo>
                  <a:pt x="45350" y="128269"/>
                  <a:pt x="45654" y="128725"/>
                  <a:pt x="46049" y="129120"/>
                </a:cubicBezTo>
                <a:cubicBezTo>
                  <a:pt x="46141" y="129181"/>
                  <a:pt x="46232" y="129242"/>
                  <a:pt x="46323" y="129333"/>
                </a:cubicBezTo>
                <a:cubicBezTo>
                  <a:pt x="46353" y="129333"/>
                  <a:pt x="46384" y="129364"/>
                  <a:pt x="46414" y="129364"/>
                </a:cubicBezTo>
                <a:cubicBezTo>
                  <a:pt x="46475" y="129364"/>
                  <a:pt x="46536" y="129333"/>
                  <a:pt x="46566" y="129303"/>
                </a:cubicBezTo>
                <a:cubicBezTo>
                  <a:pt x="46627" y="129212"/>
                  <a:pt x="46627" y="129090"/>
                  <a:pt x="46536" y="129029"/>
                </a:cubicBezTo>
                <a:cubicBezTo>
                  <a:pt x="46475" y="128968"/>
                  <a:pt x="46384" y="128908"/>
                  <a:pt x="46323" y="128816"/>
                </a:cubicBezTo>
                <a:cubicBezTo>
                  <a:pt x="45958" y="128482"/>
                  <a:pt x="45654" y="128057"/>
                  <a:pt x="45411" y="127601"/>
                </a:cubicBezTo>
                <a:cubicBezTo>
                  <a:pt x="45392" y="127542"/>
                  <a:pt x="45334" y="127508"/>
                  <a:pt x="45271" y="127508"/>
                </a:cubicBezTo>
                <a:close/>
                <a:moveTo>
                  <a:pt x="237194" y="127443"/>
                </a:moveTo>
                <a:cubicBezTo>
                  <a:pt x="237179" y="127443"/>
                  <a:pt x="237163" y="127445"/>
                  <a:pt x="237147" y="127449"/>
                </a:cubicBezTo>
                <a:cubicBezTo>
                  <a:pt x="237056" y="127449"/>
                  <a:pt x="236965" y="127540"/>
                  <a:pt x="236995" y="127631"/>
                </a:cubicBezTo>
                <a:cubicBezTo>
                  <a:pt x="236995" y="127965"/>
                  <a:pt x="237026" y="128269"/>
                  <a:pt x="237056" y="128573"/>
                </a:cubicBezTo>
                <a:cubicBezTo>
                  <a:pt x="237086" y="128908"/>
                  <a:pt x="237147" y="129242"/>
                  <a:pt x="237238" y="129576"/>
                </a:cubicBezTo>
                <a:cubicBezTo>
                  <a:pt x="237269" y="129637"/>
                  <a:pt x="237330" y="129698"/>
                  <a:pt x="237421" y="129698"/>
                </a:cubicBezTo>
                <a:lnTo>
                  <a:pt x="237482" y="129698"/>
                </a:lnTo>
                <a:cubicBezTo>
                  <a:pt x="237573" y="129668"/>
                  <a:pt x="237634" y="129546"/>
                  <a:pt x="237603" y="129455"/>
                </a:cubicBezTo>
                <a:cubicBezTo>
                  <a:pt x="237512" y="129151"/>
                  <a:pt x="237451" y="128847"/>
                  <a:pt x="237421" y="128543"/>
                </a:cubicBezTo>
                <a:cubicBezTo>
                  <a:pt x="237390" y="128239"/>
                  <a:pt x="237390" y="127935"/>
                  <a:pt x="237360" y="127631"/>
                </a:cubicBezTo>
                <a:cubicBezTo>
                  <a:pt x="237360" y="127525"/>
                  <a:pt x="237291" y="127443"/>
                  <a:pt x="237194" y="127443"/>
                </a:cubicBezTo>
                <a:close/>
                <a:moveTo>
                  <a:pt x="49957" y="129382"/>
                </a:moveTo>
                <a:cubicBezTo>
                  <a:pt x="49916" y="129382"/>
                  <a:pt x="49876" y="129397"/>
                  <a:pt x="49849" y="129424"/>
                </a:cubicBezTo>
                <a:cubicBezTo>
                  <a:pt x="49484" y="129637"/>
                  <a:pt x="49089" y="129789"/>
                  <a:pt x="48664" y="129789"/>
                </a:cubicBezTo>
                <a:cubicBezTo>
                  <a:pt x="48512" y="129789"/>
                  <a:pt x="48329" y="129789"/>
                  <a:pt x="48177" y="129759"/>
                </a:cubicBezTo>
                <a:cubicBezTo>
                  <a:pt x="48166" y="129758"/>
                  <a:pt x="48156" y="129757"/>
                  <a:pt x="48146" y="129757"/>
                </a:cubicBezTo>
                <a:cubicBezTo>
                  <a:pt x="48016" y="129757"/>
                  <a:pt x="47950" y="129852"/>
                  <a:pt x="47952" y="129945"/>
                </a:cubicBezTo>
                <a:lnTo>
                  <a:pt x="47952" y="129945"/>
                </a:lnTo>
                <a:cubicBezTo>
                  <a:pt x="47950" y="130033"/>
                  <a:pt x="48004" y="130126"/>
                  <a:pt x="48116" y="130154"/>
                </a:cubicBezTo>
                <a:cubicBezTo>
                  <a:pt x="48238" y="130154"/>
                  <a:pt x="48390" y="130154"/>
                  <a:pt x="48542" y="130184"/>
                </a:cubicBezTo>
                <a:cubicBezTo>
                  <a:pt x="48603" y="130184"/>
                  <a:pt x="48633" y="130184"/>
                  <a:pt x="48694" y="130154"/>
                </a:cubicBezTo>
                <a:cubicBezTo>
                  <a:pt x="49180" y="130154"/>
                  <a:pt x="49667" y="130002"/>
                  <a:pt x="50062" y="129728"/>
                </a:cubicBezTo>
                <a:cubicBezTo>
                  <a:pt x="50153" y="129668"/>
                  <a:pt x="50153" y="129546"/>
                  <a:pt x="50092" y="129455"/>
                </a:cubicBezTo>
                <a:cubicBezTo>
                  <a:pt x="50059" y="129405"/>
                  <a:pt x="50007" y="129382"/>
                  <a:pt x="49957" y="129382"/>
                </a:cubicBezTo>
                <a:close/>
                <a:moveTo>
                  <a:pt x="240421" y="129695"/>
                </a:moveTo>
                <a:cubicBezTo>
                  <a:pt x="240383" y="129695"/>
                  <a:pt x="240343" y="129705"/>
                  <a:pt x="240308" y="129728"/>
                </a:cubicBezTo>
                <a:cubicBezTo>
                  <a:pt x="239883" y="130154"/>
                  <a:pt x="239336" y="130397"/>
                  <a:pt x="238758" y="130488"/>
                </a:cubicBezTo>
                <a:cubicBezTo>
                  <a:pt x="238485" y="130488"/>
                  <a:pt x="238485" y="130853"/>
                  <a:pt x="238758" y="130853"/>
                </a:cubicBezTo>
                <a:cubicBezTo>
                  <a:pt x="239427" y="130792"/>
                  <a:pt x="240065" y="130519"/>
                  <a:pt x="240552" y="130032"/>
                </a:cubicBezTo>
                <a:cubicBezTo>
                  <a:pt x="240643" y="129971"/>
                  <a:pt x="240643" y="129850"/>
                  <a:pt x="240582" y="129759"/>
                </a:cubicBezTo>
                <a:cubicBezTo>
                  <a:pt x="240544" y="129721"/>
                  <a:pt x="240484" y="129695"/>
                  <a:pt x="240421" y="129695"/>
                </a:cubicBezTo>
                <a:close/>
                <a:moveTo>
                  <a:pt x="94700" y="104486"/>
                </a:moveTo>
                <a:cubicBezTo>
                  <a:pt x="94846" y="104486"/>
                  <a:pt x="94992" y="104491"/>
                  <a:pt x="95139" y="104500"/>
                </a:cubicBezTo>
                <a:cubicBezTo>
                  <a:pt x="95260" y="104500"/>
                  <a:pt x="95382" y="104500"/>
                  <a:pt x="95503" y="104530"/>
                </a:cubicBezTo>
                <a:cubicBezTo>
                  <a:pt x="96324" y="104652"/>
                  <a:pt x="97053" y="105017"/>
                  <a:pt x="97631" y="105564"/>
                </a:cubicBezTo>
                <a:cubicBezTo>
                  <a:pt x="97996" y="105989"/>
                  <a:pt x="98330" y="106415"/>
                  <a:pt x="98604" y="106901"/>
                </a:cubicBezTo>
                <a:cubicBezTo>
                  <a:pt x="98816" y="107266"/>
                  <a:pt x="99060" y="107600"/>
                  <a:pt x="99303" y="107935"/>
                </a:cubicBezTo>
                <a:cubicBezTo>
                  <a:pt x="99800" y="108563"/>
                  <a:pt x="100614" y="109169"/>
                  <a:pt x="101471" y="109169"/>
                </a:cubicBezTo>
                <a:cubicBezTo>
                  <a:pt x="101609" y="109169"/>
                  <a:pt x="101748" y="109154"/>
                  <a:pt x="101886" y="109120"/>
                </a:cubicBezTo>
                <a:lnTo>
                  <a:pt x="101886" y="109120"/>
                </a:lnTo>
                <a:cubicBezTo>
                  <a:pt x="102555" y="111217"/>
                  <a:pt x="101430" y="113254"/>
                  <a:pt x="100245" y="115382"/>
                </a:cubicBezTo>
                <a:cubicBezTo>
                  <a:pt x="99607" y="116476"/>
                  <a:pt x="99060" y="117631"/>
                  <a:pt x="98634" y="118847"/>
                </a:cubicBezTo>
                <a:cubicBezTo>
                  <a:pt x="98573" y="118968"/>
                  <a:pt x="98543" y="119090"/>
                  <a:pt x="98512" y="119242"/>
                </a:cubicBezTo>
                <a:cubicBezTo>
                  <a:pt x="98330" y="119941"/>
                  <a:pt x="98239" y="120670"/>
                  <a:pt x="98300" y="121370"/>
                </a:cubicBezTo>
                <a:cubicBezTo>
                  <a:pt x="98421" y="122160"/>
                  <a:pt x="98604" y="122920"/>
                  <a:pt x="98877" y="123680"/>
                </a:cubicBezTo>
                <a:cubicBezTo>
                  <a:pt x="99120" y="124288"/>
                  <a:pt x="99303" y="124895"/>
                  <a:pt x="99424" y="125534"/>
                </a:cubicBezTo>
                <a:cubicBezTo>
                  <a:pt x="99880" y="128452"/>
                  <a:pt x="97844" y="131582"/>
                  <a:pt x="94743" y="132677"/>
                </a:cubicBezTo>
                <a:cubicBezTo>
                  <a:pt x="93873" y="132980"/>
                  <a:pt x="92937" y="133129"/>
                  <a:pt x="91974" y="133129"/>
                </a:cubicBezTo>
                <a:cubicBezTo>
                  <a:pt x="89941" y="133129"/>
                  <a:pt x="87786" y="132466"/>
                  <a:pt x="85868" y="131187"/>
                </a:cubicBezTo>
                <a:cubicBezTo>
                  <a:pt x="84743" y="130427"/>
                  <a:pt x="83710" y="129607"/>
                  <a:pt x="82707" y="128664"/>
                </a:cubicBezTo>
                <a:cubicBezTo>
                  <a:pt x="81764" y="127813"/>
                  <a:pt x="80792" y="127023"/>
                  <a:pt x="79758" y="126263"/>
                </a:cubicBezTo>
                <a:cubicBezTo>
                  <a:pt x="77813" y="124956"/>
                  <a:pt x="75564" y="124075"/>
                  <a:pt x="73223" y="123771"/>
                </a:cubicBezTo>
                <a:cubicBezTo>
                  <a:pt x="72737" y="123680"/>
                  <a:pt x="72251" y="123649"/>
                  <a:pt x="71764" y="123649"/>
                </a:cubicBezTo>
                <a:lnTo>
                  <a:pt x="71400" y="123649"/>
                </a:lnTo>
                <a:cubicBezTo>
                  <a:pt x="68694" y="123649"/>
                  <a:pt x="65655" y="124531"/>
                  <a:pt x="63831" y="126962"/>
                </a:cubicBezTo>
                <a:cubicBezTo>
                  <a:pt x="63588" y="127266"/>
                  <a:pt x="63345" y="127631"/>
                  <a:pt x="63132" y="127935"/>
                </a:cubicBezTo>
                <a:cubicBezTo>
                  <a:pt x="62274" y="129193"/>
                  <a:pt x="61417" y="130504"/>
                  <a:pt x="60129" y="130504"/>
                </a:cubicBezTo>
                <a:cubicBezTo>
                  <a:pt x="60048" y="130504"/>
                  <a:pt x="59965" y="130499"/>
                  <a:pt x="59880" y="130488"/>
                </a:cubicBezTo>
                <a:cubicBezTo>
                  <a:pt x="58876" y="130397"/>
                  <a:pt x="58177" y="129485"/>
                  <a:pt x="57752" y="128756"/>
                </a:cubicBezTo>
                <a:cubicBezTo>
                  <a:pt x="56445" y="126506"/>
                  <a:pt x="56202" y="123771"/>
                  <a:pt x="57022" y="121309"/>
                </a:cubicBezTo>
                <a:cubicBezTo>
                  <a:pt x="57114" y="121035"/>
                  <a:pt x="57235" y="120792"/>
                  <a:pt x="57326" y="120518"/>
                </a:cubicBezTo>
                <a:cubicBezTo>
                  <a:pt x="57509" y="120093"/>
                  <a:pt x="57661" y="119667"/>
                  <a:pt x="57782" y="119211"/>
                </a:cubicBezTo>
                <a:cubicBezTo>
                  <a:pt x="57843" y="119090"/>
                  <a:pt x="57873" y="118968"/>
                  <a:pt x="57873" y="118847"/>
                </a:cubicBezTo>
                <a:cubicBezTo>
                  <a:pt x="57965" y="118512"/>
                  <a:pt x="57965" y="118178"/>
                  <a:pt x="57965" y="117844"/>
                </a:cubicBezTo>
                <a:cubicBezTo>
                  <a:pt x="57813" y="116202"/>
                  <a:pt x="56536" y="115078"/>
                  <a:pt x="55259" y="113983"/>
                </a:cubicBezTo>
                <a:cubicBezTo>
                  <a:pt x="54955" y="113710"/>
                  <a:pt x="54651" y="113467"/>
                  <a:pt x="54378" y="113193"/>
                </a:cubicBezTo>
                <a:cubicBezTo>
                  <a:pt x="53405" y="112281"/>
                  <a:pt x="52767" y="110883"/>
                  <a:pt x="52858" y="109789"/>
                </a:cubicBezTo>
                <a:cubicBezTo>
                  <a:pt x="52889" y="109242"/>
                  <a:pt x="53192" y="108725"/>
                  <a:pt x="53648" y="108421"/>
                </a:cubicBezTo>
                <a:cubicBezTo>
                  <a:pt x="53983" y="108201"/>
                  <a:pt x="54345" y="108109"/>
                  <a:pt x="54725" y="108109"/>
                </a:cubicBezTo>
                <a:cubicBezTo>
                  <a:pt x="55660" y="108109"/>
                  <a:pt x="56706" y="108667"/>
                  <a:pt x="57721" y="109272"/>
                </a:cubicBezTo>
                <a:cubicBezTo>
                  <a:pt x="61810" y="111671"/>
                  <a:pt x="68299" y="113743"/>
                  <a:pt x="74448" y="113743"/>
                </a:cubicBezTo>
                <a:cubicBezTo>
                  <a:pt x="78585" y="113743"/>
                  <a:pt x="82569" y="112805"/>
                  <a:pt x="85564" y="110397"/>
                </a:cubicBezTo>
                <a:cubicBezTo>
                  <a:pt x="86324" y="109758"/>
                  <a:pt x="87053" y="109059"/>
                  <a:pt x="87752" y="108360"/>
                </a:cubicBezTo>
                <a:cubicBezTo>
                  <a:pt x="88755" y="107327"/>
                  <a:pt x="89850" y="106385"/>
                  <a:pt x="91035" y="105564"/>
                </a:cubicBezTo>
                <a:cubicBezTo>
                  <a:pt x="92129" y="104853"/>
                  <a:pt x="93395" y="104486"/>
                  <a:pt x="94700" y="104486"/>
                </a:cubicBezTo>
                <a:close/>
                <a:moveTo>
                  <a:pt x="94834" y="104099"/>
                </a:moveTo>
                <a:cubicBezTo>
                  <a:pt x="93420" y="104099"/>
                  <a:pt x="92044" y="104492"/>
                  <a:pt x="90853" y="105229"/>
                </a:cubicBezTo>
                <a:cubicBezTo>
                  <a:pt x="89637" y="106050"/>
                  <a:pt x="88512" y="107023"/>
                  <a:pt x="87479" y="108087"/>
                </a:cubicBezTo>
                <a:cubicBezTo>
                  <a:pt x="86810" y="108786"/>
                  <a:pt x="86081" y="109485"/>
                  <a:pt x="85321" y="110093"/>
                </a:cubicBezTo>
                <a:cubicBezTo>
                  <a:pt x="82403" y="112464"/>
                  <a:pt x="78512" y="113376"/>
                  <a:pt x="74469" y="113376"/>
                </a:cubicBezTo>
                <a:cubicBezTo>
                  <a:pt x="68390" y="113376"/>
                  <a:pt x="61977" y="111309"/>
                  <a:pt x="57934" y="108938"/>
                </a:cubicBezTo>
                <a:cubicBezTo>
                  <a:pt x="57102" y="108456"/>
                  <a:pt x="55891" y="107737"/>
                  <a:pt x="54733" y="107737"/>
                </a:cubicBezTo>
                <a:cubicBezTo>
                  <a:pt x="54284" y="107737"/>
                  <a:pt x="53843" y="107845"/>
                  <a:pt x="53436" y="108117"/>
                </a:cubicBezTo>
                <a:cubicBezTo>
                  <a:pt x="52889" y="108482"/>
                  <a:pt x="52524" y="109090"/>
                  <a:pt x="52493" y="109758"/>
                </a:cubicBezTo>
                <a:cubicBezTo>
                  <a:pt x="52402" y="110944"/>
                  <a:pt x="53071" y="112464"/>
                  <a:pt x="54135" y="113467"/>
                </a:cubicBezTo>
                <a:cubicBezTo>
                  <a:pt x="54408" y="113740"/>
                  <a:pt x="54712" y="113983"/>
                  <a:pt x="55016" y="114257"/>
                </a:cubicBezTo>
                <a:cubicBezTo>
                  <a:pt x="56202" y="115290"/>
                  <a:pt x="57448" y="116385"/>
                  <a:pt x="57569" y="117874"/>
                </a:cubicBezTo>
                <a:cubicBezTo>
                  <a:pt x="57600" y="118208"/>
                  <a:pt x="57569" y="118543"/>
                  <a:pt x="57478" y="118847"/>
                </a:cubicBezTo>
                <a:cubicBezTo>
                  <a:pt x="57478" y="118968"/>
                  <a:pt x="57448" y="119090"/>
                  <a:pt x="57387" y="119211"/>
                </a:cubicBezTo>
                <a:cubicBezTo>
                  <a:pt x="57296" y="119607"/>
                  <a:pt x="57144" y="120002"/>
                  <a:pt x="56992" y="120366"/>
                </a:cubicBezTo>
                <a:cubicBezTo>
                  <a:pt x="56870" y="120640"/>
                  <a:pt x="56779" y="120914"/>
                  <a:pt x="56658" y="121187"/>
                </a:cubicBezTo>
                <a:cubicBezTo>
                  <a:pt x="55807" y="123771"/>
                  <a:pt x="56080" y="126598"/>
                  <a:pt x="57417" y="128938"/>
                </a:cubicBezTo>
                <a:cubicBezTo>
                  <a:pt x="57873" y="129759"/>
                  <a:pt x="58694" y="130731"/>
                  <a:pt x="59819" y="130883"/>
                </a:cubicBezTo>
                <a:cubicBezTo>
                  <a:pt x="59909" y="130893"/>
                  <a:pt x="59998" y="130898"/>
                  <a:pt x="60085" y="130898"/>
                </a:cubicBezTo>
                <a:cubicBezTo>
                  <a:pt x="61602" y="130898"/>
                  <a:pt x="62573" y="129441"/>
                  <a:pt x="63436" y="128148"/>
                </a:cubicBezTo>
                <a:cubicBezTo>
                  <a:pt x="63679" y="127813"/>
                  <a:pt x="63892" y="127509"/>
                  <a:pt x="64135" y="127205"/>
                </a:cubicBezTo>
                <a:cubicBezTo>
                  <a:pt x="65867" y="124865"/>
                  <a:pt x="68785" y="124044"/>
                  <a:pt x="71400" y="124014"/>
                </a:cubicBezTo>
                <a:lnTo>
                  <a:pt x="71764" y="124014"/>
                </a:lnTo>
                <a:cubicBezTo>
                  <a:pt x="72251" y="124044"/>
                  <a:pt x="72707" y="124075"/>
                  <a:pt x="73193" y="124136"/>
                </a:cubicBezTo>
                <a:cubicBezTo>
                  <a:pt x="75473" y="124470"/>
                  <a:pt x="77631" y="125291"/>
                  <a:pt x="79546" y="126598"/>
                </a:cubicBezTo>
                <a:cubicBezTo>
                  <a:pt x="80549" y="127327"/>
                  <a:pt x="81552" y="128117"/>
                  <a:pt x="82464" y="128968"/>
                </a:cubicBezTo>
                <a:cubicBezTo>
                  <a:pt x="83467" y="129880"/>
                  <a:pt x="84530" y="130731"/>
                  <a:pt x="85655" y="131522"/>
                </a:cubicBezTo>
                <a:cubicBezTo>
                  <a:pt x="87509" y="132768"/>
                  <a:pt x="89698" y="133467"/>
                  <a:pt x="91947" y="133497"/>
                </a:cubicBezTo>
                <a:cubicBezTo>
                  <a:pt x="92950" y="133497"/>
                  <a:pt x="93953" y="133345"/>
                  <a:pt x="94865" y="133011"/>
                </a:cubicBezTo>
                <a:cubicBezTo>
                  <a:pt x="98117" y="131886"/>
                  <a:pt x="100275" y="128573"/>
                  <a:pt x="99789" y="125473"/>
                </a:cubicBezTo>
                <a:cubicBezTo>
                  <a:pt x="99668" y="124804"/>
                  <a:pt x="99485" y="124166"/>
                  <a:pt x="99242" y="123558"/>
                </a:cubicBezTo>
                <a:cubicBezTo>
                  <a:pt x="98968" y="122829"/>
                  <a:pt x="98786" y="122099"/>
                  <a:pt x="98695" y="121339"/>
                </a:cubicBezTo>
                <a:cubicBezTo>
                  <a:pt x="98634" y="120640"/>
                  <a:pt x="98695" y="119911"/>
                  <a:pt x="98908" y="119211"/>
                </a:cubicBezTo>
                <a:cubicBezTo>
                  <a:pt x="98938" y="119090"/>
                  <a:pt x="98968" y="118968"/>
                  <a:pt x="99029" y="118847"/>
                </a:cubicBezTo>
                <a:cubicBezTo>
                  <a:pt x="99455" y="117722"/>
                  <a:pt x="99971" y="116597"/>
                  <a:pt x="100579" y="115564"/>
                </a:cubicBezTo>
                <a:cubicBezTo>
                  <a:pt x="101765" y="113376"/>
                  <a:pt x="103011" y="111126"/>
                  <a:pt x="102190" y="108816"/>
                </a:cubicBezTo>
                <a:lnTo>
                  <a:pt x="102099" y="108634"/>
                </a:lnTo>
                <a:lnTo>
                  <a:pt x="101947" y="108695"/>
                </a:lnTo>
                <a:cubicBezTo>
                  <a:pt x="101788" y="108751"/>
                  <a:pt x="101627" y="108777"/>
                  <a:pt x="101466" y="108777"/>
                </a:cubicBezTo>
                <a:cubicBezTo>
                  <a:pt x="100767" y="108777"/>
                  <a:pt x="100076" y="108285"/>
                  <a:pt x="99607" y="107692"/>
                </a:cubicBezTo>
                <a:cubicBezTo>
                  <a:pt x="99364" y="107388"/>
                  <a:pt x="99120" y="107053"/>
                  <a:pt x="98908" y="106719"/>
                </a:cubicBezTo>
                <a:cubicBezTo>
                  <a:pt x="98634" y="106202"/>
                  <a:pt x="98300" y="105746"/>
                  <a:pt x="97874" y="105321"/>
                </a:cubicBezTo>
                <a:cubicBezTo>
                  <a:pt x="97236" y="104682"/>
                  <a:pt x="96415" y="104257"/>
                  <a:pt x="95503" y="104166"/>
                </a:cubicBezTo>
                <a:cubicBezTo>
                  <a:pt x="95382" y="104135"/>
                  <a:pt x="95260" y="104105"/>
                  <a:pt x="95139" y="104105"/>
                </a:cubicBezTo>
                <a:cubicBezTo>
                  <a:pt x="95037" y="104101"/>
                  <a:pt x="94935" y="104099"/>
                  <a:pt x="94834" y="104099"/>
                </a:cubicBezTo>
                <a:close/>
                <a:moveTo>
                  <a:pt x="50690" y="133929"/>
                </a:moveTo>
                <a:cubicBezTo>
                  <a:pt x="50662" y="133929"/>
                  <a:pt x="50634" y="133936"/>
                  <a:pt x="50609" y="133953"/>
                </a:cubicBezTo>
                <a:cubicBezTo>
                  <a:pt x="50001" y="134196"/>
                  <a:pt x="49454" y="134652"/>
                  <a:pt x="49089" y="135230"/>
                </a:cubicBezTo>
                <a:cubicBezTo>
                  <a:pt x="49089" y="135231"/>
                  <a:pt x="49088" y="135231"/>
                  <a:pt x="49088" y="135232"/>
                </a:cubicBezTo>
                <a:lnTo>
                  <a:pt x="49088" y="135232"/>
                </a:lnTo>
                <a:cubicBezTo>
                  <a:pt x="49067" y="135264"/>
                  <a:pt x="49057" y="135299"/>
                  <a:pt x="49057" y="135334"/>
                </a:cubicBezTo>
                <a:lnTo>
                  <a:pt x="49057" y="135334"/>
                </a:lnTo>
                <a:cubicBezTo>
                  <a:pt x="49057" y="135399"/>
                  <a:pt x="49091" y="135464"/>
                  <a:pt x="49150" y="135503"/>
                </a:cubicBezTo>
                <a:cubicBezTo>
                  <a:pt x="49170" y="135503"/>
                  <a:pt x="49190" y="135517"/>
                  <a:pt x="49211" y="135517"/>
                </a:cubicBezTo>
                <a:cubicBezTo>
                  <a:pt x="49221" y="135517"/>
                  <a:pt x="49231" y="135514"/>
                  <a:pt x="49241" y="135503"/>
                </a:cubicBezTo>
                <a:cubicBezTo>
                  <a:pt x="49258" y="135509"/>
                  <a:pt x="49273" y="135512"/>
                  <a:pt x="49288" y="135512"/>
                </a:cubicBezTo>
                <a:cubicBezTo>
                  <a:pt x="49354" y="135512"/>
                  <a:pt x="49399" y="135462"/>
                  <a:pt x="49423" y="135412"/>
                </a:cubicBezTo>
                <a:cubicBezTo>
                  <a:pt x="49727" y="134926"/>
                  <a:pt x="50214" y="134531"/>
                  <a:pt x="50761" y="134288"/>
                </a:cubicBezTo>
                <a:cubicBezTo>
                  <a:pt x="50852" y="134257"/>
                  <a:pt x="50913" y="134136"/>
                  <a:pt x="50852" y="134044"/>
                </a:cubicBezTo>
                <a:cubicBezTo>
                  <a:pt x="50830" y="133979"/>
                  <a:pt x="50761" y="133929"/>
                  <a:pt x="50690" y="133929"/>
                </a:cubicBezTo>
                <a:close/>
                <a:moveTo>
                  <a:pt x="334" y="119607"/>
                </a:moveTo>
                <a:lnTo>
                  <a:pt x="334" y="120366"/>
                </a:lnTo>
                <a:cubicBezTo>
                  <a:pt x="1672" y="121522"/>
                  <a:pt x="2948" y="122737"/>
                  <a:pt x="3769" y="124257"/>
                </a:cubicBezTo>
                <a:cubicBezTo>
                  <a:pt x="5380" y="127388"/>
                  <a:pt x="4742" y="131218"/>
                  <a:pt x="2188" y="133680"/>
                </a:cubicBezTo>
                <a:cubicBezTo>
                  <a:pt x="1611" y="134196"/>
                  <a:pt x="1003" y="134652"/>
                  <a:pt x="334" y="135078"/>
                </a:cubicBezTo>
                <a:lnTo>
                  <a:pt x="334" y="135777"/>
                </a:lnTo>
                <a:cubicBezTo>
                  <a:pt x="426" y="135716"/>
                  <a:pt x="486" y="135686"/>
                  <a:pt x="578" y="135625"/>
                </a:cubicBezTo>
                <a:cubicBezTo>
                  <a:pt x="1277" y="135169"/>
                  <a:pt x="1945" y="134652"/>
                  <a:pt x="2584" y="134105"/>
                </a:cubicBezTo>
                <a:cubicBezTo>
                  <a:pt x="5319" y="131461"/>
                  <a:pt x="6018" y="127357"/>
                  <a:pt x="4286" y="123984"/>
                </a:cubicBezTo>
                <a:cubicBezTo>
                  <a:pt x="3344" y="122251"/>
                  <a:pt x="1824" y="120914"/>
                  <a:pt x="334" y="119607"/>
                </a:cubicBezTo>
                <a:close/>
                <a:moveTo>
                  <a:pt x="52436" y="134219"/>
                </a:moveTo>
                <a:cubicBezTo>
                  <a:pt x="52387" y="134219"/>
                  <a:pt x="52341" y="134242"/>
                  <a:pt x="52311" y="134288"/>
                </a:cubicBezTo>
                <a:cubicBezTo>
                  <a:pt x="52220" y="134348"/>
                  <a:pt x="52220" y="134470"/>
                  <a:pt x="52311" y="134531"/>
                </a:cubicBezTo>
                <a:cubicBezTo>
                  <a:pt x="52372" y="134622"/>
                  <a:pt x="52433" y="134683"/>
                  <a:pt x="52493" y="134774"/>
                </a:cubicBezTo>
                <a:cubicBezTo>
                  <a:pt x="52494" y="134776"/>
                  <a:pt x="52495" y="134777"/>
                  <a:pt x="52496" y="134779"/>
                </a:cubicBezTo>
                <a:lnTo>
                  <a:pt x="52496" y="134779"/>
                </a:lnTo>
                <a:cubicBezTo>
                  <a:pt x="52647" y="135051"/>
                  <a:pt x="52767" y="135353"/>
                  <a:pt x="52797" y="135655"/>
                </a:cubicBezTo>
                <a:cubicBezTo>
                  <a:pt x="52834" y="135765"/>
                  <a:pt x="52871" y="135875"/>
                  <a:pt x="52907" y="135985"/>
                </a:cubicBezTo>
                <a:lnTo>
                  <a:pt x="52907" y="135985"/>
                </a:lnTo>
                <a:cubicBezTo>
                  <a:pt x="52930" y="136064"/>
                  <a:pt x="52955" y="136146"/>
                  <a:pt x="52980" y="136233"/>
                </a:cubicBezTo>
                <a:cubicBezTo>
                  <a:pt x="53010" y="136294"/>
                  <a:pt x="53071" y="136324"/>
                  <a:pt x="53162" y="136355"/>
                </a:cubicBezTo>
                <a:cubicBezTo>
                  <a:pt x="53162" y="136355"/>
                  <a:pt x="53192" y="136324"/>
                  <a:pt x="53223" y="136324"/>
                </a:cubicBezTo>
                <a:cubicBezTo>
                  <a:pt x="53314" y="136294"/>
                  <a:pt x="53375" y="136172"/>
                  <a:pt x="53344" y="136081"/>
                </a:cubicBezTo>
                <a:cubicBezTo>
                  <a:pt x="53284" y="135929"/>
                  <a:pt x="53223" y="135747"/>
                  <a:pt x="53192" y="135564"/>
                </a:cubicBezTo>
                <a:cubicBezTo>
                  <a:pt x="53101" y="135230"/>
                  <a:pt x="52980" y="134865"/>
                  <a:pt x="52797" y="134561"/>
                </a:cubicBezTo>
                <a:lnTo>
                  <a:pt x="52797" y="134561"/>
                </a:lnTo>
                <a:cubicBezTo>
                  <a:pt x="52797" y="134561"/>
                  <a:pt x="52797" y="134561"/>
                  <a:pt x="52797" y="134561"/>
                </a:cubicBezTo>
                <a:cubicBezTo>
                  <a:pt x="52737" y="134470"/>
                  <a:pt x="52676" y="134379"/>
                  <a:pt x="52585" y="134288"/>
                </a:cubicBezTo>
                <a:cubicBezTo>
                  <a:pt x="52539" y="134242"/>
                  <a:pt x="52486" y="134219"/>
                  <a:pt x="52436" y="134219"/>
                </a:cubicBezTo>
                <a:close/>
                <a:moveTo>
                  <a:pt x="56462" y="136835"/>
                </a:moveTo>
                <a:cubicBezTo>
                  <a:pt x="56446" y="136835"/>
                  <a:pt x="56431" y="136837"/>
                  <a:pt x="56414" y="136841"/>
                </a:cubicBezTo>
                <a:cubicBezTo>
                  <a:pt x="56262" y="136871"/>
                  <a:pt x="56080" y="136902"/>
                  <a:pt x="55928" y="136932"/>
                </a:cubicBezTo>
                <a:cubicBezTo>
                  <a:pt x="55609" y="137000"/>
                  <a:pt x="55273" y="137035"/>
                  <a:pt x="54945" y="137035"/>
                </a:cubicBezTo>
                <a:cubicBezTo>
                  <a:pt x="54836" y="137035"/>
                  <a:pt x="54727" y="137031"/>
                  <a:pt x="54621" y="137023"/>
                </a:cubicBezTo>
                <a:cubicBezTo>
                  <a:pt x="54499" y="137023"/>
                  <a:pt x="54408" y="137084"/>
                  <a:pt x="54408" y="137175"/>
                </a:cubicBezTo>
                <a:cubicBezTo>
                  <a:pt x="54378" y="137297"/>
                  <a:pt x="54469" y="137388"/>
                  <a:pt x="54560" y="137388"/>
                </a:cubicBezTo>
                <a:cubicBezTo>
                  <a:pt x="54682" y="137418"/>
                  <a:pt x="54773" y="137418"/>
                  <a:pt x="54895" y="137418"/>
                </a:cubicBezTo>
                <a:cubicBezTo>
                  <a:pt x="55259" y="137418"/>
                  <a:pt x="55624" y="137358"/>
                  <a:pt x="55989" y="137297"/>
                </a:cubicBezTo>
                <a:cubicBezTo>
                  <a:pt x="56141" y="137266"/>
                  <a:pt x="56323" y="137236"/>
                  <a:pt x="56475" y="137206"/>
                </a:cubicBezTo>
                <a:lnTo>
                  <a:pt x="56506" y="137206"/>
                </a:lnTo>
                <a:cubicBezTo>
                  <a:pt x="56597" y="137206"/>
                  <a:pt x="56658" y="137114"/>
                  <a:pt x="56658" y="136993"/>
                </a:cubicBezTo>
                <a:cubicBezTo>
                  <a:pt x="56631" y="136914"/>
                  <a:pt x="56559" y="136835"/>
                  <a:pt x="56462" y="136835"/>
                </a:cubicBezTo>
                <a:close/>
                <a:moveTo>
                  <a:pt x="48921" y="135921"/>
                </a:moveTo>
                <a:cubicBezTo>
                  <a:pt x="48847" y="135921"/>
                  <a:pt x="48780" y="135980"/>
                  <a:pt x="48755" y="136081"/>
                </a:cubicBezTo>
                <a:cubicBezTo>
                  <a:pt x="48755" y="136233"/>
                  <a:pt x="48724" y="136385"/>
                  <a:pt x="48724" y="136537"/>
                </a:cubicBezTo>
                <a:cubicBezTo>
                  <a:pt x="48724" y="136780"/>
                  <a:pt x="48755" y="136993"/>
                  <a:pt x="48785" y="137236"/>
                </a:cubicBezTo>
                <a:cubicBezTo>
                  <a:pt x="48785" y="137449"/>
                  <a:pt x="48816" y="137662"/>
                  <a:pt x="48816" y="137874"/>
                </a:cubicBezTo>
                <a:lnTo>
                  <a:pt x="48816" y="137996"/>
                </a:lnTo>
                <a:cubicBezTo>
                  <a:pt x="48816" y="138117"/>
                  <a:pt x="48907" y="138178"/>
                  <a:pt x="48998" y="138209"/>
                </a:cubicBezTo>
                <a:cubicBezTo>
                  <a:pt x="49119" y="138178"/>
                  <a:pt x="49180" y="138117"/>
                  <a:pt x="49180" y="137996"/>
                </a:cubicBezTo>
                <a:lnTo>
                  <a:pt x="49180" y="137874"/>
                </a:lnTo>
                <a:cubicBezTo>
                  <a:pt x="49180" y="137662"/>
                  <a:pt x="49180" y="137418"/>
                  <a:pt x="49150" y="137206"/>
                </a:cubicBezTo>
                <a:cubicBezTo>
                  <a:pt x="49150" y="136962"/>
                  <a:pt x="49119" y="136750"/>
                  <a:pt x="49119" y="136537"/>
                </a:cubicBezTo>
                <a:cubicBezTo>
                  <a:pt x="49119" y="136415"/>
                  <a:pt x="49119" y="136263"/>
                  <a:pt x="49150" y="136142"/>
                </a:cubicBezTo>
                <a:cubicBezTo>
                  <a:pt x="49150" y="136020"/>
                  <a:pt x="49089" y="135929"/>
                  <a:pt x="48998" y="135929"/>
                </a:cubicBezTo>
                <a:cubicBezTo>
                  <a:pt x="48982" y="135925"/>
                  <a:pt x="48966" y="135923"/>
                  <a:pt x="48951" y="135923"/>
                </a:cubicBezTo>
                <a:cubicBezTo>
                  <a:pt x="48948" y="135923"/>
                  <a:pt x="48946" y="135923"/>
                  <a:pt x="48944" y="135923"/>
                </a:cubicBezTo>
                <a:lnTo>
                  <a:pt x="48944" y="135923"/>
                </a:lnTo>
                <a:cubicBezTo>
                  <a:pt x="48936" y="135922"/>
                  <a:pt x="48929" y="135921"/>
                  <a:pt x="48921" y="135921"/>
                </a:cubicBezTo>
                <a:close/>
                <a:moveTo>
                  <a:pt x="58370" y="137015"/>
                </a:moveTo>
                <a:cubicBezTo>
                  <a:pt x="58289" y="137015"/>
                  <a:pt x="58202" y="137070"/>
                  <a:pt x="58177" y="137145"/>
                </a:cubicBezTo>
                <a:cubicBezTo>
                  <a:pt x="58147" y="137236"/>
                  <a:pt x="58177" y="137358"/>
                  <a:pt x="58269" y="137388"/>
                </a:cubicBezTo>
                <a:cubicBezTo>
                  <a:pt x="58603" y="137510"/>
                  <a:pt x="58876" y="137722"/>
                  <a:pt x="59059" y="137996"/>
                </a:cubicBezTo>
                <a:cubicBezTo>
                  <a:pt x="59211" y="138178"/>
                  <a:pt x="59302" y="138391"/>
                  <a:pt x="59363" y="138634"/>
                </a:cubicBezTo>
                <a:cubicBezTo>
                  <a:pt x="59363" y="138725"/>
                  <a:pt x="59454" y="138786"/>
                  <a:pt x="59545" y="138786"/>
                </a:cubicBezTo>
                <a:lnTo>
                  <a:pt x="59576" y="138786"/>
                </a:lnTo>
                <a:cubicBezTo>
                  <a:pt x="59667" y="138756"/>
                  <a:pt x="59728" y="138665"/>
                  <a:pt x="59728" y="138543"/>
                </a:cubicBezTo>
                <a:cubicBezTo>
                  <a:pt x="59667" y="138269"/>
                  <a:pt x="59545" y="137996"/>
                  <a:pt x="59363" y="137753"/>
                </a:cubicBezTo>
                <a:cubicBezTo>
                  <a:pt x="59121" y="137450"/>
                  <a:pt x="58818" y="137178"/>
                  <a:pt x="58426" y="137025"/>
                </a:cubicBezTo>
                <a:lnTo>
                  <a:pt x="58426" y="137025"/>
                </a:lnTo>
                <a:cubicBezTo>
                  <a:pt x="58424" y="137025"/>
                  <a:pt x="58422" y="137024"/>
                  <a:pt x="58421" y="137023"/>
                </a:cubicBezTo>
                <a:cubicBezTo>
                  <a:pt x="58404" y="137018"/>
                  <a:pt x="58387" y="137015"/>
                  <a:pt x="58370" y="137015"/>
                </a:cubicBezTo>
                <a:close/>
                <a:moveTo>
                  <a:pt x="130435" y="137776"/>
                </a:moveTo>
                <a:cubicBezTo>
                  <a:pt x="130229" y="137776"/>
                  <a:pt x="130143" y="138092"/>
                  <a:pt x="130367" y="138148"/>
                </a:cubicBezTo>
                <a:cubicBezTo>
                  <a:pt x="130945" y="138361"/>
                  <a:pt x="131401" y="138756"/>
                  <a:pt x="131705" y="139242"/>
                </a:cubicBezTo>
                <a:cubicBezTo>
                  <a:pt x="131729" y="139292"/>
                  <a:pt x="131774" y="139341"/>
                  <a:pt x="131840" y="139341"/>
                </a:cubicBezTo>
                <a:cubicBezTo>
                  <a:pt x="131855" y="139341"/>
                  <a:pt x="131870" y="139339"/>
                  <a:pt x="131887" y="139333"/>
                </a:cubicBezTo>
                <a:cubicBezTo>
                  <a:pt x="131917" y="139333"/>
                  <a:pt x="131948" y="139333"/>
                  <a:pt x="131978" y="139303"/>
                </a:cubicBezTo>
                <a:cubicBezTo>
                  <a:pt x="132069" y="139273"/>
                  <a:pt x="132100" y="139151"/>
                  <a:pt x="132039" y="139060"/>
                </a:cubicBezTo>
                <a:cubicBezTo>
                  <a:pt x="131674" y="138482"/>
                  <a:pt x="131127" y="138026"/>
                  <a:pt x="130489" y="137783"/>
                </a:cubicBezTo>
                <a:cubicBezTo>
                  <a:pt x="130470" y="137779"/>
                  <a:pt x="130452" y="137776"/>
                  <a:pt x="130435" y="137776"/>
                </a:cubicBezTo>
                <a:close/>
                <a:moveTo>
                  <a:pt x="128665" y="138133"/>
                </a:moveTo>
                <a:cubicBezTo>
                  <a:pt x="128619" y="138133"/>
                  <a:pt x="128574" y="138148"/>
                  <a:pt x="128543" y="138178"/>
                </a:cubicBezTo>
                <a:cubicBezTo>
                  <a:pt x="128057" y="138665"/>
                  <a:pt x="127753" y="139273"/>
                  <a:pt x="127662" y="139941"/>
                </a:cubicBezTo>
                <a:cubicBezTo>
                  <a:pt x="127632" y="140063"/>
                  <a:pt x="127692" y="140154"/>
                  <a:pt x="127784" y="140184"/>
                </a:cubicBezTo>
                <a:lnTo>
                  <a:pt x="127844" y="140184"/>
                </a:lnTo>
                <a:cubicBezTo>
                  <a:pt x="127936" y="140184"/>
                  <a:pt x="127996" y="140124"/>
                  <a:pt x="128027" y="140032"/>
                </a:cubicBezTo>
                <a:cubicBezTo>
                  <a:pt x="128118" y="139455"/>
                  <a:pt x="128361" y="138908"/>
                  <a:pt x="128787" y="138452"/>
                </a:cubicBezTo>
                <a:cubicBezTo>
                  <a:pt x="128878" y="138391"/>
                  <a:pt x="128878" y="138269"/>
                  <a:pt x="128787" y="138178"/>
                </a:cubicBezTo>
                <a:cubicBezTo>
                  <a:pt x="128756" y="138148"/>
                  <a:pt x="128711" y="138133"/>
                  <a:pt x="128665" y="138133"/>
                </a:cubicBezTo>
                <a:close/>
                <a:moveTo>
                  <a:pt x="142288" y="139266"/>
                </a:moveTo>
                <a:cubicBezTo>
                  <a:pt x="142111" y="139266"/>
                  <a:pt x="142019" y="139536"/>
                  <a:pt x="142222" y="139637"/>
                </a:cubicBezTo>
                <a:cubicBezTo>
                  <a:pt x="142434" y="139759"/>
                  <a:pt x="142617" y="139911"/>
                  <a:pt x="142799" y="140093"/>
                </a:cubicBezTo>
                <a:cubicBezTo>
                  <a:pt x="143012" y="140367"/>
                  <a:pt x="143164" y="140671"/>
                  <a:pt x="143285" y="141005"/>
                </a:cubicBezTo>
                <a:cubicBezTo>
                  <a:pt x="143316" y="141066"/>
                  <a:pt x="143377" y="141127"/>
                  <a:pt x="143468" y="141127"/>
                </a:cubicBezTo>
                <a:cubicBezTo>
                  <a:pt x="143498" y="141127"/>
                  <a:pt x="143498" y="141127"/>
                  <a:pt x="143529" y="141096"/>
                </a:cubicBezTo>
                <a:cubicBezTo>
                  <a:pt x="143620" y="141066"/>
                  <a:pt x="143680" y="140975"/>
                  <a:pt x="143650" y="140853"/>
                </a:cubicBezTo>
                <a:cubicBezTo>
                  <a:pt x="143498" y="140519"/>
                  <a:pt x="143316" y="140154"/>
                  <a:pt x="143073" y="139880"/>
                </a:cubicBezTo>
                <a:cubicBezTo>
                  <a:pt x="143073" y="139850"/>
                  <a:pt x="143042" y="139820"/>
                  <a:pt x="143012" y="139789"/>
                </a:cubicBezTo>
                <a:cubicBezTo>
                  <a:pt x="142890" y="139668"/>
                  <a:pt x="142769" y="139546"/>
                  <a:pt x="142617" y="139455"/>
                </a:cubicBezTo>
                <a:cubicBezTo>
                  <a:pt x="142556" y="139394"/>
                  <a:pt x="142465" y="139333"/>
                  <a:pt x="142404" y="139303"/>
                </a:cubicBezTo>
                <a:cubicBezTo>
                  <a:pt x="142363" y="139277"/>
                  <a:pt x="142324" y="139266"/>
                  <a:pt x="142288" y="139266"/>
                </a:cubicBezTo>
                <a:close/>
                <a:moveTo>
                  <a:pt x="48500" y="139626"/>
                </a:moveTo>
                <a:cubicBezTo>
                  <a:pt x="48426" y="139626"/>
                  <a:pt x="48352" y="139660"/>
                  <a:pt x="48329" y="139728"/>
                </a:cubicBezTo>
                <a:cubicBezTo>
                  <a:pt x="48025" y="140276"/>
                  <a:pt x="47691" y="140792"/>
                  <a:pt x="47265" y="141248"/>
                </a:cubicBezTo>
                <a:cubicBezTo>
                  <a:pt x="47205" y="141339"/>
                  <a:pt x="47205" y="141461"/>
                  <a:pt x="47296" y="141522"/>
                </a:cubicBezTo>
                <a:cubicBezTo>
                  <a:pt x="47337" y="141549"/>
                  <a:pt x="47384" y="141564"/>
                  <a:pt x="47429" y="141564"/>
                </a:cubicBezTo>
                <a:cubicBezTo>
                  <a:pt x="47484" y="141564"/>
                  <a:pt x="47536" y="141542"/>
                  <a:pt x="47569" y="141491"/>
                </a:cubicBezTo>
                <a:cubicBezTo>
                  <a:pt x="47995" y="141005"/>
                  <a:pt x="48360" y="140488"/>
                  <a:pt x="48664" y="139911"/>
                </a:cubicBezTo>
                <a:cubicBezTo>
                  <a:pt x="48724" y="139820"/>
                  <a:pt x="48664" y="139698"/>
                  <a:pt x="48572" y="139637"/>
                </a:cubicBezTo>
                <a:cubicBezTo>
                  <a:pt x="48550" y="139630"/>
                  <a:pt x="48525" y="139626"/>
                  <a:pt x="48500" y="139626"/>
                </a:cubicBezTo>
                <a:close/>
                <a:moveTo>
                  <a:pt x="132090" y="139417"/>
                </a:moveTo>
                <a:cubicBezTo>
                  <a:pt x="132072" y="139417"/>
                  <a:pt x="132055" y="139419"/>
                  <a:pt x="132039" y="139425"/>
                </a:cubicBezTo>
                <a:cubicBezTo>
                  <a:pt x="131948" y="139485"/>
                  <a:pt x="131887" y="139576"/>
                  <a:pt x="131917" y="139698"/>
                </a:cubicBezTo>
                <a:cubicBezTo>
                  <a:pt x="132100" y="140154"/>
                  <a:pt x="132191" y="140671"/>
                  <a:pt x="132191" y="141187"/>
                </a:cubicBezTo>
                <a:cubicBezTo>
                  <a:pt x="132191" y="141279"/>
                  <a:pt x="132191" y="141370"/>
                  <a:pt x="132191" y="141461"/>
                </a:cubicBezTo>
                <a:cubicBezTo>
                  <a:pt x="132191" y="141583"/>
                  <a:pt x="132252" y="141674"/>
                  <a:pt x="132373" y="141674"/>
                </a:cubicBezTo>
                <a:cubicBezTo>
                  <a:pt x="132464" y="141674"/>
                  <a:pt x="132556" y="141583"/>
                  <a:pt x="132556" y="141491"/>
                </a:cubicBezTo>
                <a:cubicBezTo>
                  <a:pt x="132556" y="141400"/>
                  <a:pt x="132586" y="141279"/>
                  <a:pt x="132586" y="141187"/>
                </a:cubicBezTo>
                <a:cubicBezTo>
                  <a:pt x="132586" y="140640"/>
                  <a:pt x="132464" y="140063"/>
                  <a:pt x="132282" y="139546"/>
                </a:cubicBezTo>
                <a:cubicBezTo>
                  <a:pt x="132257" y="139471"/>
                  <a:pt x="132170" y="139417"/>
                  <a:pt x="132090" y="139417"/>
                </a:cubicBezTo>
                <a:close/>
                <a:moveTo>
                  <a:pt x="140569" y="139565"/>
                </a:moveTo>
                <a:cubicBezTo>
                  <a:pt x="140514" y="139565"/>
                  <a:pt x="140462" y="139587"/>
                  <a:pt x="140428" y="139637"/>
                </a:cubicBezTo>
                <a:cubicBezTo>
                  <a:pt x="140276" y="139850"/>
                  <a:pt x="140215" y="140124"/>
                  <a:pt x="140215" y="140367"/>
                </a:cubicBezTo>
                <a:cubicBezTo>
                  <a:pt x="140215" y="140488"/>
                  <a:pt x="140215" y="140610"/>
                  <a:pt x="140246" y="140732"/>
                </a:cubicBezTo>
                <a:cubicBezTo>
                  <a:pt x="140246" y="140823"/>
                  <a:pt x="140246" y="140883"/>
                  <a:pt x="140246" y="140975"/>
                </a:cubicBezTo>
                <a:cubicBezTo>
                  <a:pt x="140276" y="141096"/>
                  <a:pt x="140276" y="141218"/>
                  <a:pt x="140276" y="141370"/>
                </a:cubicBezTo>
                <a:cubicBezTo>
                  <a:pt x="140276" y="141431"/>
                  <a:pt x="140276" y="141522"/>
                  <a:pt x="140276" y="141613"/>
                </a:cubicBezTo>
                <a:cubicBezTo>
                  <a:pt x="140246" y="141704"/>
                  <a:pt x="140337" y="141795"/>
                  <a:pt x="140459" y="141795"/>
                </a:cubicBezTo>
                <a:cubicBezTo>
                  <a:pt x="140550" y="141795"/>
                  <a:pt x="140641" y="141704"/>
                  <a:pt x="140641" y="141613"/>
                </a:cubicBezTo>
                <a:cubicBezTo>
                  <a:pt x="140641" y="141522"/>
                  <a:pt x="140641" y="141431"/>
                  <a:pt x="140641" y="141370"/>
                </a:cubicBezTo>
                <a:cubicBezTo>
                  <a:pt x="140641" y="141218"/>
                  <a:pt x="140641" y="141096"/>
                  <a:pt x="140641" y="140944"/>
                </a:cubicBezTo>
                <a:cubicBezTo>
                  <a:pt x="140641" y="140853"/>
                  <a:pt x="140641" y="140792"/>
                  <a:pt x="140611" y="140701"/>
                </a:cubicBezTo>
                <a:cubicBezTo>
                  <a:pt x="140611" y="140610"/>
                  <a:pt x="140611" y="140488"/>
                  <a:pt x="140611" y="140367"/>
                </a:cubicBezTo>
                <a:cubicBezTo>
                  <a:pt x="140580" y="140184"/>
                  <a:pt x="140641" y="140002"/>
                  <a:pt x="140732" y="139850"/>
                </a:cubicBezTo>
                <a:cubicBezTo>
                  <a:pt x="140793" y="139789"/>
                  <a:pt x="140793" y="139668"/>
                  <a:pt x="140702" y="139607"/>
                </a:cubicBezTo>
                <a:cubicBezTo>
                  <a:pt x="140661" y="139580"/>
                  <a:pt x="140614" y="139565"/>
                  <a:pt x="140569" y="139565"/>
                </a:cubicBezTo>
                <a:close/>
                <a:moveTo>
                  <a:pt x="59484" y="140276"/>
                </a:moveTo>
                <a:cubicBezTo>
                  <a:pt x="59363" y="140276"/>
                  <a:pt x="59272" y="140336"/>
                  <a:pt x="59241" y="140428"/>
                </a:cubicBezTo>
                <a:lnTo>
                  <a:pt x="59211" y="140671"/>
                </a:lnTo>
                <a:cubicBezTo>
                  <a:pt x="59089" y="141066"/>
                  <a:pt x="59028" y="141491"/>
                  <a:pt x="58998" y="141917"/>
                </a:cubicBezTo>
                <a:cubicBezTo>
                  <a:pt x="58998" y="141917"/>
                  <a:pt x="58998" y="141917"/>
                  <a:pt x="58998" y="141917"/>
                </a:cubicBezTo>
                <a:lnTo>
                  <a:pt x="58998" y="141917"/>
                </a:lnTo>
                <a:cubicBezTo>
                  <a:pt x="58968" y="142008"/>
                  <a:pt x="58968" y="142099"/>
                  <a:pt x="58968" y="142221"/>
                </a:cubicBezTo>
                <a:cubicBezTo>
                  <a:pt x="58968" y="142251"/>
                  <a:pt x="58968" y="142312"/>
                  <a:pt x="58968" y="142342"/>
                </a:cubicBezTo>
                <a:cubicBezTo>
                  <a:pt x="58968" y="142464"/>
                  <a:pt x="59059" y="142555"/>
                  <a:pt x="59180" y="142555"/>
                </a:cubicBezTo>
                <a:cubicBezTo>
                  <a:pt x="59272" y="142525"/>
                  <a:pt x="59363" y="142434"/>
                  <a:pt x="59363" y="142342"/>
                </a:cubicBezTo>
                <a:cubicBezTo>
                  <a:pt x="59363" y="142312"/>
                  <a:pt x="59363" y="142251"/>
                  <a:pt x="59363" y="142221"/>
                </a:cubicBezTo>
                <a:cubicBezTo>
                  <a:pt x="59363" y="142130"/>
                  <a:pt x="59363" y="142039"/>
                  <a:pt x="59363" y="141947"/>
                </a:cubicBezTo>
                <a:cubicBezTo>
                  <a:pt x="59393" y="141552"/>
                  <a:pt x="59484" y="141157"/>
                  <a:pt x="59576" y="140762"/>
                </a:cubicBezTo>
                <a:lnTo>
                  <a:pt x="59636" y="140519"/>
                </a:lnTo>
                <a:cubicBezTo>
                  <a:pt x="59636" y="140428"/>
                  <a:pt x="59576" y="140306"/>
                  <a:pt x="59484" y="140276"/>
                </a:cubicBezTo>
                <a:close/>
                <a:moveTo>
                  <a:pt x="334" y="87904"/>
                </a:moveTo>
                <a:lnTo>
                  <a:pt x="334" y="88603"/>
                </a:lnTo>
                <a:lnTo>
                  <a:pt x="3739" y="91035"/>
                </a:lnTo>
                <a:cubicBezTo>
                  <a:pt x="4681" y="91703"/>
                  <a:pt x="5623" y="92403"/>
                  <a:pt x="6596" y="93010"/>
                </a:cubicBezTo>
                <a:cubicBezTo>
                  <a:pt x="7933" y="93862"/>
                  <a:pt x="9331" y="94621"/>
                  <a:pt x="10760" y="95229"/>
                </a:cubicBezTo>
                <a:cubicBezTo>
                  <a:pt x="10942" y="95321"/>
                  <a:pt x="11125" y="95412"/>
                  <a:pt x="11338" y="95473"/>
                </a:cubicBezTo>
                <a:cubicBezTo>
                  <a:pt x="14430" y="96804"/>
                  <a:pt x="17745" y="97485"/>
                  <a:pt x="21094" y="97485"/>
                </a:cubicBezTo>
                <a:cubicBezTo>
                  <a:pt x="22025" y="97485"/>
                  <a:pt x="22959" y="97432"/>
                  <a:pt x="23891" y="97327"/>
                </a:cubicBezTo>
                <a:cubicBezTo>
                  <a:pt x="24013" y="97327"/>
                  <a:pt x="24165" y="97296"/>
                  <a:pt x="24286" y="97296"/>
                </a:cubicBezTo>
                <a:cubicBezTo>
                  <a:pt x="24621" y="97235"/>
                  <a:pt x="24924" y="97175"/>
                  <a:pt x="25259" y="97114"/>
                </a:cubicBezTo>
                <a:cubicBezTo>
                  <a:pt x="25988" y="96992"/>
                  <a:pt x="26687" y="96810"/>
                  <a:pt x="27387" y="96628"/>
                </a:cubicBezTo>
                <a:cubicBezTo>
                  <a:pt x="28815" y="96232"/>
                  <a:pt x="30274" y="95989"/>
                  <a:pt x="31794" y="95898"/>
                </a:cubicBezTo>
                <a:lnTo>
                  <a:pt x="31855" y="95898"/>
                </a:lnTo>
                <a:cubicBezTo>
                  <a:pt x="33739" y="95898"/>
                  <a:pt x="36201" y="96628"/>
                  <a:pt x="37083" y="98694"/>
                </a:cubicBezTo>
                <a:cubicBezTo>
                  <a:pt x="37660" y="100001"/>
                  <a:pt x="37448" y="101612"/>
                  <a:pt x="37296" y="102889"/>
                </a:cubicBezTo>
                <a:cubicBezTo>
                  <a:pt x="37022" y="104713"/>
                  <a:pt x="36748" y="106780"/>
                  <a:pt x="35654" y="108391"/>
                </a:cubicBezTo>
                <a:cubicBezTo>
                  <a:pt x="34985" y="109272"/>
                  <a:pt x="34226" y="110032"/>
                  <a:pt x="33314" y="110670"/>
                </a:cubicBezTo>
                <a:lnTo>
                  <a:pt x="33040" y="110913"/>
                </a:lnTo>
                <a:cubicBezTo>
                  <a:pt x="30700" y="112737"/>
                  <a:pt x="28086" y="114834"/>
                  <a:pt x="27751" y="117844"/>
                </a:cubicBezTo>
                <a:cubicBezTo>
                  <a:pt x="27721" y="118269"/>
                  <a:pt x="27690" y="118695"/>
                  <a:pt x="27721" y="119090"/>
                </a:cubicBezTo>
                <a:cubicBezTo>
                  <a:pt x="27751" y="119667"/>
                  <a:pt x="27690" y="120215"/>
                  <a:pt x="27599" y="120792"/>
                </a:cubicBezTo>
                <a:cubicBezTo>
                  <a:pt x="27265" y="122129"/>
                  <a:pt x="26049" y="123284"/>
                  <a:pt x="24286" y="123984"/>
                </a:cubicBezTo>
                <a:cubicBezTo>
                  <a:pt x="24165" y="124044"/>
                  <a:pt x="24013" y="124075"/>
                  <a:pt x="23891" y="124105"/>
                </a:cubicBezTo>
                <a:cubicBezTo>
                  <a:pt x="23830" y="124136"/>
                  <a:pt x="23739" y="124166"/>
                  <a:pt x="23648" y="124196"/>
                </a:cubicBezTo>
                <a:cubicBezTo>
                  <a:pt x="22888" y="124409"/>
                  <a:pt x="22098" y="124591"/>
                  <a:pt x="21307" y="124743"/>
                </a:cubicBezTo>
                <a:cubicBezTo>
                  <a:pt x="20213" y="124926"/>
                  <a:pt x="19119" y="125199"/>
                  <a:pt x="18055" y="125595"/>
                </a:cubicBezTo>
                <a:cubicBezTo>
                  <a:pt x="15958" y="126446"/>
                  <a:pt x="14225" y="128057"/>
                  <a:pt x="12675" y="129455"/>
                </a:cubicBezTo>
                <a:cubicBezTo>
                  <a:pt x="9666" y="132282"/>
                  <a:pt x="6535" y="135169"/>
                  <a:pt x="4134" y="138634"/>
                </a:cubicBezTo>
                <a:lnTo>
                  <a:pt x="3769" y="139151"/>
                </a:lnTo>
                <a:cubicBezTo>
                  <a:pt x="2918" y="140397"/>
                  <a:pt x="2006" y="141704"/>
                  <a:pt x="547" y="142312"/>
                </a:cubicBezTo>
                <a:cubicBezTo>
                  <a:pt x="486" y="142342"/>
                  <a:pt x="426" y="142373"/>
                  <a:pt x="334" y="142403"/>
                </a:cubicBezTo>
                <a:lnTo>
                  <a:pt x="334" y="142981"/>
                </a:lnTo>
                <a:lnTo>
                  <a:pt x="395" y="142981"/>
                </a:lnTo>
                <a:cubicBezTo>
                  <a:pt x="517" y="142920"/>
                  <a:pt x="669" y="142890"/>
                  <a:pt x="790" y="142829"/>
                </a:cubicBezTo>
                <a:cubicBezTo>
                  <a:pt x="821" y="142829"/>
                  <a:pt x="821" y="142798"/>
                  <a:pt x="851" y="142798"/>
                </a:cubicBezTo>
                <a:cubicBezTo>
                  <a:pt x="2432" y="142130"/>
                  <a:pt x="3344" y="140762"/>
                  <a:pt x="4255" y="139455"/>
                </a:cubicBezTo>
                <a:cubicBezTo>
                  <a:pt x="4377" y="139303"/>
                  <a:pt x="4468" y="139121"/>
                  <a:pt x="4590" y="138938"/>
                </a:cubicBezTo>
                <a:cubicBezTo>
                  <a:pt x="6961" y="135534"/>
                  <a:pt x="10061" y="132677"/>
                  <a:pt x="13070" y="129880"/>
                </a:cubicBezTo>
                <a:cubicBezTo>
                  <a:pt x="14651" y="128421"/>
                  <a:pt x="16262" y="126932"/>
                  <a:pt x="18268" y="126111"/>
                </a:cubicBezTo>
                <a:cubicBezTo>
                  <a:pt x="19301" y="125747"/>
                  <a:pt x="20335" y="125473"/>
                  <a:pt x="21399" y="125291"/>
                </a:cubicBezTo>
                <a:cubicBezTo>
                  <a:pt x="22219" y="125169"/>
                  <a:pt x="23040" y="124987"/>
                  <a:pt x="23830" y="124743"/>
                </a:cubicBezTo>
                <a:cubicBezTo>
                  <a:pt x="23952" y="124713"/>
                  <a:pt x="24104" y="124652"/>
                  <a:pt x="24286" y="124591"/>
                </a:cubicBezTo>
                <a:cubicBezTo>
                  <a:pt x="25532" y="124136"/>
                  <a:pt x="27630" y="123072"/>
                  <a:pt x="28146" y="120914"/>
                </a:cubicBezTo>
                <a:cubicBezTo>
                  <a:pt x="28268" y="120306"/>
                  <a:pt x="28329" y="119698"/>
                  <a:pt x="28268" y="119090"/>
                </a:cubicBezTo>
                <a:cubicBezTo>
                  <a:pt x="28268" y="118695"/>
                  <a:pt x="28268" y="118300"/>
                  <a:pt x="28329" y="117904"/>
                </a:cubicBezTo>
                <a:cubicBezTo>
                  <a:pt x="28602" y="115138"/>
                  <a:pt x="31156" y="113132"/>
                  <a:pt x="33374" y="111369"/>
                </a:cubicBezTo>
                <a:lnTo>
                  <a:pt x="33678" y="111126"/>
                </a:lnTo>
                <a:cubicBezTo>
                  <a:pt x="34621" y="110458"/>
                  <a:pt x="35441" y="109637"/>
                  <a:pt x="36110" y="108725"/>
                </a:cubicBezTo>
                <a:cubicBezTo>
                  <a:pt x="37296" y="106992"/>
                  <a:pt x="37599" y="104865"/>
                  <a:pt x="37843" y="102980"/>
                </a:cubicBezTo>
                <a:cubicBezTo>
                  <a:pt x="38025" y="101612"/>
                  <a:pt x="38268" y="99941"/>
                  <a:pt x="37630" y="98482"/>
                </a:cubicBezTo>
                <a:cubicBezTo>
                  <a:pt x="36615" y="96154"/>
                  <a:pt x="33902" y="95350"/>
                  <a:pt x="31876" y="95350"/>
                </a:cubicBezTo>
                <a:cubicBezTo>
                  <a:pt x="31839" y="95350"/>
                  <a:pt x="31801" y="95350"/>
                  <a:pt x="31764" y="95351"/>
                </a:cubicBezTo>
                <a:lnTo>
                  <a:pt x="31308" y="95351"/>
                </a:lnTo>
                <a:cubicBezTo>
                  <a:pt x="30943" y="95381"/>
                  <a:pt x="30548" y="95412"/>
                  <a:pt x="30183" y="95473"/>
                </a:cubicBezTo>
                <a:cubicBezTo>
                  <a:pt x="29180" y="95624"/>
                  <a:pt x="28207" y="95868"/>
                  <a:pt x="27235" y="96080"/>
                </a:cubicBezTo>
                <a:cubicBezTo>
                  <a:pt x="26566" y="96263"/>
                  <a:pt x="25836" y="96415"/>
                  <a:pt x="25168" y="96567"/>
                </a:cubicBezTo>
                <a:cubicBezTo>
                  <a:pt x="24864" y="96628"/>
                  <a:pt x="24560" y="96658"/>
                  <a:pt x="24286" y="96719"/>
                </a:cubicBezTo>
                <a:cubicBezTo>
                  <a:pt x="24134" y="96719"/>
                  <a:pt x="24013" y="96749"/>
                  <a:pt x="23891" y="96749"/>
                </a:cubicBezTo>
                <a:cubicBezTo>
                  <a:pt x="22969" y="96856"/>
                  <a:pt x="22041" y="96910"/>
                  <a:pt x="21114" y="96910"/>
                </a:cubicBezTo>
                <a:cubicBezTo>
                  <a:pt x="18101" y="96910"/>
                  <a:pt x="15093" y="96345"/>
                  <a:pt x="12280" y="95229"/>
                </a:cubicBezTo>
                <a:cubicBezTo>
                  <a:pt x="12158" y="95199"/>
                  <a:pt x="12037" y="95138"/>
                  <a:pt x="11915" y="95108"/>
                </a:cubicBezTo>
                <a:cubicBezTo>
                  <a:pt x="10152" y="94409"/>
                  <a:pt x="8480" y="93558"/>
                  <a:pt x="6900" y="92524"/>
                </a:cubicBezTo>
                <a:cubicBezTo>
                  <a:pt x="5958" y="91916"/>
                  <a:pt x="4985" y="91248"/>
                  <a:pt x="4073" y="90579"/>
                </a:cubicBezTo>
                <a:lnTo>
                  <a:pt x="334" y="87904"/>
                </a:lnTo>
                <a:close/>
                <a:moveTo>
                  <a:pt x="127493" y="141668"/>
                </a:moveTo>
                <a:cubicBezTo>
                  <a:pt x="127395" y="141668"/>
                  <a:pt x="127324" y="141747"/>
                  <a:pt x="127297" y="141826"/>
                </a:cubicBezTo>
                <a:cubicBezTo>
                  <a:pt x="127267" y="141887"/>
                  <a:pt x="127267" y="141978"/>
                  <a:pt x="127236" y="142039"/>
                </a:cubicBezTo>
                <a:cubicBezTo>
                  <a:pt x="127084" y="142494"/>
                  <a:pt x="126932" y="142920"/>
                  <a:pt x="126720" y="143346"/>
                </a:cubicBezTo>
                <a:lnTo>
                  <a:pt x="126629" y="143558"/>
                </a:lnTo>
                <a:cubicBezTo>
                  <a:pt x="126598" y="143649"/>
                  <a:pt x="126629" y="143771"/>
                  <a:pt x="126720" y="143801"/>
                </a:cubicBezTo>
                <a:cubicBezTo>
                  <a:pt x="126750" y="143832"/>
                  <a:pt x="126780" y="143832"/>
                  <a:pt x="126811" y="143832"/>
                </a:cubicBezTo>
                <a:cubicBezTo>
                  <a:pt x="126872" y="143832"/>
                  <a:pt x="126963" y="143771"/>
                  <a:pt x="126993" y="143710"/>
                </a:cubicBezTo>
                <a:lnTo>
                  <a:pt x="127084" y="143498"/>
                </a:lnTo>
                <a:cubicBezTo>
                  <a:pt x="127267" y="143072"/>
                  <a:pt x="127449" y="142616"/>
                  <a:pt x="127601" y="142130"/>
                </a:cubicBezTo>
                <a:cubicBezTo>
                  <a:pt x="127632" y="142069"/>
                  <a:pt x="127662" y="141978"/>
                  <a:pt x="127662" y="141917"/>
                </a:cubicBezTo>
                <a:cubicBezTo>
                  <a:pt x="127692" y="141795"/>
                  <a:pt x="127632" y="141704"/>
                  <a:pt x="127540" y="141674"/>
                </a:cubicBezTo>
                <a:cubicBezTo>
                  <a:pt x="127524" y="141670"/>
                  <a:pt x="127508" y="141668"/>
                  <a:pt x="127493" y="141668"/>
                </a:cubicBezTo>
                <a:close/>
                <a:moveTo>
                  <a:pt x="47074" y="142856"/>
                </a:moveTo>
                <a:cubicBezTo>
                  <a:pt x="47035" y="142856"/>
                  <a:pt x="46996" y="142866"/>
                  <a:pt x="46961" y="142890"/>
                </a:cubicBezTo>
                <a:cubicBezTo>
                  <a:pt x="46901" y="142950"/>
                  <a:pt x="46870" y="143072"/>
                  <a:pt x="46931" y="143163"/>
                </a:cubicBezTo>
                <a:cubicBezTo>
                  <a:pt x="47022" y="143254"/>
                  <a:pt x="47083" y="143346"/>
                  <a:pt x="47174" y="143406"/>
                </a:cubicBezTo>
                <a:cubicBezTo>
                  <a:pt x="47539" y="143680"/>
                  <a:pt x="47964" y="143832"/>
                  <a:pt x="48390" y="143893"/>
                </a:cubicBezTo>
                <a:cubicBezTo>
                  <a:pt x="48512" y="143893"/>
                  <a:pt x="48633" y="143923"/>
                  <a:pt x="48785" y="143953"/>
                </a:cubicBezTo>
                <a:cubicBezTo>
                  <a:pt x="48912" y="143938"/>
                  <a:pt x="48972" y="143840"/>
                  <a:pt x="48971" y="143745"/>
                </a:cubicBezTo>
                <a:lnTo>
                  <a:pt x="48971" y="143745"/>
                </a:lnTo>
                <a:cubicBezTo>
                  <a:pt x="48972" y="143660"/>
                  <a:pt x="48920" y="143574"/>
                  <a:pt x="48817" y="143559"/>
                </a:cubicBezTo>
                <a:lnTo>
                  <a:pt x="48817" y="143559"/>
                </a:lnTo>
                <a:cubicBezTo>
                  <a:pt x="48817" y="143558"/>
                  <a:pt x="48816" y="143558"/>
                  <a:pt x="48816" y="143558"/>
                </a:cubicBezTo>
                <a:cubicBezTo>
                  <a:pt x="48694" y="143558"/>
                  <a:pt x="48572" y="143528"/>
                  <a:pt x="48451" y="143498"/>
                </a:cubicBezTo>
                <a:cubicBezTo>
                  <a:pt x="48299" y="143498"/>
                  <a:pt x="48177" y="143437"/>
                  <a:pt x="48025" y="143406"/>
                </a:cubicBezTo>
                <a:lnTo>
                  <a:pt x="48025" y="143406"/>
                </a:lnTo>
                <a:cubicBezTo>
                  <a:pt x="48025" y="143406"/>
                  <a:pt x="48025" y="143406"/>
                  <a:pt x="48025" y="143406"/>
                </a:cubicBezTo>
                <a:cubicBezTo>
                  <a:pt x="47904" y="143376"/>
                  <a:pt x="47752" y="143315"/>
                  <a:pt x="47630" y="143254"/>
                </a:cubicBezTo>
                <a:cubicBezTo>
                  <a:pt x="47569" y="143224"/>
                  <a:pt x="47478" y="143163"/>
                  <a:pt x="47417" y="143102"/>
                </a:cubicBezTo>
                <a:cubicBezTo>
                  <a:pt x="47357" y="143072"/>
                  <a:pt x="47297" y="143012"/>
                  <a:pt x="47236" y="142922"/>
                </a:cubicBezTo>
                <a:lnTo>
                  <a:pt x="47236" y="142922"/>
                </a:lnTo>
                <a:cubicBezTo>
                  <a:pt x="47236" y="142921"/>
                  <a:pt x="47235" y="142921"/>
                  <a:pt x="47235" y="142920"/>
                </a:cubicBezTo>
                <a:cubicBezTo>
                  <a:pt x="47197" y="142882"/>
                  <a:pt x="47137" y="142856"/>
                  <a:pt x="47074" y="142856"/>
                </a:cubicBezTo>
                <a:close/>
                <a:moveTo>
                  <a:pt x="50700" y="143680"/>
                </a:moveTo>
                <a:cubicBezTo>
                  <a:pt x="50609" y="143680"/>
                  <a:pt x="50518" y="143741"/>
                  <a:pt x="50487" y="143862"/>
                </a:cubicBezTo>
                <a:cubicBezTo>
                  <a:pt x="50487" y="143953"/>
                  <a:pt x="50578" y="144045"/>
                  <a:pt x="50670" y="144045"/>
                </a:cubicBezTo>
                <a:cubicBezTo>
                  <a:pt x="51308" y="144075"/>
                  <a:pt x="51916" y="144136"/>
                  <a:pt x="52524" y="144257"/>
                </a:cubicBezTo>
                <a:lnTo>
                  <a:pt x="52585" y="144257"/>
                </a:lnTo>
                <a:cubicBezTo>
                  <a:pt x="52676" y="144257"/>
                  <a:pt x="52737" y="144197"/>
                  <a:pt x="52767" y="144136"/>
                </a:cubicBezTo>
                <a:cubicBezTo>
                  <a:pt x="52797" y="144014"/>
                  <a:pt x="52737" y="143923"/>
                  <a:pt x="52615" y="143893"/>
                </a:cubicBezTo>
                <a:cubicBezTo>
                  <a:pt x="51977" y="143771"/>
                  <a:pt x="51338" y="143680"/>
                  <a:pt x="50700" y="143680"/>
                </a:cubicBezTo>
                <a:close/>
                <a:moveTo>
                  <a:pt x="144058" y="142543"/>
                </a:moveTo>
                <a:cubicBezTo>
                  <a:pt x="144035" y="142543"/>
                  <a:pt x="144011" y="142546"/>
                  <a:pt x="143984" y="142555"/>
                </a:cubicBezTo>
                <a:cubicBezTo>
                  <a:pt x="143893" y="142586"/>
                  <a:pt x="143863" y="142707"/>
                  <a:pt x="143893" y="142798"/>
                </a:cubicBezTo>
                <a:lnTo>
                  <a:pt x="143954" y="142920"/>
                </a:lnTo>
                <a:cubicBezTo>
                  <a:pt x="143954" y="142950"/>
                  <a:pt x="143954" y="142950"/>
                  <a:pt x="143984" y="142981"/>
                </a:cubicBezTo>
                <a:cubicBezTo>
                  <a:pt x="144076" y="143163"/>
                  <a:pt x="144167" y="143315"/>
                  <a:pt x="144288" y="143498"/>
                </a:cubicBezTo>
                <a:cubicBezTo>
                  <a:pt x="144532" y="143832"/>
                  <a:pt x="144805" y="144105"/>
                  <a:pt x="145139" y="144318"/>
                </a:cubicBezTo>
                <a:cubicBezTo>
                  <a:pt x="145170" y="144349"/>
                  <a:pt x="145231" y="144379"/>
                  <a:pt x="145261" y="144379"/>
                </a:cubicBezTo>
                <a:cubicBezTo>
                  <a:pt x="145322" y="144379"/>
                  <a:pt x="145383" y="144349"/>
                  <a:pt x="145413" y="144288"/>
                </a:cubicBezTo>
                <a:cubicBezTo>
                  <a:pt x="145474" y="144197"/>
                  <a:pt x="145443" y="144075"/>
                  <a:pt x="145383" y="144014"/>
                </a:cubicBezTo>
                <a:cubicBezTo>
                  <a:pt x="145079" y="143832"/>
                  <a:pt x="144805" y="143558"/>
                  <a:pt x="144592" y="143254"/>
                </a:cubicBezTo>
                <a:cubicBezTo>
                  <a:pt x="144532" y="143163"/>
                  <a:pt x="144471" y="143072"/>
                  <a:pt x="144410" y="142981"/>
                </a:cubicBezTo>
                <a:cubicBezTo>
                  <a:pt x="144349" y="142859"/>
                  <a:pt x="144288" y="142768"/>
                  <a:pt x="144258" y="142646"/>
                </a:cubicBezTo>
                <a:cubicBezTo>
                  <a:pt x="144228" y="142616"/>
                  <a:pt x="144228" y="142616"/>
                  <a:pt x="144197" y="142586"/>
                </a:cubicBezTo>
                <a:cubicBezTo>
                  <a:pt x="144154" y="142564"/>
                  <a:pt x="144111" y="142543"/>
                  <a:pt x="144058" y="142543"/>
                </a:cubicBezTo>
                <a:close/>
                <a:moveTo>
                  <a:pt x="132019" y="143155"/>
                </a:moveTo>
                <a:cubicBezTo>
                  <a:pt x="131938" y="143155"/>
                  <a:pt x="131851" y="143210"/>
                  <a:pt x="131826" y="143285"/>
                </a:cubicBezTo>
                <a:cubicBezTo>
                  <a:pt x="131644" y="143893"/>
                  <a:pt x="131401" y="144470"/>
                  <a:pt x="131127" y="145017"/>
                </a:cubicBezTo>
                <a:cubicBezTo>
                  <a:pt x="131097" y="145108"/>
                  <a:pt x="131127" y="145230"/>
                  <a:pt x="131218" y="145260"/>
                </a:cubicBezTo>
                <a:cubicBezTo>
                  <a:pt x="131249" y="145291"/>
                  <a:pt x="131279" y="145291"/>
                  <a:pt x="131309" y="145291"/>
                </a:cubicBezTo>
                <a:cubicBezTo>
                  <a:pt x="131370" y="145291"/>
                  <a:pt x="131461" y="145260"/>
                  <a:pt x="131492" y="145169"/>
                </a:cubicBezTo>
                <a:cubicBezTo>
                  <a:pt x="131765" y="144592"/>
                  <a:pt x="131978" y="144014"/>
                  <a:pt x="132191" y="143406"/>
                </a:cubicBezTo>
                <a:cubicBezTo>
                  <a:pt x="132221" y="143285"/>
                  <a:pt x="132161" y="143194"/>
                  <a:pt x="132069" y="143163"/>
                </a:cubicBezTo>
                <a:cubicBezTo>
                  <a:pt x="132053" y="143158"/>
                  <a:pt x="132036" y="143155"/>
                  <a:pt x="132019" y="143155"/>
                </a:cubicBezTo>
                <a:close/>
                <a:moveTo>
                  <a:pt x="140199" y="143307"/>
                </a:moveTo>
                <a:cubicBezTo>
                  <a:pt x="140125" y="143307"/>
                  <a:pt x="140058" y="143366"/>
                  <a:pt x="140033" y="143467"/>
                </a:cubicBezTo>
                <a:cubicBezTo>
                  <a:pt x="139911" y="144075"/>
                  <a:pt x="139729" y="144653"/>
                  <a:pt x="139486" y="145230"/>
                </a:cubicBezTo>
                <a:cubicBezTo>
                  <a:pt x="139455" y="145352"/>
                  <a:pt x="139486" y="145443"/>
                  <a:pt x="139607" y="145473"/>
                </a:cubicBezTo>
                <a:cubicBezTo>
                  <a:pt x="139607" y="145504"/>
                  <a:pt x="139638" y="145504"/>
                  <a:pt x="139668" y="145504"/>
                </a:cubicBezTo>
                <a:cubicBezTo>
                  <a:pt x="139729" y="145504"/>
                  <a:pt x="139820" y="145443"/>
                  <a:pt x="139851" y="145382"/>
                </a:cubicBezTo>
                <a:cubicBezTo>
                  <a:pt x="140094" y="144774"/>
                  <a:pt x="140276" y="144166"/>
                  <a:pt x="140398" y="143528"/>
                </a:cubicBezTo>
                <a:cubicBezTo>
                  <a:pt x="140428" y="143437"/>
                  <a:pt x="140367" y="143315"/>
                  <a:pt x="140246" y="143315"/>
                </a:cubicBezTo>
                <a:cubicBezTo>
                  <a:pt x="140230" y="143310"/>
                  <a:pt x="140214" y="143307"/>
                  <a:pt x="140199" y="143307"/>
                </a:cubicBezTo>
                <a:close/>
                <a:moveTo>
                  <a:pt x="59671" y="143983"/>
                </a:moveTo>
                <a:cubicBezTo>
                  <a:pt x="59640" y="143983"/>
                  <a:pt x="59608" y="143993"/>
                  <a:pt x="59576" y="144014"/>
                </a:cubicBezTo>
                <a:cubicBezTo>
                  <a:pt x="59454" y="144045"/>
                  <a:pt x="59424" y="144166"/>
                  <a:pt x="59484" y="144257"/>
                </a:cubicBezTo>
                <a:cubicBezTo>
                  <a:pt x="59485" y="144259"/>
                  <a:pt x="59486" y="144261"/>
                  <a:pt x="59487" y="144263"/>
                </a:cubicBezTo>
                <a:lnTo>
                  <a:pt x="59487" y="144263"/>
                </a:lnTo>
                <a:cubicBezTo>
                  <a:pt x="59608" y="144504"/>
                  <a:pt x="59759" y="144715"/>
                  <a:pt x="59880" y="144926"/>
                </a:cubicBezTo>
                <a:cubicBezTo>
                  <a:pt x="60092" y="145200"/>
                  <a:pt x="60244" y="145504"/>
                  <a:pt x="60396" y="145777"/>
                </a:cubicBezTo>
                <a:cubicBezTo>
                  <a:pt x="60396" y="145808"/>
                  <a:pt x="60427" y="145838"/>
                  <a:pt x="60427" y="145868"/>
                </a:cubicBezTo>
                <a:cubicBezTo>
                  <a:pt x="60457" y="145960"/>
                  <a:pt x="60518" y="145990"/>
                  <a:pt x="60609" y="145990"/>
                </a:cubicBezTo>
                <a:lnTo>
                  <a:pt x="60670" y="145990"/>
                </a:lnTo>
                <a:cubicBezTo>
                  <a:pt x="60761" y="145960"/>
                  <a:pt x="60822" y="145838"/>
                  <a:pt x="60791" y="145747"/>
                </a:cubicBezTo>
                <a:cubicBezTo>
                  <a:pt x="60761" y="145686"/>
                  <a:pt x="60761" y="145656"/>
                  <a:pt x="60731" y="145625"/>
                </a:cubicBezTo>
                <a:cubicBezTo>
                  <a:pt x="60579" y="145321"/>
                  <a:pt x="60396" y="145017"/>
                  <a:pt x="60214" y="144744"/>
                </a:cubicBezTo>
                <a:cubicBezTo>
                  <a:pt x="60092" y="144531"/>
                  <a:pt x="59940" y="144288"/>
                  <a:pt x="59819" y="144075"/>
                </a:cubicBezTo>
                <a:cubicBezTo>
                  <a:pt x="59779" y="144016"/>
                  <a:pt x="59728" y="143983"/>
                  <a:pt x="59671" y="143983"/>
                </a:cubicBezTo>
                <a:close/>
                <a:moveTo>
                  <a:pt x="146889" y="144955"/>
                </a:moveTo>
                <a:cubicBezTo>
                  <a:pt x="146824" y="144955"/>
                  <a:pt x="146759" y="144989"/>
                  <a:pt x="146720" y="145048"/>
                </a:cubicBezTo>
                <a:cubicBezTo>
                  <a:pt x="146659" y="145139"/>
                  <a:pt x="146690" y="145260"/>
                  <a:pt x="146781" y="145321"/>
                </a:cubicBezTo>
                <a:cubicBezTo>
                  <a:pt x="147328" y="145625"/>
                  <a:pt x="147814" y="145990"/>
                  <a:pt x="148270" y="146446"/>
                </a:cubicBezTo>
                <a:cubicBezTo>
                  <a:pt x="148301" y="146476"/>
                  <a:pt x="148331" y="146507"/>
                  <a:pt x="148392" y="146507"/>
                </a:cubicBezTo>
                <a:cubicBezTo>
                  <a:pt x="148453" y="146507"/>
                  <a:pt x="148483" y="146476"/>
                  <a:pt x="148513" y="146446"/>
                </a:cubicBezTo>
                <a:cubicBezTo>
                  <a:pt x="148605" y="146355"/>
                  <a:pt x="148605" y="146233"/>
                  <a:pt x="148513" y="146172"/>
                </a:cubicBezTo>
                <a:cubicBezTo>
                  <a:pt x="148057" y="145716"/>
                  <a:pt x="147541" y="145321"/>
                  <a:pt x="146994" y="144987"/>
                </a:cubicBezTo>
                <a:cubicBezTo>
                  <a:pt x="146961" y="144965"/>
                  <a:pt x="146925" y="144955"/>
                  <a:pt x="146889" y="144955"/>
                </a:cubicBezTo>
                <a:close/>
                <a:moveTo>
                  <a:pt x="54260" y="144730"/>
                </a:moveTo>
                <a:cubicBezTo>
                  <a:pt x="54104" y="144730"/>
                  <a:pt x="53965" y="144933"/>
                  <a:pt x="54135" y="145078"/>
                </a:cubicBezTo>
                <a:cubicBezTo>
                  <a:pt x="54560" y="145473"/>
                  <a:pt x="54895" y="145990"/>
                  <a:pt x="55107" y="146567"/>
                </a:cubicBezTo>
                <a:cubicBezTo>
                  <a:pt x="55138" y="146628"/>
                  <a:pt x="55229" y="146689"/>
                  <a:pt x="55290" y="146689"/>
                </a:cubicBezTo>
                <a:cubicBezTo>
                  <a:pt x="55320" y="146689"/>
                  <a:pt x="55351" y="146689"/>
                  <a:pt x="55381" y="146659"/>
                </a:cubicBezTo>
                <a:cubicBezTo>
                  <a:pt x="55472" y="146628"/>
                  <a:pt x="55503" y="146507"/>
                  <a:pt x="55472" y="146415"/>
                </a:cubicBezTo>
                <a:cubicBezTo>
                  <a:pt x="55229" y="145808"/>
                  <a:pt x="54864" y="145230"/>
                  <a:pt x="54378" y="144774"/>
                </a:cubicBezTo>
                <a:cubicBezTo>
                  <a:pt x="54341" y="144743"/>
                  <a:pt x="54300" y="144730"/>
                  <a:pt x="54260" y="144730"/>
                </a:cubicBezTo>
                <a:close/>
                <a:moveTo>
                  <a:pt x="126224" y="145235"/>
                </a:moveTo>
                <a:cubicBezTo>
                  <a:pt x="126135" y="145235"/>
                  <a:pt x="126051" y="145291"/>
                  <a:pt x="126051" y="145412"/>
                </a:cubicBezTo>
                <a:cubicBezTo>
                  <a:pt x="126021" y="145625"/>
                  <a:pt x="125990" y="145868"/>
                  <a:pt x="125990" y="146081"/>
                </a:cubicBezTo>
                <a:cubicBezTo>
                  <a:pt x="125990" y="146507"/>
                  <a:pt x="126051" y="146932"/>
                  <a:pt x="126142" y="147358"/>
                </a:cubicBezTo>
                <a:cubicBezTo>
                  <a:pt x="126142" y="147449"/>
                  <a:pt x="126233" y="147510"/>
                  <a:pt x="126325" y="147510"/>
                </a:cubicBezTo>
                <a:lnTo>
                  <a:pt x="126355" y="147510"/>
                </a:lnTo>
                <a:cubicBezTo>
                  <a:pt x="126446" y="147479"/>
                  <a:pt x="126537" y="147388"/>
                  <a:pt x="126507" y="147297"/>
                </a:cubicBezTo>
                <a:cubicBezTo>
                  <a:pt x="126416" y="146902"/>
                  <a:pt x="126385" y="146507"/>
                  <a:pt x="126385" y="146081"/>
                </a:cubicBezTo>
                <a:cubicBezTo>
                  <a:pt x="126385" y="145868"/>
                  <a:pt x="126385" y="145686"/>
                  <a:pt x="126416" y="145473"/>
                </a:cubicBezTo>
                <a:cubicBezTo>
                  <a:pt x="126449" y="145321"/>
                  <a:pt x="126333" y="145235"/>
                  <a:pt x="126224" y="145235"/>
                </a:cubicBezTo>
                <a:close/>
                <a:moveTo>
                  <a:pt x="139108" y="146293"/>
                </a:moveTo>
                <a:cubicBezTo>
                  <a:pt x="139043" y="146293"/>
                  <a:pt x="138978" y="146326"/>
                  <a:pt x="138939" y="146385"/>
                </a:cubicBezTo>
                <a:cubicBezTo>
                  <a:pt x="138787" y="146689"/>
                  <a:pt x="138604" y="146963"/>
                  <a:pt x="138422" y="147267"/>
                </a:cubicBezTo>
                <a:cubicBezTo>
                  <a:pt x="138240" y="147510"/>
                  <a:pt x="138088" y="147753"/>
                  <a:pt x="137936" y="147996"/>
                </a:cubicBezTo>
                <a:cubicBezTo>
                  <a:pt x="137905" y="148087"/>
                  <a:pt x="137936" y="148209"/>
                  <a:pt x="138027" y="148270"/>
                </a:cubicBezTo>
                <a:cubicBezTo>
                  <a:pt x="138057" y="148300"/>
                  <a:pt x="138088" y="148300"/>
                  <a:pt x="138118" y="148300"/>
                </a:cubicBezTo>
                <a:cubicBezTo>
                  <a:pt x="138179" y="148300"/>
                  <a:pt x="138240" y="148270"/>
                  <a:pt x="138270" y="148209"/>
                </a:cubicBezTo>
                <a:cubicBezTo>
                  <a:pt x="138422" y="147935"/>
                  <a:pt x="138574" y="147692"/>
                  <a:pt x="138726" y="147449"/>
                </a:cubicBezTo>
                <a:cubicBezTo>
                  <a:pt x="138908" y="147175"/>
                  <a:pt x="139121" y="146871"/>
                  <a:pt x="139273" y="146567"/>
                </a:cubicBezTo>
                <a:cubicBezTo>
                  <a:pt x="139334" y="146476"/>
                  <a:pt x="139304" y="146385"/>
                  <a:pt x="139212" y="146324"/>
                </a:cubicBezTo>
                <a:cubicBezTo>
                  <a:pt x="139180" y="146303"/>
                  <a:pt x="139144" y="146293"/>
                  <a:pt x="139108" y="146293"/>
                </a:cubicBezTo>
                <a:close/>
                <a:moveTo>
                  <a:pt x="130477" y="146617"/>
                </a:moveTo>
                <a:cubicBezTo>
                  <a:pt x="130401" y="146617"/>
                  <a:pt x="130322" y="146651"/>
                  <a:pt x="130276" y="146719"/>
                </a:cubicBezTo>
                <a:cubicBezTo>
                  <a:pt x="130002" y="147267"/>
                  <a:pt x="129668" y="147783"/>
                  <a:pt x="129303" y="148300"/>
                </a:cubicBezTo>
                <a:cubicBezTo>
                  <a:pt x="129243" y="148391"/>
                  <a:pt x="129243" y="148513"/>
                  <a:pt x="129334" y="148574"/>
                </a:cubicBezTo>
                <a:cubicBezTo>
                  <a:pt x="129364" y="148574"/>
                  <a:pt x="129395" y="148604"/>
                  <a:pt x="129455" y="148604"/>
                </a:cubicBezTo>
                <a:cubicBezTo>
                  <a:pt x="129516" y="148604"/>
                  <a:pt x="129546" y="148574"/>
                  <a:pt x="129607" y="148513"/>
                </a:cubicBezTo>
                <a:cubicBezTo>
                  <a:pt x="129972" y="147996"/>
                  <a:pt x="130306" y="147449"/>
                  <a:pt x="130610" y="146902"/>
                </a:cubicBezTo>
                <a:cubicBezTo>
                  <a:pt x="130671" y="146811"/>
                  <a:pt x="130641" y="146689"/>
                  <a:pt x="130550" y="146628"/>
                </a:cubicBezTo>
                <a:cubicBezTo>
                  <a:pt x="130527" y="146621"/>
                  <a:pt x="130502" y="146617"/>
                  <a:pt x="130477" y="146617"/>
                </a:cubicBezTo>
                <a:close/>
                <a:moveTo>
                  <a:pt x="60400" y="147403"/>
                </a:moveTo>
                <a:cubicBezTo>
                  <a:pt x="60351" y="147403"/>
                  <a:pt x="60305" y="147419"/>
                  <a:pt x="60275" y="147449"/>
                </a:cubicBezTo>
                <a:cubicBezTo>
                  <a:pt x="60123" y="147601"/>
                  <a:pt x="59971" y="147723"/>
                  <a:pt x="59819" y="147814"/>
                </a:cubicBezTo>
                <a:cubicBezTo>
                  <a:pt x="59819" y="147814"/>
                  <a:pt x="59819" y="147814"/>
                  <a:pt x="59819" y="147814"/>
                </a:cubicBezTo>
                <a:lnTo>
                  <a:pt x="59819" y="147814"/>
                </a:lnTo>
                <a:cubicBezTo>
                  <a:pt x="59667" y="147905"/>
                  <a:pt x="59545" y="147996"/>
                  <a:pt x="59454" y="148087"/>
                </a:cubicBezTo>
                <a:cubicBezTo>
                  <a:pt x="59211" y="148270"/>
                  <a:pt x="59028" y="148513"/>
                  <a:pt x="58846" y="148756"/>
                </a:cubicBezTo>
                <a:cubicBezTo>
                  <a:pt x="58718" y="148906"/>
                  <a:pt x="58860" y="149070"/>
                  <a:pt x="59009" y="149070"/>
                </a:cubicBezTo>
                <a:cubicBezTo>
                  <a:pt x="59071" y="149070"/>
                  <a:pt x="59135" y="149041"/>
                  <a:pt x="59180" y="148969"/>
                </a:cubicBezTo>
                <a:cubicBezTo>
                  <a:pt x="59302" y="148756"/>
                  <a:pt x="59484" y="148543"/>
                  <a:pt x="59667" y="148391"/>
                </a:cubicBezTo>
                <a:cubicBezTo>
                  <a:pt x="59788" y="148300"/>
                  <a:pt x="59910" y="148209"/>
                  <a:pt x="60032" y="148148"/>
                </a:cubicBezTo>
                <a:cubicBezTo>
                  <a:pt x="60214" y="148026"/>
                  <a:pt x="60396" y="147874"/>
                  <a:pt x="60548" y="147723"/>
                </a:cubicBezTo>
                <a:cubicBezTo>
                  <a:pt x="60609" y="147662"/>
                  <a:pt x="60609" y="147540"/>
                  <a:pt x="60548" y="147449"/>
                </a:cubicBezTo>
                <a:cubicBezTo>
                  <a:pt x="60503" y="147419"/>
                  <a:pt x="60449" y="147403"/>
                  <a:pt x="60400" y="147403"/>
                </a:cubicBezTo>
                <a:close/>
                <a:moveTo>
                  <a:pt x="149415" y="147684"/>
                </a:moveTo>
                <a:cubicBezTo>
                  <a:pt x="149398" y="147684"/>
                  <a:pt x="149381" y="147687"/>
                  <a:pt x="149364" y="147692"/>
                </a:cubicBezTo>
                <a:cubicBezTo>
                  <a:pt x="149273" y="147723"/>
                  <a:pt x="149213" y="147844"/>
                  <a:pt x="149273" y="147935"/>
                </a:cubicBezTo>
                <a:cubicBezTo>
                  <a:pt x="149395" y="148330"/>
                  <a:pt x="149486" y="148726"/>
                  <a:pt x="149486" y="149151"/>
                </a:cubicBezTo>
                <a:cubicBezTo>
                  <a:pt x="149486" y="149333"/>
                  <a:pt x="149456" y="149516"/>
                  <a:pt x="149425" y="149698"/>
                </a:cubicBezTo>
                <a:cubicBezTo>
                  <a:pt x="149425" y="149820"/>
                  <a:pt x="149486" y="149911"/>
                  <a:pt x="149577" y="149941"/>
                </a:cubicBezTo>
                <a:lnTo>
                  <a:pt x="149608" y="149941"/>
                </a:lnTo>
                <a:cubicBezTo>
                  <a:pt x="149699" y="149941"/>
                  <a:pt x="149790" y="149881"/>
                  <a:pt x="149790" y="149789"/>
                </a:cubicBezTo>
                <a:cubicBezTo>
                  <a:pt x="149851" y="149577"/>
                  <a:pt x="149851" y="149364"/>
                  <a:pt x="149851" y="149151"/>
                </a:cubicBezTo>
                <a:cubicBezTo>
                  <a:pt x="149851" y="148695"/>
                  <a:pt x="149790" y="148239"/>
                  <a:pt x="149608" y="147814"/>
                </a:cubicBezTo>
                <a:cubicBezTo>
                  <a:pt x="149583" y="147739"/>
                  <a:pt x="149496" y="147684"/>
                  <a:pt x="149415" y="147684"/>
                </a:cubicBezTo>
                <a:close/>
                <a:moveTo>
                  <a:pt x="126875" y="148958"/>
                </a:moveTo>
                <a:cubicBezTo>
                  <a:pt x="126854" y="148958"/>
                  <a:pt x="126832" y="148962"/>
                  <a:pt x="126811" y="148969"/>
                </a:cubicBezTo>
                <a:cubicBezTo>
                  <a:pt x="126689" y="148999"/>
                  <a:pt x="126659" y="149121"/>
                  <a:pt x="126689" y="149212"/>
                </a:cubicBezTo>
                <a:cubicBezTo>
                  <a:pt x="126750" y="149425"/>
                  <a:pt x="126841" y="149637"/>
                  <a:pt x="126932" y="149820"/>
                </a:cubicBezTo>
                <a:cubicBezTo>
                  <a:pt x="126963" y="149972"/>
                  <a:pt x="127054" y="150124"/>
                  <a:pt x="127206" y="150185"/>
                </a:cubicBezTo>
                <a:cubicBezTo>
                  <a:pt x="127267" y="150215"/>
                  <a:pt x="127328" y="150245"/>
                  <a:pt x="127419" y="150245"/>
                </a:cubicBezTo>
                <a:cubicBezTo>
                  <a:pt x="127480" y="150245"/>
                  <a:pt x="127571" y="150215"/>
                  <a:pt x="127662" y="150185"/>
                </a:cubicBezTo>
                <a:cubicBezTo>
                  <a:pt x="127844" y="150124"/>
                  <a:pt x="128057" y="150033"/>
                  <a:pt x="128239" y="149911"/>
                </a:cubicBezTo>
                <a:cubicBezTo>
                  <a:pt x="128300" y="149850"/>
                  <a:pt x="128331" y="149759"/>
                  <a:pt x="128270" y="149668"/>
                </a:cubicBezTo>
                <a:cubicBezTo>
                  <a:pt x="128250" y="149609"/>
                  <a:pt x="128193" y="149575"/>
                  <a:pt x="128130" y="149575"/>
                </a:cubicBezTo>
                <a:cubicBezTo>
                  <a:pt x="128095" y="149575"/>
                  <a:pt x="128059" y="149585"/>
                  <a:pt x="128027" y="149607"/>
                </a:cubicBezTo>
                <a:cubicBezTo>
                  <a:pt x="127875" y="149698"/>
                  <a:pt x="127692" y="149789"/>
                  <a:pt x="127540" y="149820"/>
                </a:cubicBezTo>
                <a:cubicBezTo>
                  <a:pt x="127497" y="149841"/>
                  <a:pt x="127454" y="149863"/>
                  <a:pt x="127411" y="149863"/>
                </a:cubicBezTo>
                <a:cubicBezTo>
                  <a:pt x="127394" y="149863"/>
                  <a:pt x="127376" y="149859"/>
                  <a:pt x="127358" y="149850"/>
                </a:cubicBezTo>
                <a:cubicBezTo>
                  <a:pt x="127328" y="149850"/>
                  <a:pt x="127297" y="149729"/>
                  <a:pt x="127267" y="149698"/>
                </a:cubicBezTo>
                <a:cubicBezTo>
                  <a:pt x="127206" y="149485"/>
                  <a:pt x="127115" y="149273"/>
                  <a:pt x="127024" y="149090"/>
                </a:cubicBezTo>
                <a:cubicBezTo>
                  <a:pt x="127000" y="148997"/>
                  <a:pt x="126942" y="148958"/>
                  <a:pt x="126875" y="148958"/>
                </a:cubicBezTo>
                <a:close/>
                <a:moveTo>
                  <a:pt x="55685" y="148148"/>
                </a:moveTo>
                <a:cubicBezTo>
                  <a:pt x="55594" y="148148"/>
                  <a:pt x="55503" y="148239"/>
                  <a:pt x="55503" y="148361"/>
                </a:cubicBezTo>
                <a:cubicBezTo>
                  <a:pt x="55533" y="148574"/>
                  <a:pt x="55533" y="148817"/>
                  <a:pt x="55533" y="149090"/>
                </a:cubicBezTo>
                <a:cubicBezTo>
                  <a:pt x="55533" y="149425"/>
                  <a:pt x="55533" y="149759"/>
                  <a:pt x="55503" y="150215"/>
                </a:cubicBezTo>
                <a:cubicBezTo>
                  <a:pt x="55472" y="150337"/>
                  <a:pt x="55563" y="150428"/>
                  <a:pt x="55655" y="150428"/>
                </a:cubicBezTo>
                <a:lnTo>
                  <a:pt x="55685" y="150428"/>
                </a:lnTo>
                <a:cubicBezTo>
                  <a:pt x="55776" y="150428"/>
                  <a:pt x="55867" y="150337"/>
                  <a:pt x="55867" y="150245"/>
                </a:cubicBezTo>
                <a:cubicBezTo>
                  <a:pt x="55898" y="149789"/>
                  <a:pt x="55928" y="149425"/>
                  <a:pt x="55928" y="149090"/>
                </a:cubicBezTo>
                <a:cubicBezTo>
                  <a:pt x="55928" y="148817"/>
                  <a:pt x="55898" y="148574"/>
                  <a:pt x="55898" y="148330"/>
                </a:cubicBezTo>
                <a:cubicBezTo>
                  <a:pt x="55867" y="148209"/>
                  <a:pt x="55776" y="148148"/>
                  <a:pt x="55685" y="148148"/>
                </a:cubicBezTo>
                <a:close/>
                <a:moveTo>
                  <a:pt x="144544" y="150338"/>
                </a:moveTo>
                <a:cubicBezTo>
                  <a:pt x="144087" y="150338"/>
                  <a:pt x="143635" y="150425"/>
                  <a:pt x="143225" y="150610"/>
                </a:cubicBezTo>
                <a:cubicBezTo>
                  <a:pt x="143133" y="150640"/>
                  <a:pt x="143073" y="150762"/>
                  <a:pt x="143103" y="150853"/>
                </a:cubicBezTo>
                <a:cubicBezTo>
                  <a:pt x="143133" y="150944"/>
                  <a:pt x="143225" y="150975"/>
                  <a:pt x="143285" y="150975"/>
                </a:cubicBezTo>
                <a:lnTo>
                  <a:pt x="143346" y="150975"/>
                </a:lnTo>
                <a:cubicBezTo>
                  <a:pt x="143755" y="150803"/>
                  <a:pt x="144180" y="150722"/>
                  <a:pt x="144598" y="150722"/>
                </a:cubicBezTo>
                <a:cubicBezTo>
                  <a:pt x="144770" y="150722"/>
                  <a:pt x="144941" y="150735"/>
                  <a:pt x="145109" y="150762"/>
                </a:cubicBezTo>
                <a:cubicBezTo>
                  <a:pt x="145125" y="150767"/>
                  <a:pt x="145142" y="150770"/>
                  <a:pt x="145160" y="150770"/>
                </a:cubicBezTo>
                <a:cubicBezTo>
                  <a:pt x="145240" y="150770"/>
                  <a:pt x="145327" y="150716"/>
                  <a:pt x="145352" y="150640"/>
                </a:cubicBezTo>
                <a:cubicBezTo>
                  <a:pt x="145352" y="150519"/>
                  <a:pt x="145291" y="150428"/>
                  <a:pt x="145200" y="150397"/>
                </a:cubicBezTo>
                <a:cubicBezTo>
                  <a:pt x="144983" y="150358"/>
                  <a:pt x="144763" y="150338"/>
                  <a:pt x="144544" y="150338"/>
                </a:cubicBezTo>
                <a:close/>
                <a:moveTo>
                  <a:pt x="58073" y="150305"/>
                </a:moveTo>
                <a:cubicBezTo>
                  <a:pt x="58008" y="150305"/>
                  <a:pt x="57943" y="150338"/>
                  <a:pt x="57904" y="150397"/>
                </a:cubicBezTo>
                <a:cubicBezTo>
                  <a:pt x="57600" y="150884"/>
                  <a:pt x="57083" y="151248"/>
                  <a:pt x="56506" y="151340"/>
                </a:cubicBezTo>
                <a:cubicBezTo>
                  <a:pt x="56414" y="151340"/>
                  <a:pt x="56323" y="151431"/>
                  <a:pt x="56354" y="151522"/>
                </a:cubicBezTo>
                <a:cubicBezTo>
                  <a:pt x="56354" y="151644"/>
                  <a:pt x="56445" y="151704"/>
                  <a:pt x="56536" y="151704"/>
                </a:cubicBezTo>
                <a:cubicBezTo>
                  <a:pt x="57235" y="151613"/>
                  <a:pt x="57843" y="151218"/>
                  <a:pt x="58208" y="150610"/>
                </a:cubicBezTo>
                <a:cubicBezTo>
                  <a:pt x="58269" y="150519"/>
                  <a:pt x="58269" y="150397"/>
                  <a:pt x="58177" y="150337"/>
                </a:cubicBezTo>
                <a:cubicBezTo>
                  <a:pt x="58145" y="150315"/>
                  <a:pt x="58109" y="150305"/>
                  <a:pt x="58073" y="150305"/>
                </a:cubicBezTo>
                <a:close/>
                <a:moveTo>
                  <a:pt x="148685" y="151154"/>
                </a:moveTo>
                <a:cubicBezTo>
                  <a:pt x="148648" y="151154"/>
                  <a:pt x="148609" y="151164"/>
                  <a:pt x="148574" y="151188"/>
                </a:cubicBezTo>
                <a:cubicBezTo>
                  <a:pt x="148453" y="151248"/>
                  <a:pt x="148361" y="151309"/>
                  <a:pt x="148240" y="151370"/>
                </a:cubicBezTo>
                <a:cubicBezTo>
                  <a:pt x="148098" y="151410"/>
                  <a:pt x="147949" y="151431"/>
                  <a:pt x="147801" y="151431"/>
                </a:cubicBezTo>
                <a:cubicBezTo>
                  <a:pt x="147504" y="151431"/>
                  <a:pt x="147206" y="151350"/>
                  <a:pt x="146963" y="151188"/>
                </a:cubicBezTo>
                <a:cubicBezTo>
                  <a:pt x="146940" y="151180"/>
                  <a:pt x="146916" y="151176"/>
                  <a:pt x="146891" y="151176"/>
                </a:cubicBezTo>
                <a:cubicBezTo>
                  <a:pt x="146815" y="151176"/>
                  <a:pt x="146735" y="151210"/>
                  <a:pt x="146690" y="151279"/>
                </a:cubicBezTo>
                <a:cubicBezTo>
                  <a:pt x="146659" y="151370"/>
                  <a:pt x="146720" y="151492"/>
                  <a:pt x="146811" y="151552"/>
                </a:cubicBezTo>
                <a:cubicBezTo>
                  <a:pt x="147115" y="151704"/>
                  <a:pt x="147480" y="151796"/>
                  <a:pt x="147845" y="151796"/>
                </a:cubicBezTo>
                <a:cubicBezTo>
                  <a:pt x="148179" y="151796"/>
                  <a:pt x="148513" y="151704"/>
                  <a:pt x="148787" y="151492"/>
                </a:cubicBezTo>
                <a:cubicBezTo>
                  <a:pt x="148878" y="151431"/>
                  <a:pt x="148878" y="151309"/>
                  <a:pt x="148817" y="151218"/>
                </a:cubicBezTo>
                <a:cubicBezTo>
                  <a:pt x="148799" y="151180"/>
                  <a:pt x="148745" y="151154"/>
                  <a:pt x="148685" y="151154"/>
                </a:cubicBezTo>
                <a:close/>
                <a:moveTo>
                  <a:pt x="137510" y="149698"/>
                </a:moveTo>
                <a:cubicBezTo>
                  <a:pt x="137389" y="149698"/>
                  <a:pt x="137297" y="149759"/>
                  <a:pt x="137297" y="149850"/>
                </a:cubicBezTo>
                <a:cubicBezTo>
                  <a:pt x="137297" y="149941"/>
                  <a:pt x="137297" y="150033"/>
                  <a:pt x="137297" y="150124"/>
                </a:cubicBezTo>
                <a:cubicBezTo>
                  <a:pt x="137267" y="150732"/>
                  <a:pt x="137480" y="151340"/>
                  <a:pt x="137905" y="151765"/>
                </a:cubicBezTo>
                <a:cubicBezTo>
                  <a:pt x="137936" y="151796"/>
                  <a:pt x="137966" y="151826"/>
                  <a:pt x="138027" y="151826"/>
                </a:cubicBezTo>
                <a:cubicBezTo>
                  <a:pt x="138088" y="151826"/>
                  <a:pt x="138118" y="151796"/>
                  <a:pt x="138179" y="151765"/>
                </a:cubicBezTo>
                <a:cubicBezTo>
                  <a:pt x="138240" y="151704"/>
                  <a:pt x="138240" y="151583"/>
                  <a:pt x="138179" y="151492"/>
                </a:cubicBezTo>
                <a:cubicBezTo>
                  <a:pt x="137814" y="151127"/>
                  <a:pt x="137632" y="150640"/>
                  <a:pt x="137662" y="150124"/>
                </a:cubicBezTo>
                <a:cubicBezTo>
                  <a:pt x="137662" y="150063"/>
                  <a:pt x="137662" y="149972"/>
                  <a:pt x="137662" y="149881"/>
                </a:cubicBezTo>
                <a:cubicBezTo>
                  <a:pt x="137693" y="149789"/>
                  <a:pt x="137601" y="149698"/>
                  <a:pt x="137510" y="149698"/>
                </a:cubicBezTo>
                <a:close/>
                <a:moveTo>
                  <a:pt x="141595" y="151430"/>
                </a:moveTo>
                <a:cubicBezTo>
                  <a:pt x="141560" y="151430"/>
                  <a:pt x="141524" y="151440"/>
                  <a:pt x="141492" y="151461"/>
                </a:cubicBezTo>
                <a:cubicBezTo>
                  <a:pt x="141127" y="151644"/>
                  <a:pt x="140763" y="151796"/>
                  <a:pt x="140367" y="151917"/>
                </a:cubicBezTo>
                <a:cubicBezTo>
                  <a:pt x="140185" y="151947"/>
                  <a:pt x="139972" y="151978"/>
                  <a:pt x="139759" y="152008"/>
                </a:cubicBezTo>
                <a:cubicBezTo>
                  <a:pt x="139525" y="152008"/>
                  <a:pt x="139545" y="152375"/>
                  <a:pt x="139764" y="152375"/>
                </a:cubicBezTo>
                <a:cubicBezTo>
                  <a:pt x="139772" y="152375"/>
                  <a:pt x="139781" y="152374"/>
                  <a:pt x="139790" y="152373"/>
                </a:cubicBezTo>
                <a:cubicBezTo>
                  <a:pt x="140033" y="152373"/>
                  <a:pt x="140246" y="152343"/>
                  <a:pt x="140489" y="152282"/>
                </a:cubicBezTo>
                <a:cubicBezTo>
                  <a:pt x="140884" y="152160"/>
                  <a:pt x="141279" y="151978"/>
                  <a:pt x="141674" y="151796"/>
                </a:cubicBezTo>
                <a:cubicBezTo>
                  <a:pt x="141766" y="151735"/>
                  <a:pt x="141796" y="151644"/>
                  <a:pt x="141735" y="151522"/>
                </a:cubicBezTo>
                <a:cubicBezTo>
                  <a:pt x="141716" y="151463"/>
                  <a:pt x="141658" y="151430"/>
                  <a:pt x="141595" y="151430"/>
                </a:cubicBezTo>
                <a:close/>
                <a:moveTo>
                  <a:pt x="334" y="79697"/>
                </a:moveTo>
                <a:lnTo>
                  <a:pt x="334" y="80275"/>
                </a:lnTo>
                <a:cubicBezTo>
                  <a:pt x="1793" y="80396"/>
                  <a:pt x="3344" y="81217"/>
                  <a:pt x="4681" y="82646"/>
                </a:cubicBezTo>
                <a:cubicBezTo>
                  <a:pt x="5532" y="83557"/>
                  <a:pt x="6292" y="84560"/>
                  <a:pt x="6991" y="85624"/>
                </a:cubicBezTo>
                <a:cubicBezTo>
                  <a:pt x="7508" y="86384"/>
                  <a:pt x="8055" y="87175"/>
                  <a:pt x="8663" y="87904"/>
                </a:cubicBezTo>
                <a:cubicBezTo>
                  <a:pt x="11490" y="91308"/>
                  <a:pt x="15502" y="93527"/>
                  <a:pt x="19909" y="94074"/>
                </a:cubicBezTo>
                <a:cubicBezTo>
                  <a:pt x="20688" y="94163"/>
                  <a:pt x="21457" y="94210"/>
                  <a:pt x="22228" y="94210"/>
                </a:cubicBezTo>
                <a:cubicBezTo>
                  <a:pt x="22780" y="94210"/>
                  <a:pt x="23333" y="94186"/>
                  <a:pt x="23891" y="94135"/>
                </a:cubicBezTo>
                <a:cubicBezTo>
                  <a:pt x="23891" y="94145"/>
                  <a:pt x="23894" y="94149"/>
                  <a:pt x="23899" y="94149"/>
                </a:cubicBezTo>
                <a:cubicBezTo>
                  <a:pt x="23908" y="94149"/>
                  <a:pt x="23921" y="94135"/>
                  <a:pt x="23921" y="94135"/>
                </a:cubicBezTo>
                <a:cubicBezTo>
                  <a:pt x="24043" y="94135"/>
                  <a:pt x="24165" y="94135"/>
                  <a:pt x="24286" y="94105"/>
                </a:cubicBezTo>
                <a:cubicBezTo>
                  <a:pt x="26931" y="93892"/>
                  <a:pt x="29605" y="93223"/>
                  <a:pt x="32189" y="92585"/>
                </a:cubicBezTo>
                <a:cubicBezTo>
                  <a:pt x="33739" y="92220"/>
                  <a:pt x="35350" y="91825"/>
                  <a:pt x="36931" y="91521"/>
                </a:cubicBezTo>
                <a:cubicBezTo>
                  <a:pt x="37177" y="91453"/>
                  <a:pt x="37424" y="91421"/>
                  <a:pt x="37667" y="91421"/>
                </a:cubicBezTo>
                <a:cubicBezTo>
                  <a:pt x="37965" y="91421"/>
                  <a:pt x="38258" y="91468"/>
                  <a:pt x="38542" y="91551"/>
                </a:cubicBezTo>
                <a:cubicBezTo>
                  <a:pt x="39089" y="91825"/>
                  <a:pt x="39393" y="92463"/>
                  <a:pt x="39606" y="93041"/>
                </a:cubicBezTo>
                <a:cubicBezTo>
                  <a:pt x="41855" y="98664"/>
                  <a:pt x="42463" y="104804"/>
                  <a:pt x="41369" y="110761"/>
                </a:cubicBezTo>
                <a:cubicBezTo>
                  <a:pt x="41186" y="111734"/>
                  <a:pt x="40943" y="112828"/>
                  <a:pt x="40244" y="113619"/>
                </a:cubicBezTo>
                <a:cubicBezTo>
                  <a:pt x="39423" y="114500"/>
                  <a:pt x="38207" y="114804"/>
                  <a:pt x="36900" y="115138"/>
                </a:cubicBezTo>
                <a:cubicBezTo>
                  <a:pt x="35837" y="115382"/>
                  <a:pt x="34742" y="115655"/>
                  <a:pt x="33830" y="116293"/>
                </a:cubicBezTo>
                <a:cubicBezTo>
                  <a:pt x="31216" y="118148"/>
                  <a:pt x="31490" y="121795"/>
                  <a:pt x="31733" y="125017"/>
                </a:cubicBezTo>
                <a:lnTo>
                  <a:pt x="31764" y="125655"/>
                </a:lnTo>
                <a:cubicBezTo>
                  <a:pt x="31855" y="126294"/>
                  <a:pt x="31794" y="126962"/>
                  <a:pt x="31612" y="127601"/>
                </a:cubicBezTo>
                <a:cubicBezTo>
                  <a:pt x="31083" y="129018"/>
                  <a:pt x="29386" y="129622"/>
                  <a:pt x="27751" y="129622"/>
                </a:cubicBezTo>
                <a:cubicBezTo>
                  <a:pt x="27598" y="129622"/>
                  <a:pt x="27446" y="129617"/>
                  <a:pt x="27295" y="129607"/>
                </a:cubicBezTo>
                <a:cubicBezTo>
                  <a:pt x="26627" y="129546"/>
                  <a:pt x="25928" y="129424"/>
                  <a:pt x="25259" y="129303"/>
                </a:cubicBezTo>
                <a:cubicBezTo>
                  <a:pt x="24355" y="129083"/>
                  <a:pt x="23431" y="128981"/>
                  <a:pt x="22504" y="128981"/>
                </a:cubicBezTo>
                <a:cubicBezTo>
                  <a:pt x="22277" y="128981"/>
                  <a:pt x="22051" y="128987"/>
                  <a:pt x="21824" y="128999"/>
                </a:cubicBezTo>
                <a:cubicBezTo>
                  <a:pt x="20183" y="129151"/>
                  <a:pt x="18663" y="130002"/>
                  <a:pt x="17508" y="130701"/>
                </a:cubicBezTo>
                <a:cubicBezTo>
                  <a:pt x="12918" y="133589"/>
                  <a:pt x="9210" y="137692"/>
                  <a:pt x="6809" y="142555"/>
                </a:cubicBezTo>
                <a:cubicBezTo>
                  <a:pt x="6444" y="143346"/>
                  <a:pt x="6079" y="144197"/>
                  <a:pt x="5714" y="144987"/>
                </a:cubicBezTo>
                <a:cubicBezTo>
                  <a:pt x="4407" y="147966"/>
                  <a:pt x="3070" y="151036"/>
                  <a:pt x="365" y="152707"/>
                </a:cubicBezTo>
                <a:lnTo>
                  <a:pt x="334" y="152707"/>
                </a:lnTo>
                <a:lnTo>
                  <a:pt x="334" y="153376"/>
                </a:lnTo>
                <a:cubicBezTo>
                  <a:pt x="456" y="153315"/>
                  <a:pt x="578" y="153254"/>
                  <a:pt x="669" y="153194"/>
                </a:cubicBezTo>
                <a:cubicBezTo>
                  <a:pt x="3526" y="151431"/>
                  <a:pt x="4894" y="148270"/>
                  <a:pt x="6231" y="145200"/>
                </a:cubicBezTo>
                <a:cubicBezTo>
                  <a:pt x="6565" y="144470"/>
                  <a:pt x="6900" y="143710"/>
                  <a:pt x="7234" y="142981"/>
                </a:cubicBezTo>
                <a:cubicBezTo>
                  <a:pt x="7265" y="142920"/>
                  <a:pt x="7295" y="142859"/>
                  <a:pt x="7325" y="142829"/>
                </a:cubicBezTo>
                <a:cubicBezTo>
                  <a:pt x="7356" y="142738"/>
                  <a:pt x="7386" y="142677"/>
                  <a:pt x="7447" y="142586"/>
                </a:cubicBezTo>
                <a:cubicBezTo>
                  <a:pt x="9787" y="137905"/>
                  <a:pt x="13374" y="133984"/>
                  <a:pt x="17812" y="131187"/>
                </a:cubicBezTo>
                <a:cubicBezTo>
                  <a:pt x="18906" y="130519"/>
                  <a:pt x="20335" y="129728"/>
                  <a:pt x="21885" y="129576"/>
                </a:cubicBezTo>
                <a:cubicBezTo>
                  <a:pt x="22104" y="129564"/>
                  <a:pt x="22323" y="129558"/>
                  <a:pt x="22541" y="129558"/>
                </a:cubicBezTo>
                <a:cubicBezTo>
                  <a:pt x="23417" y="129558"/>
                  <a:pt x="24292" y="129655"/>
                  <a:pt x="25168" y="129850"/>
                </a:cubicBezTo>
                <a:cubicBezTo>
                  <a:pt x="25867" y="130002"/>
                  <a:pt x="26566" y="130093"/>
                  <a:pt x="27265" y="130184"/>
                </a:cubicBezTo>
                <a:cubicBezTo>
                  <a:pt x="27412" y="130193"/>
                  <a:pt x="27561" y="130198"/>
                  <a:pt x="27710" y="130198"/>
                </a:cubicBezTo>
                <a:cubicBezTo>
                  <a:pt x="29545" y="130198"/>
                  <a:pt x="31540" y="129497"/>
                  <a:pt x="32159" y="127783"/>
                </a:cubicBezTo>
                <a:cubicBezTo>
                  <a:pt x="32371" y="127084"/>
                  <a:pt x="32432" y="126354"/>
                  <a:pt x="32341" y="125625"/>
                </a:cubicBezTo>
                <a:lnTo>
                  <a:pt x="32280" y="124987"/>
                </a:lnTo>
                <a:cubicBezTo>
                  <a:pt x="32067" y="121917"/>
                  <a:pt x="31794" y="118421"/>
                  <a:pt x="34165" y="116749"/>
                </a:cubicBezTo>
                <a:cubicBezTo>
                  <a:pt x="34985" y="116172"/>
                  <a:pt x="36019" y="115929"/>
                  <a:pt x="37052" y="115686"/>
                </a:cubicBezTo>
                <a:cubicBezTo>
                  <a:pt x="38359" y="115351"/>
                  <a:pt x="39727" y="115017"/>
                  <a:pt x="40669" y="113983"/>
                </a:cubicBezTo>
                <a:cubicBezTo>
                  <a:pt x="41429" y="113132"/>
                  <a:pt x="41733" y="112008"/>
                  <a:pt x="41916" y="110883"/>
                </a:cubicBezTo>
                <a:cubicBezTo>
                  <a:pt x="43040" y="104804"/>
                  <a:pt x="42402" y="98573"/>
                  <a:pt x="40153" y="92828"/>
                </a:cubicBezTo>
                <a:cubicBezTo>
                  <a:pt x="39849" y="92099"/>
                  <a:pt x="39484" y="91369"/>
                  <a:pt x="38785" y="91035"/>
                </a:cubicBezTo>
                <a:cubicBezTo>
                  <a:pt x="38429" y="90916"/>
                  <a:pt x="38064" y="90854"/>
                  <a:pt x="37700" y="90854"/>
                </a:cubicBezTo>
                <a:cubicBezTo>
                  <a:pt x="37411" y="90854"/>
                  <a:pt x="37122" y="90893"/>
                  <a:pt x="36840" y="90974"/>
                </a:cubicBezTo>
                <a:cubicBezTo>
                  <a:pt x="35229" y="91278"/>
                  <a:pt x="33618" y="91673"/>
                  <a:pt x="32037" y="92038"/>
                </a:cubicBezTo>
                <a:cubicBezTo>
                  <a:pt x="29484" y="92676"/>
                  <a:pt x="26900" y="93314"/>
                  <a:pt x="24286" y="93558"/>
                </a:cubicBezTo>
                <a:cubicBezTo>
                  <a:pt x="24165" y="93558"/>
                  <a:pt x="24013" y="93558"/>
                  <a:pt x="23891" y="93588"/>
                </a:cubicBezTo>
                <a:cubicBezTo>
                  <a:pt x="23321" y="93628"/>
                  <a:pt x="22750" y="93650"/>
                  <a:pt x="22180" y="93650"/>
                </a:cubicBezTo>
                <a:cubicBezTo>
                  <a:pt x="21443" y="93650"/>
                  <a:pt x="20706" y="93613"/>
                  <a:pt x="19970" y="93527"/>
                </a:cubicBezTo>
                <a:cubicBezTo>
                  <a:pt x="15715" y="92980"/>
                  <a:pt x="11824" y="90852"/>
                  <a:pt x="9119" y="87539"/>
                </a:cubicBezTo>
                <a:cubicBezTo>
                  <a:pt x="8511" y="86840"/>
                  <a:pt x="7994" y="86050"/>
                  <a:pt x="7477" y="85320"/>
                </a:cubicBezTo>
                <a:cubicBezTo>
                  <a:pt x="6748" y="84226"/>
                  <a:pt x="5958" y="83193"/>
                  <a:pt x="5106" y="82250"/>
                </a:cubicBezTo>
                <a:cubicBezTo>
                  <a:pt x="3647" y="80700"/>
                  <a:pt x="1945" y="79819"/>
                  <a:pt x="334" y="79697"/>
                </a:cubicBezTo>
                <a:close/>
                <a:moveTo>
                  <a:pt x="67039" y="152548"/>
                </a:moveTo>
                <a:cubicBezTo>
                  <a:pt x="67023" y="152548"/>
                  <a:pt x="67008" y="152550"/>
                  <a:pt x="66992" y="152555"/>
                </a:cubicBezTo>
                <a:cubicBezTo>
                  <a:pt x="66354" y="152677"/>
                  <a:pt x="65716" y="152859"/>
                  <a:pt x="65138" y="153133"/>
                </a:cubicBezTo>
                <a:cubicBezTo>
                  <a:pt x="65047" y="153194"/>
                  <a:pt x="64986" y="153315"/>
                  <a:pt x="65047" y="153406"/>
                </a:cubicBezTo>
                <a:cubicBezTo>
                  <a:pt x="65077" y="153467"/>
                  <a:pt x="65138" y="153498"/>
                  <a:pt x="65229" y="153498"/>
                </a:cubicBezTo>
                <a:lnTo>
                  <a:pt x="65290" y="153498"/>
                </a:lnTo>
                <a:cubicBezTo>
                  <a:pt x="65867" y="153224"/>
                  <a:pt x="66445" y="153042"/>
                  <a:pt x="67053" y="152920"/>
                </a:cubicBezTo>
                <a:cubicBezTo>
                  <a:pt x="67175" y="152890"/>
                  <a:pt x="67235" y="152799"/>
                  <a:pt x="67205" y="152707"/>
                </a:cubicBezTo>
                <a:cubicBezTo>
                  <a:pt x="67180" y="152607"/>
                  <a:pt x="67113" y="152548"/>
                  <a:pt x="67039" y="152548"/>
                </a:cubicBezTo>
                <a:close/>
                <a:moveTo>
                  <a:pt x="68900" y="152489"/>
                </a:moveTo>
                <a:cubicBezTo>
                  <a:pt x="68816" y="152489"/>
                  <a:pt x="68725" y="152568"/>
                  <a:pt x="68725" y="152647"/>
                </a:cubicBezTo>
                <a:cubicBezTo>
                  <a:pt x="68694" y="152738"/>
                  <a:pt x="68785" y="152859"/>
                  <a:pt x="68877" y="152859"/>
                </a:cubicBezTo>
                <a:cubicBezTo>
                  <a:pt x="69485" y="152951"/>
                  <a:pt x="70032" y="153194"/>
                  <a:pt x="70488" y="153589"/>
                </a:cubicBezTo>
                <a:cubicBezTo>
                  <a:pt x="70525" y="153620"/>
                  <a:pt x="70565" y="153633"/>
                  <a:pt x="70604" y="153633"/>
                </a:cubicBezTo>
                <a:cubicBezTo>
                  <a:pt x="70752" y="153633"/>
                  <a:pt x="70876" y="153436"/>
                  <a:pt x="70731" y="153315"/>
                </a:cubicBezTo>
                <a:cubicBezTo>
                  <a:pt x="70244" y="152859"/>
                  <a:pt x="69606" y="152586"/>
                  <a:pt x="68937" y="152495"/>
                </a:cubicBezTo>
                <a:cubicBezTo>
                  <a:pt x="68925" y="152491"/>
                  <a:pt x="68912" y="152489"/>
                  <a:pt x="68900" y="152489"/>
                </a:cubicBezTo>
                <a:close/>
                <a:moveTo>
                  <a:pt x="63579" y="154103"/>
                </a:moveTo>
                <a:cubicBezTo>
                  <a:pt x="63540" y="154103"/>
                  <a:pt x="63501" y="154113"/>
                  <a:pt x="63466" y="154136"/>
                </a:cubicBezTo>
                <a:cubicBezTo>
                  <a:pt x="63071" y="154440"/>
                  <a:pt x="62737" y="154774"/>
                  <a:pt x="62433" y="155139"/>
                </a:cubicBezTo>
                <a:cubicBezTo>
                  <a:pt x="62311" y="155261"/>
                  <a:pt x="62220" y="155413"/>
                  <a:pt x="62129" y="155534"/>
                </a:cubicBezTo>
                <a:cubicBezTo>
                  <a:pt x="62068" y="155625"/>
                  <a:pt x="62068" y="155747"/>
                  <a:pt x="62159" y="155808"/>
                </a:cubicBezTo>
                <a:cubicBezTo>
                  <a:pt x="62190" y="155838"/>
                  <a:pt x="62220" y="155838"/>
                  <a:pt x="62281" y="155838"/>
                </a:cubicBezTo>
                <a:cubicBezTo>
                  <a:pt x="62342" y="155838"/>
                  <a:pt x="62372" y="155808"/>
                  <a:pt x="62433" y="155747"/>
                </a:cubicBezTo>
                <a:cubicBezTo>
                  <a:pt x="62524" y="155625"/>
                  <a:pt x="62615" y="155504"/>
                  <a:pt x="62706" y="155382"/>
                </a:cubicBezTo>
                <a:cubicBezTo>
                  <a:pt x="63010" y="155017"/>
                  <a:pt x="63345" y="154713"/>
                  <a:pt x="63709" y="154440"/>
                </a:cubicBezTo>
                <a:cubicBezTo>
                  <a:pt x="63801" y="154379"/>
                  <a:pt x="63801" y="154258"/>
                  <a:pt x="63740" y="154166"/>
                </a:cubicBezTo>
                <a:cubicBezTo>
                  <a:pt x="63702" y="154129"/>
                  <a:pt x="63641" y="154103"/>
                  <a:pt x="63579" y="154103"/>
                </a:cubicBezTo>
                <a:close/>
                <a:moveTo>
                  <a:pt x="161371" y="156385"/>
                </a:moveTo>
                <a:cubicBezTo>
                  <a:pt x="161280" y="156385"/>
                  <a:pt x="161188" y="156476"/>
                  <a:pt x="161158" y="156568"/>
                </a:cubicBezTo>
                <a:cubicBezTo>
                  <a:pt x="161158" y="156659"/>
                  <a:pt x="161219" y="156750"/>
                  <a:pt x="161340" y="156780"/>
                </a:cubicBezTo>
                <a:cubicBezTo>
                  <a:pt x="161827" y="156841"/>
                  <a:pt x="162313" y="156932"/>
                  <a:pt x="162830" y="157054"/>
                </a:cubicBezTo>
                <a:cubicBezTo>
                  <a:pt x="162921" y="157084"/>
                  <a:pt x="163043" y="157115"/>
                  <a:pt x="163164" y="157145"/>
                </a:cubicBezTo>
                <a:lnTo>
                  <a:pt x="163225" y="157145"/>
                </a:lnTo>
                <a:cubicBezTo>
                  <a:pt x="163316" y="157145"/>
                  <a:pt x="163377" y="157084"/>
                  <a:pt x="163407" y="156993"/>
                </a:cubicBezTo>
                <a:cubicBezTo>
                  <a:pt x="163438" y="156902"/>
                  <a:pt x="163377" y="156780"/>
                  <a:pt x="163255" y="156780"/>
                </a:cubicBezTo>
                <a:lnTo>
                  <a:pt x="163255" y="156750"/>
                </a:lnTo>
                <a:cubicBezTo>
                  <a:pt x="163134" y="156720"/>
                  <a:pt x="163012" y="156689"/>
                  <a:pt x="162921" y="156659"/>
                </a:cubicBezTo>
                <a:cubicBezTo>
                  <a:pt x="162404" y="156568"/>
                  <a:pt x="161888" y="156476"/>
                  <a:pt x="161371" y="156385"/>
                </a:cubicBezTo>
                <a:close/>
                <a:moveTo>
                  <a:pt x="71582" y="154835"/>
                </a:moveTo>
                <a:cubicBezTo>
                  <a:pt x="71491" y="154865"/>
                  <a:pt x="71430" y="154957"/>
                  <a:pt x="71430" y="155048"/>
                </a:cubicBezTo>
                <a:cubicBezTo>
                  <a:pt x="71430" y="155048"/>
                  <a:pt x="71430" y="155078"/>
                  <a:pt x="71460" y="155078"/>
                </a:cubicBezTo>
                <a:lnTo>
                  <a:pt x="71460" y="155139"/>
                </a:lnTo>
                <a:cubicBezTo>
                  <a:pt x="71612" y="155625"/>
                  <a:pt x="71703" y="156112"/>
                  <a:pt x="71703" y="156628"/>
                </a:cubicBezTo>
                <a:cubicBezTo>
                  <a:pt x="71703" y="156720"/>
                  <a:pt x="71703" y="156841"/>
                  <a:pt x="71673" y="156963"/>
                </a:cubicBezTo>
                <a:cubicBezTo>
                  <a:pt x="71673" y="157054"/>
                  <a:pt x="71764" y="157145"/>
                  <a:pt x="71855" y="157176"/>
                </a:cubicBezTo>
                <a:lnTo>
                  <a:pt x="71886" y="157176"/>
                </a:lnTo>
                <a:cubicBezTo>
                  <a:pt x="71977" y="157176"/>
                  <a:pt x="72068" y="157084"/>
                  <a:pt x="72068" y="156993"/>
                </a:cubicBezTo>
                <a:cubicBezTo>
                  <a:pt x="72068" y="156872"/>
                  <a:pt x="72068" y="156750"/>
                  <a:pt x="72068" y="156628"/>
                </a:cubicBezTo>
                <a:cubicBezTo>
                  <a:pt x="72068" y="156081"/>
                  <a:pt x="72007" y="155534"/>
                  <a:pt x="71825" y="155048"/>
                </a:cubicBezTo>
                <a:lnTo>
                  <a:pt x="71825" y="154957"/>
                </a:lnTo>
                <a:cubicBezTo>
                  <a:pt x="71795" y="154957"/>
                  <a:pt x="71795" y="154926"/>
                  <a:pt x="71764" y="154896"/>
                </a:cubicBezTo>
                <a:cubicBezTo>
                  <a:pt x="71703" y="154835"/>
                  <a:pt x="71643" y="154835"/>
                  <a:pt x="71582" y="154835"/>
                </a:cubicBezTo>
                <a:close/>
                <a:moveTo>
                  <a:pt x="159473" y="156379"/>
                </a:moveTo>
                <a:cubicBezTo>
                  <a:pt x="159458" y="156379"/>
                  <a:pt x="159442" y="156381"/>
                  <a:pt x="159425" y="156385"/>
                </a:cubicBezTo>
                <a:cubicBezTo>
                  <a:pt x="158787" y="156446"/>
                  <a:pt x="158149" y="156659"/>
                  <a:pt x="157571" y="156993"/>
                </a:cubicBezTo>
                <a:cubicBezTo>
                  <a:pt x="157480" y="157054"/>
                  <a:pt x="157450" y="157176"/>
                  <a:pt x="157511" y="157267"/>
                </a:cubicBezTo>
                <a:cubicBezTo>
                  <a:pt x="157550" y="157326"/>
                  <a:pt x="157614" y="157359"/>
                  <a:pt x="157680" y="157359"/>
                </a:cubicBezTo>
                <a:cubicBezTo>
                  <a:pt x="157716" y="157359"/>
                  <a:pt x="157752" y="157349"/>
                  <a:pt x="157784" y="157328"/>
                </a:cubicBezTo>
                <a:cubicBezTo>
                  <a:pt x="158301" y="157024"/>
                  <a:pt x="158878" y="156811"/>
                  <a:pt x="159486" y="156750"/>
                </a:cubicBezTo>
                <a:cubicBezTo>
                  <a:pt x="159577" y="156750"/>
                  <a:pt x="159669" y="156659"/>
                  <a:pt x="159638" y="156537"/>
                </a:cubicBezTo>
                <a:cubicBezTo>
                  <a:pt x="159638" y="156458"/>
                  <a:pt x="159570" y="156379"/>
                  <a:pt x="159473" y="156379"/>
                </a:cubicBezTo>
                <a:close/>
                <a:moveTo>
                  <a:pt x="334" y="70882"/>
                </a:moveTo>
                <a:lnTo>
                  <a:pt x="334" y="71338"/>
                </a:lnTo>
                <a:lnTo>
                  <a:pt x="0" y="71338"/>
                </a:lnTo>
                <a:cubicBezTo>
                  <a:pt x="122" y="71399"/>
                  <a:pt x="213" y="71430"/>
                  <a:pt x="334" y="71490"/>
                </a:cubicBezTo>
                <a:cubicBezTo>
                  <a:pt x="517" y="71551"/>
                  <a:pt x="669" y="71642"/>
                  <a:pt x="851" y="71734"/>
                </a:cubicBezTo>
                <a:cubicBezTo>
                  <a:pt x="2371" y="72524"/>
                  <a:pt x="3739" y="73648"/>
                  <a:pt x="4833" y="74986"/>
                </a:cubicBezTo>
                <a:cubicBezTo>
                  <a:pt x="5897" y="76323"/>
                  <a:pt x="6869" y="77752"/>
                  <a:pt x="7721" y="79241"/>
                </a:cubicBezTo>
                <a:cubicBezTo>
                  <a:pt x="8724" y="80943"/>
                  <a:pt x="9879" y="82585"/>
                  <a:pt x="11155" y="84105"/>
                </a:cubicBezTo>
                <a:cubicBezTo>
                  <a:pt x="14438" y="87661"/>
                  <a:pt x="19058" y="89728"/>
                  <a:pt x="23891" y="89789"/>
                </a:cubicBezTo>
                <a:lnTo>
                  <a:pt x="24286" y="89789"/>
                </a:lnTo>
                <a:cubicBezTo>
                  <a:pt x="25016" y="89758"/>
                  <a:pt x="25776" y="89697"/>
                  <a:pt x="26535" y="89606"/>
                </a:cubicBezTo>
                <a:cubicBezTo>
                  <a:pt x="31034" y="88877"/>
                  <a:pt x="35016" y="86384"/>
                  <a:pt x="37995" y="84287"/>
                </a:cubicBezTo>
                <a:lnTo>
                  <a:pt x="38025" y="84287"/>
                </a:lnTo>
                <a:cubicBezTo>
                  <a:pt x="38743" y="83774"/>
                  <a:pt x="39419" y="83289"/>
                  <a:pt x="40259" y="83289"/>
                </a:cubicBezTo>
                <a:cubicBezTo>
                  <a:pt x="40664" y="83289"/>
                  <a:pt x="41107" y="83402"/>
                  <a:pt x="41612" y="83679"/>
                </a:cubicBezTo>
                <a:cubicBezTo>
                  <a:pt x="42676" y="84287"/>
                  <a:pt x="43405" y="85290"/>
                  <a:pt x="43648" y="86475"/>
                </a:cubicBezTo>
                <a:cubicBezTo>
                  <a:pt x="44013" y="88299"/>
                  <a:pt x="43770" y="90032"/>
                  <a:pt x="43527" y="91886"/>
                </a:cubicBezTo>
                <a:cubicBezTo>
                  <a:pt x="43405" y="92646"/>
                  <a:pt x="43283" y="93466"/>
                  <a:pt x="43223" y="94257"/>
                </a:cubicBezTo>
                <a:cubicBezTo>
                  <a:pt x="43040" y="96658"/>
                  <a:pt x="43405" y="99849"/>
                  <a:pt x="46080" y="101369"/>
                </a:cubicBezTo>
                <a:cubicBezTo>
                  <a:pt x="46597" y="101643"/>
                  <a:pt x="47053" y="102038"/>
                  <a:pt x="47387" y="102463"/>
                </a:cubicBezTo>
                <a:cubicBezTo>
                  <a:pt x="47782" y="102919"/>
                  <a:pt x="47995" y="103467"/>
                  <a:pt x="47995" y="104044"/>
                </a:cubicBezTo>
                <a:cubicBezTo>
                  <a:pt x="47964" y="104439"/>
                  <a:pt x="47843" y="104804"/>
                  <a:pt x="47630" y="105138"/>
                </a:cubicBezTo>
                <a:cubicBezTo>
                  <a:pt x="47357" y="105594"/>
                  <a:pt x="47022" y="106050"/>
                  <a:pt x="46688" y="106445"/>
                </a:cubicBezTo>
                <a:cubicBezTo>
                  <a:pt x="45928" y="107357"/>
                  <a:pt x="45138" y="108299"/>
                  <a:pt x="45229" y="109485"/>
                </a:cubicBezTo>
                <a:cubicBezTo>
                  <a:pt x="45290" y="110366"/>
                  <a:pt x="45806" y="111096"/>
                  <a:pt x="46323" y="111765"/>
                </a:cubicBezTo>
                <a:cubicBezTo>
                  <a:pt x="46931" y="112585"/>
                  <a:pt x="47478" y="113345"/>
                  <a:pt x="47235" y="114287"/>
                </a:cubicBezTo>
                <a:cubicBezTo>
                  <a:pt x="47083" y="114834"/>
                  <a:pt x="46718" y="115290"/>
                  <a:pt x="46232" y="115594"/>
                </a:cubicBezTo>
                <a:cubicBezTo>
                  <a:pt x="45381" y="116111"/>
                  <a:pt x="44439" y="116233"/>
                  <a:pt x="43466" y="116354"/>
                </a:cubicBezTo>
                <a:cubicBezTo>
                  <a:pt x="42736" y="116415"/>
                  <a:pt x="42007" y="116567"/>
                  <a:pt x="41308" y="116810"/>
                </a:cubicBezTo>
                <a:cubicBezTo>
                  <a:pt x="40274" y="117205"/>
                  <a:pt x="39362" y="117904"/>
                  <a:pt x="38724" y="118847"/>
                </a:cubicBezTo>
                <a:cubicBezTo>
                  <a:pt x="38633" y="118968"/>
                  <a:pt x="38542" y="119090"/>
                  <a:pt x="38481" y="119211"/>
                </a:cubicBezTo>
                <a:cubicBezTo>
                  <a:pt x="37812" y="120275"/>
                  <a:pt x="37448" y="121491"/>
                  <a:pt x="37326" y="122707"/>
                </a:cubicBezTo>
                <a:cubicBezTo>
                  <a:pt x="37113" y="125595"/>
                  <a:pt x="38177" y="128330"/>
                  <a:pt x="39241" y="131005"/>
                </a:cubicBezTo>
                <a:lnTo>
                  <a:pt x="39241" y="131035"/>
                </a:lnTo>
                <a:cubicBezTo>
                  <a:pt x="39484" y="131643"/>
                  <a:pt x="39606" y="132312"/>
                  <a:pt x="39575" y="132950"/>
                </a:cubicBezTo>
                <a:cubicBezTo>
                  <a:pt x="39606" y="133832"/>
                  <a:pt x="39150" y="134683"/>
                  <a:pt x="38390" y="135169"/>
                </a:cubicBezTo>
                <a:cubicBezTo>
                  <a:pt x="37913" y="135477"/>
                  <a:pt x="37287" y="135629"/>
                  <a:pt x="36605" y="135629"/>
                </a:cubicBezTo>
                <a:cubicBezTo>
                  <a:pt x="35939" y="135629"/>
                  <a:pt x="35220" y="135485"/>
                  <a:pt x="34530" y="135200"/>
                </a:cubicBezTo>
                <a:cubicBezTo>
                  <a:pt x="33830" y="134896"/>
                  <a:pt x="33162" y="134531"/>
                  <a:pt x="32493" y="134105"/>
                </a:cubicBezTo>
                <a:cubicBezTo>
                  <a:pt x="31642" y="133558"/>
                  <a:pt x="30730" y="133102"/>
                  <a:pt x="29757" y="132737"/>
                </a:cubicBezTo>
                <a:cubicBezTo>
                  <a:pt x="29056" y="132512"/>
                  <a:pt x="28347" y="132408"/>
                  <a:pt x="27642" y="132408"/>
                </a:cubicBezTo>
                <a:cubicBezTo>
                  <a:pt x="24070" y="132408"/>
                  <a:pt x="20577" y="135077"/>
                  <a:pt x="18420" y="138148"/>
                </a:cubicBezTo>
                <a:cubicBezTo>
                  <a:pt x="17478" y="139546"/>
                  <a:pt x="16596" y="140975"/>
                  <a:pt x="15806" y="142434"/>
                </a:cubicBezTo>
                <a:cubicBezTo>
                  <a:pt x="15806" y="142494"/>
                  <a:pt x="15775" y="142555"/>
                  <a:pt x="15745" y="142586"/>
                </a:cubicBezTo>
                <a:cubicBezTo>
                  <a:pt x="15654" y="142707"/>
                  <a:pt x="15593" y="142829"/>
                  <a:pt x="15532" y="142981"/>
                </a:cubicBezTo>
                <a:cubicBezTo>
                  <a:pt x="14316" y="145139"/>
                  <a:pt x="13009" y="147327"/>
                  <a:pt x="11246" y="149060"/>
                </a:cubicBezTo>
                <a:cubicBezTo>
                  <a:pt x="11003" y="149333"/>
                  <a:pt x="10730" y="149577"/>
                  <a:pt x="10456" y="149820"/>
                </a:cubicBezTo>
                <a:cubicBezTo>
                  <a:pt x="9696" y="150458"/>
                  <a:pt x="9028" y="151188"/>
                  <a:pt x="8450" y="152008"/>
                </a:cubicBezTo>
                <a:cubicBezTo>
                  <a:pt x="8116" y="152586"/>
                  <a:pt x="7812" y="153224"/>
                  <a:pt x="7569" y="153862"/>
                </a:cubicBezTo>
                <a:cubicBezTo>
                  <a:pt x="7143" y="154865"/>
                  <a:pt x="6778" y="155808"/>
                  <a:pt x="5988" y="156446"/>
                </a:cubicBezTo>
                <a:cubicBezTo>
                  <a:pt x="4985" y="157297"/>
                  <a:pt x="3496" y="157449"/>
                  <a:pt x="2097" y="157571"/>
                </a:cubicBezTo>
                <a:cubicBezTo>
                  <a:pt x="1489" y="157631"/>
                  <a:pt x="912" y="157692"/>
                  <a:pt x="334" y="157814"/>
                </a:cubicBezTo>
                <a:lnTo>
                  <a:pt x="334" y="158391"/>
                </a:lnTo>
                <a:cubicBezTo>
                  <a:pt x="912" y="158270"/>
                  <a:pt x="1520" y="158209"/>
                  <a:pt x="2128" y="158148"/>
                </a:cubicBezTo>
                <a:cubicBezTo>
                  <a:pt x="3647" y="157996"/>
                  <a:pt x="5228" y="157844"/>
                  <a:pt x="6353" y="156872"/>
                </a:cubicBezTo>
                <a:cubicBezTo>
                  <a:pt x="7234" y="156142"/>
                  <a:pt x="7660" y="155078"/>
                  <a:pt x="8085" y="154075"/>
                </a:cubicBezTo>
                <a:cubicBezTo>
                  <a:pt x="8328" y="153467"/>
                  <a:pt x="8602" y="152859"/>
                  <a:pt x="8936" y="152312"/>
                </a:cubicBezTo>
                <a:cubicBezTo>
                  <a:pt x="9483" y="151552"/>
                  <a:pt x="10122" y="150853"/>
                  <a:pt x="10851" y="150245"/>
                </a:cubicBezTo>
                <a:cubicBezTo>
                  <a:pt x="11125" y="149972"/>
                  <a:pt x="11398" y="149729"/>
                  <a:pt x="11672" y="149485"/>
                </a:cubicBezTo>
                <a:cubicBezTo>
                  <a:pt x="13617" y="147540"/>
                  <a:pt x="14985" y="145078"/>
                  <a:pt x="16322" y="142707"/>
                </a:cubicBezTo>
                <a:cubicBezTo>
                  <a:pt x="17113" y="141279"/>
                  <a:pt x="17964" y="139850"/>
                  <a:pt x="18876" y="138482"/>
                </a:cubicBezTo>
                <a:cubicBezTo>
                  <a:pt x="20940" y="135551"/>
                  <a:pt x="24266" y="132983"/>
                  <a:pt x="27634" y="132983"/>
                </a:cubicBezTo>
                <a:cubicBezTo>
                  <a:pt x="28282" y="132983"/>
                  <a:pt x="28932" y="133078"/>
                  <a:pt x="29575" y="133285"/>
                </a:cubicBezTo>
                <a:cubicBezTo>
                  <a:pt x="30517" y="133619"/>
                  <a:pt x="31399" y="134075"/>
                  <a:pt x="32219" y="134592"/>
                </a:cubicBezTo>
                <a:cubicBezTo>
                  <a:pt x="32888" y="135017"/>
                  <a:pt x="33587" y="135412"/>
                  <a:pt x="34317" y="135716"/>
                </a:cubicBezTo>
                <a:cubicBezTo>
                  <a:pt x="35066" y="136039"/>
                  <a:pt x="35851" y="136199"/>
                  <a:pt x="36589" y="136199"/>
                </a:cubicBezTo>
                <a:cubicBezTo>
                  <a:pt x="37377" y="136199"/>
                  <a:pt x="38113" y="136017"/>
                  <a:pt x="38694" y="135655"/>
                </a:cubicBezTo>
                <a:cubicBezTo>
                  <a:pt x="39606" y="135078"/>
                  <a:pt x="40153" y="134075"/>
                  <a:pt x="40153" y="132981"/>
                </a:cubicBezTo>
                <a:cubicBezTo>
                  <a:pt x="40183" y="132251"/>
                  <a:pt x="40062" y="131522"/>
                  <a:pt x="39788" y="130853"/>
                </a:cubicBezTo>
                <a:lnTo>
                  <a:pt x="39758" y="130792"/>
                </a:lnTo>
                <a:cubicBezTo>
                  <a:pt x="38755" y="128178"/>
                  <a:pt x="37691" y="125503"/>
                  <a:pt x="37903" y="122768"/>
                </a:cubicBezTo>
                <a:cubicBezTo>
                  <a:pt x="38055" y="120670"/>
                  <a:pt x="39241" y="118178"/>
                  <a:pt x="41521" y="117327"/>
                </a:cubicBezTo>
                <a:cubicBezTo>
                  <a:pt x="42159" y="117114"/>
                  <a:pt x="42828" y="116993"/>
                  <a:pt x="43527" y="116932"/>
                </a:cubicBezTo>
                <a:cubicBezTo>
                  <a:pt x="44530" y="116780"/>
                  <a:pt x="45563" y="116658"/>
                  <a:pt x="46536" y="116081"/>
                </a:cubicBezTo>
                <a:cubicBezTo>
                  <a:pt x="47144" y="115716"/>
                  <a:pt x="47600" y="115138"/>
                  <a:pt x="47782" y="114439"/>
                </a:cubicBezTo>
                <a:cubicBezTo>
                  <a:pt x="47904" y="114014"/>
                  <a:pt x="47904" y="113588"/>
                  <a:pt x="47782" y="113163"/>
                </a:cubicBezTo>
                <a:cubicBezTo>
                  <a:pt x="47752" y="113041"/>
                  <a:pt x="47691" y="112920"/>
                  <a:pt x="47630" y="112798"/>
                </a:cubicBezTo>
                <a:cubicBezTo>
                  <a:pt x="47417" y="112312"/>
                  <a:pt x="47113" y="111856"/>
                  <a:pt x="46779" y="111430"/>
                </a:cubicBezTo>
                <a:cubicBezTo>
                  <a:pt x="46293" y="110792"/>
                  <a:pt x="45837" y="110154"/>
                  <a:pt x="45776" y="109454"/>
                </a:cubicBezTo>
                <a:cubicBezTo>
                  <a:pt x="45715" y="108482"/>
                  <a:pt x="46384" y="107661"/>
                  <a:pt x="47113" y="106810"/>
                </a:cubicBezTo>
                <a:cubicBezTo>
                  <a:pt x="48177" y="105533"/>
                  <a:pt x="49363" y="104105"/>
                  <a:pt x="47843" y="102129"/>
                </a:cubicBezTo>
                <a:cubicBezTo>
                  <a:pt x="47448" y="101612"/>
                  <a:pt x="46931" y="101187"/>
                  <a:pt x="46353" y="100883"/>
                </a:cubicBezTo>
                <a:cubicBezTo>
                  <a:pt x="43952" y="99485"/>
                  <a:pt x="43648" y="96536"/>
                  <a:pt x="43800" y="94287"/>
                </a:cubicBezTo>
                <a:cubicBezTo>
                  <a:pt x="43861" y="93527"/>
                  <a:pt x="43983" y="92737"/>
                  <a:pt x="44074" y="91977"/>
                </a:cubicBezTo>
                <a:cubicBezTo>
                  <a:pt x="44347" y="90153"/>
                  <a:pt x="44621" y="88269"/>
                  <a:pt x="44195" y="86384"/>
                </a:cubicBezTo>
                <a:cubicBezTo>
                  <a:pt x="43922" y="85016"/>
                  <a:pt x="43071" y="83861"/>
                  <a:pt x="41885" y="83162"/>
                </a:cubicBezTo>
                <a:cubicBezTo>
                  <a:pt x="41290" y="82840"/>
                  <a:pt x="40758" y="82713"/>
                  <a:pt x="40273" y="82713"/>
                </a:cubicBezTo>
                <a:cubicBezTo>
                  <a:pt x="39247" y="82713"/>
                  <a:pt x="38434" y="83285"/>
                  <a:pt x="37691" y="83801"/>
                </a:cubicBezTo>
                <a:lnTo>
                  <a:pt x="37660" y="83831"/>
                </a:lnTo>
                <a:cubicBezTo>
                  <a:pt x="34742" y="85898"/>
                  <a:pt x="30821" y="88360"/>
                  <a:pt x="26444" y="89029"/>
                </a:cubicBezTo>
                <a:cubicBezTo>
                  <a:pt x="25715" y="89150"/>
                  <a:pt x="24985" y="89211"/>
                  <a:pt x="24286" y="89211"/>
                </a:cubicBezTo>
                <a:lnTo>
                  <a:pt x="23891" y="89211"/>
                </a:lnTo>
                <a:cubicBezTo>
                  <a:pt x="19210" y="89150"/>
                  <a:pt x="14772" y="87175"/>
                  <a:pt x="11581" y="83740"/>
                </a:cubicBezTo>
                <a:cubicBezTo>
                  <a:pt x="10335" y="82220"/>
                  <a:pt x="9210" y="80639"/>
                  <a:pt x="8207" y="78937"/>
                </a:cubicBezTo>
                <a:cubicBezTo>
                  <a:pt x="7325" y="77418"/>
                  <a:pt x="6353" y="75989"/>
                  <a:pt x="5258" y="74621"/>
                </a:cubicBezTo>
                <a:cubicBezTo>
                  <a:pt x="3951" y="72980"/>
                  <a:pt x="2249" y="71703"/>
                  <a:pt x="334" y="70882"/>
                </a:cubicBezTo>
                <a:close/>
                <a:moveTo>
                  <a:pt x="61375" y="157134"/>
                </a:moveTo>
                <a:cubicBezTo>
                  <a:pt x="61295" y="157134"/>
                  <a:pt x="61232" y="157168"/>
                  <a:pt x="61187" y="157236"/>
                </a:cubicBezTo>
                <a:cubicBezTo>
                  <a:pt x="60974" y="157844"/>
                  <a:pt x="60791" y="158483"/>
                  <a:pt x="60700" y="159121"/>
                </a:cubicBezTo>
                <a:cubicBezTo>
                  <a:pt x="60700" y="159242"/>
                  <a:pt x="60761" y="159334"/>
                  <a:pt x="60883" y="159334"/>
                </a:cubicBezTo>
                <a:cubicBezTo>
                  <a:pt x="61004" y="159334"/>
                  <a:pt x="61065" y="159273"/>
                  <a:pt x="61095" y="159182"/>
                </a:cubicBezTo>
                <a:cubicBezTo>
                  <a:pt x="61187" y="158574"/>
                  <a:pt x="61339" y="157966"/>
                  <a:pt x="61551" y="157388"/>
                </a:cubicBezTo>
                <a:cubicBezTo>
                  <a:pt x="61582" y="157297"/>
                  <a:pt x="61551" y="157176"/>
                  <a:pt x="61460" y="157145"/>
                </a:cubicBezTo>
                <a:cubicBezTo>
                  <a:pt x="61430" y="157138"/>
                  <a:pt x="61401" y="157134"/>
                  <a:pt x="61375" y="157134"/>
                </a:cubicBezTo>
                <a:close/>
                <a:moveTo>
                  <a:pt x="164726" y="157802"/>
                </a:moveTo>
                <a:cubicBezTo>
                  <a:pt x="164701" y="157802"/>
                  <a:pt x="164676" y="157806"/>
                  <a:pt x="164654" y="157814"/>
                </a:cubicBezTo>
                <a:cubicBezTo>
                  <a:pt x="164562" y="157875"/>
                  <a:pt x="164502" y="157966"/>
                  <a:pt x="164562" y="158057"/>
                </a:cubicBezTo>
                <a:cubicBezTo>
                  <a:pt x="164654" y="158331"/>
                  <a:pt x="164714" y="158604"/>
                  <a:pt x="164714" y="158878"/>
                </a:cubicBezTo>
                <a:cubicBezTo>
                  <a:pt x="164714" y="159060"/>
                  <a:pt x="164684" y="159242"/>
                  <a:pt x="164684" y="159394"/>
                </a:cubicBezTo>
                <a:cubicBezTo>
                  <a:pt x="164654" y="159546"/>
                  <a:pt x="164623" y="159668"/>
                  <a:pt x="164593" y="159790"/>
                </a:cubicBezTo>
                <a:cubicBezTo>
                  <a:pt x="164562" y="159911"/>
                  <a:pt x="164654" y="160033"/>
                  <a:pt x="164775" y="160033"/>
                </a:cubicBezTo>
                <a:cubicBezTo>
                  <a:pt x="164866" y="160033"/>
                  <a:pt x="164927" y="159972"/>
                  <a:pt x="164957" y="159911"/>
                </a:cubicBezTo>
                <a:cubicBezTo>
                  <a:pt x="164988" y="159759"/>
                  <a:pt x="165018" y="159607"/>
                  <a:pt x="165049" y="159455"/>
                </a:cubicBezTo>
                <a:cubicBezTo>
                  <a:pt x="165079" y="159273"/>
                  <a:pt x="165079" y="159090"/>
                  <a:pt x="165109" y="158878"/>
                </a:cubicBezTo>
                <a:cubicBezTo>
                  <a:pt x="165109" y="158543"/>
                  <a:pt x="165049" y="158209"/>
                  <a:pt x="164897" y="157905"/>
                </a:cubicBezTo>
                <a:cubicBezTo>
                  <a:pt x="164874" y="157837"/>
                  <a:pt x="164800" y="157802"/>
                  <a:pt x="164726" y="157802"/>
                </a:cubicBezTo>
                <a:close/>
                <a:moveTo>
                  <a:pt x="16140" y="158635"/>
                </a:moveTo>
                <a:cubicBezTo>
                  <a:pt x="16140" y="158635"/>
                  <a:pt x="16140" y="158635"/>
                  <a:pt x="16140" y="158635"/>
                </a:cubicBezTo>
                <a:lnTo>
                  <a:pt x="16140" y="158635"/>
                </a:lnTo>
                <a:cubicBezTo>
                  <a:pt x="15998" y="158635"/>
                  <a:pt x="15930" y="158733"/>
                  <a:pt x="15931" y="158827"/>
                </a:cubicBezTo>
                <a:lnTo>
                  <a:pt x="15931" y="158827"/>
                </a:lnTo>
                <a:cubicBezTo>
                  <a:pt x="15930" y="158920"/>
                  <a:pt x="15991" y="159015"/>
                  <a:pt x="16110" y="159030"/>
                </a:cubicBezTo>
                <a:cubicBezTo>
                  <a:pt x="16141" y="159027"/>
                  <a:pt x="16171" y="159026"/>
                  <a:pt x="16202" y="159026"/>
                </a:cubicBezTo>
                <a:cubicBezTo>
                  <a:pt x="16535" y="159026"/>
                  <a:pt x="16857" y="159174"/>
                  <a:pt x="17052" y="159425"/>
                </a:cubicBezTo>
                <a:cubicBezTo>
                  <a:pt x="17204" y="159577"/>
                  <a:pt x="17295" y="159759"/>
                  <a:pt x="17356" y="159972"/>
                </a:cubicBezTo>
                <a:cubicBezTo>
                  <a:pt x="17386" y="160033"/>
                  <a:pt x="17447" y="160063"/>
                  <a:pt x="17538" y="160093"/>
                </a:cubicBezTo>
                <a:cubicBezTo>
                  <a:pt x="17569" y="160093"/>
                  <a:pt x="17599" y="160063"/>
                  <a:pt x="17599" y="160063"/>
                </a:cubicBezTo>
                <a:cubicBezTo>
                  <a:pt x="17721" y="160033"/>
                  <a:pt x="17751" y="159911"/>
                  <a:pt x="17721" y="159820"/>
                </a:cubicBezTo>
                <a:cubicBezTo>
                  <a:pt x="17630" y="159577"/>
                  <a:pt x="17508" y="159364"/>
                  <a:pt x="17356" y="159182"/>
                </a:cubicBezTo>
                <a:cubicBezTo>
                  <a:pt x="17052" y="158817"/>
                  <a:pt x="16596" y="158635"/>
                  <a:pt x="16140" y="158635"/>
                </a:cubicBezTo>
                <a:close/>
                <a:moveTo>
                  <a:pt x="156440" y="158380"/>
                </a:moveTo>
                <a:cubicBezTo>
                  <a:pt x="156373" y="158380"/>
                  <a:pt x="156310" y="158414"/>
                  <a:pt x="156264" y="158483"/>
                </a:cubicBezTo>
                <a:cubicBezTo>
                  <a:pt x="156052" y="158999"/>
                  <a:pt x="155930" y="159516"/>
                  <a:pt x="155930" y="160063"/>
                </a:cubicBezTo>
                <a:cubicBezTo>
                  <a:pt x="155930" y="160185"/>
                  <a:pt x="155930" y="160306"/>
                  <a:pt x="155960" y="160428"/>
                </a:cubicBezTo>
                <a:cubicBezTo>
                  <a:pt x="155960" y="160549"/>
                  <a:pt x="156052" y="160610"/>
                  <a:pt x="156143" y="160610"/>
                </a:cubicBezTo>
                <a:lnTo>
                  <a:pt x="156173" y="160610"/>
                </a:lnTo>
                <a:cubicBezTo>
                  <a:pt x="156264" y="160610"/>
                  <a:pt x="156325" y="160519"/>
                  <a:pt x="156325" y="160397"/>
                </a:cubicBezTo>
                <a:cubicBezTo>
                  <a:pt x="156325" y="160276"/>
                  <a:pt x="156325" y="160185"/>
                  <a:pt x="156325" y="160063"/>
                </a:cubicBezTo>
                <a:cubicBezTo>
                  <a:pt x="156295" y="159577"/>
                  <a:pt x="156416" y="159090"/>
                  <a:pt x="156599" y="158635"/>
                </a:cubicBezTo>
                <a:cubicBezTo>
                  <a:pt x="156659" y="158543"/>
                  <a:pt x="156599" y="158452"/>
                  <a:pt x="156507" y="158391"/>
                </a:cubicBezTo>
                <a:cubicBezTo>
                  <a:pt x="156485" y="158384"/>
                  <a:pt x="156462" y="158380"/>
                  <a:pt x="156440" y="158380"/>
                </a:cubicBezTo>
                <a:close/>
                <a:moveTo>
                  <a:pt x="71484" y="158645"/>
                </a:moveTo>
                <a:cubicBezTo>
                  <a:pt x="71446" y="158645"/>
                  <a:pt x="71417" y="158660"/>
                  <a:pt x="71400" y="158695"/>
                </a:cubicBezTo>
                <a:cubicBezTo>
                  <a:pt x="71369" y="158726"/>
                  <a:pt x="71339" y="158756"/>
                  <a:pt x="71339" y="158786"/>
                </a:cubicBezTo>
                <a:cubicBezTo>
                  <a:pt x="71156" y="159364"/>
                  <a:pt x="70913" y="159942"/>
                  <a:pt x="70640" y="160519"/>
                </a:cubicBezTo>
                <a:lnTo>
                  <a:pt x="70822" y="160610"/>
                </a:lnTo>
                <a:lnTo>
                  <a:pt x="71004" y="160671"/>
                </a:lnTo>
                <a:cubicBezTo>
                  <a:pt x="71278" y="160093"/>
                  <a:pt x="71491" y="159486"/>
                  <a:pt x="71703" y="158878"/>
                </a:cubicBezTo>
                <a:cubicBezTo>
                  <a:pt x="71703" y="158878"/>
                  <a:pt x="71703" y="158847"/>
                  <a:pt x="71703" y="158847"/>
                </a:cubicBezTo>
                <a:cubicBezTo>
                  <a:pt x="71703" y="158756"/>
                  <a:pt x="71643" y="158665"/>
                  <a:pt x="71582" y="158665"/>
                </a:cubicBezTo>
                <a:cubicBezTo>
                  <a:pt x="71544" y="158652"/>
                  <a:pt x="71512" y="158645"/>
                  <a:pt x="71484" y="158645"/>
                </a:cubicBezTo>
                <a:close/>
                <a:moveTo>
                  <a:pt x="18494" y="161309"/>
                </a:moveTo>
                <a:cubicBezTo>
                  <a:pt x="18384" y="161309"/>
                  <a:pt x="18297" y="161401"/>
                  <a:pt x="18301" y="161499"/>
                </a:cubicBezTo>
                <a:lnTo>
                  <a:pt x="18301" y="161499"/>
                </a:lnTo>
                <a:cubicBezTo>
                  <a:pt x="18299" y="161552"/>
                  <a:pt x="18324" y="161607"/>
                  <a:pt x="18389" y="161644"/>
                </a:cubicBezTo>
                <a:cubicBezTo>
                  <a:pt x="18724" y="161826"/>
                  <a:pt x="19058" y="161978"/>
                  <a:pt x="19423" y="162069"/>
                </a:cubicBezTo>
                <a:cubicBezTo>
                  <a:pt x="19423" y="162069"/>
                  <a:pt x="19423" y="162069"/>
                  <a:pt x="19423" y="162069"/>
                </a:cubicBezTo>
                <a:lnTo>
                  <a:pt x="19423" y="162069"/>
                </a:lnTo>
                <a:cubicBezTo>
                  <a:pt x="19575" y="162100"/>
                  <a:pt x="19727" y="162160"/>
                  <a:pt x="19879" y="162191"/>
                </a:cubicBezTo>
                <a:cubicBezTo>
                  <a:pt x="19970" y="162221"/>
                  <a:pt x="20061" y="162282"/>
                  <a:pt x="20152" y="162312"/>
                </a:cubicBezTo>
                <a:cubicBezTo>
                  <a:pt x="20183" y="162343"/>
                  <a:pt x="20213" y="162343"/>
                  <a:pt x="20244" y="162343"/>
                </a:cubicBezTo>
                <a:cubicBezTo>
                  <a:pt x="20456" y="162343"/>
                  <a:pt x="20517" y="162100"/>
                  <a:pt x="20365" y="162008"/>
                </a:cubicBezTo>
                <a:cubicBezTo>
                  <a:pt x="20244" y="161917"/>
                  <a:pt x="20122" y="161887"/>
                  <a:pt x="20000" y="161826"/>
                </a:cubicBezTo>
                <a:cubicBezTo>
                  <a:pt x="19848" y="161796"/>
                  <a:pt x="19696" y="161735"/>
                  <a:pt x="19544" y="161704"/>
                </a:cubicBezTo>
                <a:cubicBezTo>
                  <a:pt x="19210" y="161613"/>
                  <a:pt x="18876" y="161492"/>
                  <a:pt x="18602" y="161340"/>
                </a:cubicBezTo>
                <a:cubicBezTo>
                  <a:pt x="18565" y="161319"/>
                  <a:pt x="18528" y="161309"/>
                  <a:pt x="18494" y="161309"/>
                </a:cubicBezTo>
                <a:close/>
                <a:moveTo>
                  <a:pt x="163943" y="161358"/>
                </a:moveTo>
                <a:cubicBezTo>
                  <a:pt x="163888" y="161358"/>
                  <a:pt x="163836" y="161381"/>
                  <a:pt x="163802" y="161431"/>
                </a:cubicBezTo>
                <a:cubicBezTo>
                  <a:pt x="163438" y="161917"/>
                  <a:pt x="162982" y="162343"/>
                  <a:pt x="162465" y="162677"/>
                </a:cubicBezTo>
                <a:cubicBezTo>
                  <a:pt x="162374" y="162738"/>
                  <a:pt x="162343" y="162859"/>
                  <a:pt x="162404" y="162951"/>
                </a:cubicBezTo>
                <a:cubicBezTo>
                  <a:pt x="162435" y="163011"/>
                  <a:pt x="162495" y="163042"/>
                  <a:pt x="162556" y="163042"/>
                </a:cubicBezTo>
                <a:cubicBezTo>
                  <a:pt x="162617" y="163042"/>
                  <a:pt x="162647" y="163011"/>
                  <a:pt x="162678" y="163011"/>
                </a:cubicBezTo>
                <a:cubicBezTo>
                  <a:pt x="163225" y="162647"/>
                  <a:pt x="163711" y="162191"/>
                  <a:pt x="164106" y="161674"/>
                </a:cubicBezTo>
                <a:cubicBezTo>
                  <a:pt x="164167" y="161583"/>
                  <a:pt x="164137" y="161461"/>
                  <a:pt x="164076" y="161401"/>
                </a:cubicBezTo>
                <a:cubicBezTo>
                  <a:pt x="164035" y="161373"/>
                  <a:pt x="163988" y="161358"/>
                  <a:pt x="163943" y="161358"/>
                </a:cubicBezTo>
                <a:close/>
                <a:moveTo>
                  <a:pt x="60791" y="160853"/>
                </a:moveTo>
                <a:cubicBezTo>
                  <a:pt x="60670" y="160853"/>
                  <a:pt x="60579" y="160945"/>
                  <a:pt x="60609" y="161066"/>
                </a:cubicBezTo>
                <a:cubicBezTo>
                  <a:pt x="60609" y="161704"/>
                  <a:pt x="60731" y="162343"/>
                  <a:pt x="60913" y="162981"/>
                </a:cubicBezTo>
                <a:cubicBezTo>
                  <a:pt x="60943" y="163042"/>
                  <a:pt x="61004" y="163103"/>
                  <a:pt x="61095" y="163103"/>
                </a:cubicBezTo>
                <a:lnTo>
                  <a:pt x="61156" y="163103"/>
                </a:lnTo>
                <a:cubicBezTo>
                  <a:pt x="61247" y="163072"/>
                  <a:pt x="61308" y="162951"/>
                  <a:pt x="61278" y="162859"/>
                </a:cubicBezTo>
                <a:cubicBezTo>
                  <a:pt x="61095" y="162282"/>
                  <a:pt x="61004" y="161644"/>
                  <a:pt x="60974" y="161036"/>
                </a:cubicBezTo>
                <a:cubicBezTo>
                  <a:pt x="60974" y="160945"/>
                  <a:pt x="60883" y="160853"/>
                  <a:pt x="60791" y="160853"/>
                </a:cubicBezTo>
                <a:close/>
                <a:moveTo>
                  <a:pt x="14682" y="159657"/>
                </a:moveTo>
                <a:cubicBezTo>
                  <a:pt x="14608" y="159657"/>
                  <a:pt x="14534" y="159697"/>
                  <a:pt x="14499" y="159790"/>
                </a:cubicBezTo>
                <a:cubicBezTo>
                  <a:pt x="14438" y="160033"/>
                  <a:pt x="14408" y="160245"/>
                  <a:pt x="14408" y="160489"/>
                </a:cubicBezTo>
                <a:cubicBezTo>
                  <a:pt x="14438" y="160914"/>
                  <a:pt x="14499" y="161340"/>
                  <a:pt x="14590" y="161765"/>
                </a:cubicBezTo>
                <a:cubicBezTo>
                  <a:pt x="14620" y="161826"/>
                  <a:pt x="14620" y="161948"/>
                  <a:pt x="14651" y="162100"/>
                </a:cubicBezTo>
                <a:cubicBezTo>
                  <a:pt x="14712" y="162404"/>
                  <a:pt x="14803" y="162890"/>
                  <a:pt x="14894" y="163376"/>
                </a:cubicBezTo>
                <a:cubicBezTo>
                  <a:pt x="14924" y="163467"/>
                  <a:pt x="15015" y="163528"/>
                  <a:pt x="15107" y="163528"/>
                </a:cubicBezTo>
                <a:lnTo>
                  <a:pt x="15137" y="163528"/>
                </a:lnTo>
                <a:cubicBezTo>
                  <a:pt x="15228" y="163498"/>
                  <a:pt x="15289" y="163407"/>
                  <a:pt x="15289" y="163315"/>
                </a:cubicBezTo>
                <a:cubicBezTo>
                  <a:pt x="15167" y="162799"/>
                  <a:pt x="15107" y="162343"/>
                  <a:pt x="15046" y="162039"/>
                </a:cubicBezTo>
                <a:cubicBezTo>
                  <a:pt x="15015" y="161887"/>
                  <a:pt x="14985" y="161765"/>
                  <a:pt x="14985" y="161674"/>
                </a:cubicBezTo>
                <a:cubicBezTo>
                  <a:pt x="14866" y="161318"/>
                  <a:pt x="14805" y="160903"/>
                  <a:pt x="14803" y="160515"/>
                </a:cubicBezTo>
                <a:lnTo>
                  <a:pt x="14803" y="160515"/>
                </a:lnTo>
                <a:cubicBezTo>
                  <a:pt x="14803" y="160507"/>
                  <a:pt x="14803" y="160498"/>
                  <a:pt x="14803" y="160489"/>
                </a:cubicBezTo>
                <a:cubicBezTo>
                  <a:pt x="14803" y="160276"/>
                  <a:pt x="14833" y="160093"/>
                  <a:pt x="14894" y="159911"/>
                </a:cubicBezTo>
                <a:cubicBezTo>
                  <a:pt x="14931" y="159761"/>
                  <a:pt x="14806" y="159657"/>
                  <a:pt x="14691" y="159657"/>
                </a:cubicBezTo>
                <a:cubicBezTo>
                  <a:pt x="14690" y="159657"/>
                  <a:pt x="14688" y="159657"/>
                  <a:pt x="14687" y="159657"/>
                </a:cubicBezTo>
                <a:lnTo>
                  <a:pt x="14687" y="159657"/>
                </a:lnTo>
                <a:cubicBezTo>
                  <a:pt x="14685" y="159657"/>
                  <a:pt x="14684" y="159657"/>
                  <a:pt x="14682" y="159657"/>
                </a:cubicBezTo>
                <a:close/>
                <a:moveTo>
                  <a:pt x="140763" y="162859"/>
                </a:moveTo>
                <a:cubicBezTo>
                  <a:pt x="140519" y="162859"/>
                  <a:pt x="140276" y="162890"/>
                  <a:pt x="140063" y="162951"/>
                </a:cubicBezTo>
                <a:cubicBezTo>
                  <a:pt x="139942" y="162981"/>
                  <a:pt x="139881" y="163072"/>
                  <a:pt x="139911" y="163194"/>
                </a:cubicBezTo>
                <a:cubicBezTo>
                  <a:pt x="139936" y="163269"/>
                  <a:pt x="140023" y="163323"/>
                  <a:pt x="140104" y="163323"/>
                </a:cubicBezTo>
                <a:cubicBezTo>
                  <a:pt x="140121" y="163323"/>
                  <a:pt x="140138" y="163321"/>
                  <a:pt x="140155" y="163315"/>
                </a:cubicBezTo>
                <a:cubicBezTo>
                  <a:pt x="140337" y="163255"/>
                  <a:pt x="140550" y="163224"/>
                  <a:pt x="140763" y="163224"/>
                </a:cubicBezTo>
                <a:cubicBezTo>
                  <a:pt x="141158" y="163255"/>
                  <a:pt x="141522" y="163346"/>
                  <a:pt x="141857" y="163498"/>
                </a:cubicBezTo>
                <a:cubicBezTo>
                  <a:pt x="141887" y="163528"/>
                  <a:pt x="141918" y="163528"/>
                  <a:pt x="141948" y="163528"/>
                </a:cubicBezTo>
                <a:cubicBezTo>
                  <a:pt x="142009" y="163528"/>
                  <a:pt x="142100" y="163498"/>
                  <a:pt x="142130" y="163407"/>
                </a:cubicBezTo>
                <a:cubicBezTo>
                  <a:pt x="142161" y="163315"/>
                  <a:pt x="142130" y="163224"/>
                  <a:pt x="142039" y="163163"/>
                </a:cubicBezTo>
                <a:cubicBezTo>
                  <a:pt x="141644" y="162951"/>
                  <a:pt x="141188" y="162859"/>
                  <a:pt x="140763" y="162859"/>
                </a:cubicBezTo>
                <a:close/>
                <a:moveTo>
                  <a:pt x="156764" y="162007"/>
                </a:moveTo>
                <a:cubicBezTo>
                  <a:pt x="156728" y="162007"/>
                  <a:pt x="156692" y="162017"/>
                  <a:pt x="156659" y="162039"/>
                </a:cubicBezTo>
                <a:cubicBezTo>
                  <a:pt x="156568" y="162100"/>
                  <a:pt x="156568" y="162221"/>
                  <a:pt x="156629" y="162312"/>
                </a:cubicBezTo>
                <a:cubicBezTo>
                  <a:pt x="156994" y="162859"/>
                  <a:pt x="157511" y="163315"/>
                  <a:pt x="158118" y="163589"/>
                </a:cubicBezTo>
                <a:cubicBezTo>
                  <a:pt x="158149" y="163619"/>
                  <a:pt x="158149" y="163619"/>
                  <a:pt x="158179" y="163619"/>
                </a:cubicBezTo>
                <a:cubicBezTo>
                  <a:pt x="158270" y="163619"/>
                  <a:pt x="158331" y="163559"/>
                  <a:pt x="158362" y="163498"/>
                </a:cubicBezTo>
                <a:cubicBezTo>
                  <a:pt x="158422" y="163407"/>
                  <a:pt x="158362" y="163285"/>
                  <a:pt x="158270" y="163255"/>
                </a:cubicBezTo>
                <a:cubicBezTo>
                  <a:pt x="157723" y="162981"/>
                  <a:pt x="157267" y="162586"/>
                  <a:pt x="156933" y="162100"/>
                </a:cubicBezTo>
                <a:cubicBezTo>
                  <a:pt x="156894" y="162041"/>
                  <a:pt x="156829" y="162007"/>
                  <a:pt x="156764" y="162007"/>
                </a:cubicBezTo>
                <a:close/>
                <a:moveTo>
                  <a:pt x="160842" y="163399"/>
                </a:moveTo>
                <a:cubicBezTo>
                  <a:pt x="160825" y="163399"/>
                  <a:pt x="160809" y="163401"/>
                  <a:pt x="160793" y="163407"/>
                </a:cubicBezTo>
                <a:cubicBezTo>
                  <a:pt x="160451" y="163492"/>
                  <a:pt x="160108" y="163530"/>
                  <a:pt x="159766" y="163530"/>
                </a:cubicBezTo>
                <a:cubicBezTo>
                  <a:pt x="159500" y="163530"/>
                  <a:pt x="159235" y="163507"/>
                  <a:pt x="158970" y="163467"/>
                </a:cubicBezTo>
                <a:cubicBezTo>
                  <a:pt x="158878" y="163467"/>
                  <a:pt x="158787" y="163528"/>
                  <a:pt x="158757" y="163619"/>
                </a:cubicBezTo>
                <a:cubicBezTo>
                  <a:pt x="158757" y="163741"/>
                  <a:pt x="158818" y="163832"/>
                  <a:pt x="158909" y="163832"/>
                </a:cubicBezTo>
                <a:cubicBezTo>
                  <a:pt x="159182" y="163893"/>
                  <a:pt x="159456" y="163923"/>
                  <a:pt x="159729" y="163923"/>
                </a:cubicBezTo>
                <a:cubicBezTo>
                  <a:pt x="160125" y="163923"/>
                  <a:pt x="160489" y="163863"/>
                  <a:pt x="160884" y="163771"/>
                </a:cubicBezTo>
                <a:cubicBezTo>
                  <a:pt x="160976" y="163771"/>
                  <a:pt x="161036" y="163650"/>
                  <a:pt x="161006" y="163559"/>
                </a:cubicBezTo>
                <a:cubicBezTo>
                  <a:pt x="161006" y="163458"/>
                  <a:pt x="160923" y="163399"/>
                  <a:pt x="160842" y="163399"/>
                </a:cubicBezTo>
                <a:close/>
                <a:moveTo>
                  <a:pt x="69927" y="162068"/>
                </a:moveTo>
                <a:cubicBezTo>
                  <a:pt x="69862" y="162068"/>
                  <a:pt x="69797" y="162102"/>
                  <a:pt x="69758" y="162160"/>
                </a:cubicBezTo>
                <a:cubicBezTo>
                  <a:pt x="69424" y="162708"/>
                  <a:pt x="69059" y="163194"/>
                  <a:pt x="68634" y="163650"/>
                </a:cubicBezTo>
                <a:cubicBezTo>
                  <a:pt x="68542" y="163741"/>
                  <a:pt x="68573" y="163832"/>
                  <a:pt x="68634" y="163923"/>
                </a:cubicBezTo>
                <a:cubicBezTo>
                  <a:pt x="68664" y="163954"/>
                  <a:pt x="68725" y="163984"/>
                  <a:pt x="68755" y="163984"/>
                </a:cubicBezTo>
                <a:cubicBezTo>
                  <a:pt x="68816" y="163984"/>
                  <a:pt x="68877" y="163954"/>
                  <a:pt x="68907" y="163923"/>
                </a:cubicBezTo>
                <a:cubicBezTo>
                  <a:pt x="69333" y="163437"/>
                  <a:pt x="69728" y="162920"/>
                  <a:pt x="70092" y="162373"/>
                </a:cubicBezTo>
                <a:cubicBezTo>
                  <a:pt x="70123" y="162282"/>
                  <a:pt x="70092" y="162160"/>
                  <a:pt x="70032" y="162100"/>
                </a:cubicBezTo>
                <a:cubicBezTo>
                  <a:pt x="69999" y="162078"/>
                  <a:pt x="69963" y="162068"/>
                  <a:pt x="69927" y="162068"/>
                </a:cubicBezTo>
                <a:close/>
                <a:moveTo>
                  <a:pt x="19605" y="163255"/>
                </a:moveTo>
                <a:cubicBezTo>
                  <a:pt x="19605" y="163255"/>
                  <a:pt x="19604" y="163255"/>
                  <a:pt x="19604" y="163255"/>
                </a:cubicBezTo>
                <a:lnTo>
                  <a:pt x="19604" y="163255"/>
                </a:lnTo>
                <a:cubicBezTo>
                  <a:pt x="19453" y="163285"/>
                  <a:pt x="19331" y="163285"/>
                  <a:pt x="19180" y="163285"/>
                </a:cubicBezTo>
                <a:cubicBezTo>
                  <a:pt x="18845" y="163285"/>
                  <a:pt x="18541" y="163346"/>
                  <a:pt x="18268" y="163467"/>
                </a:cubicBezTo>
                <a:cubicBezTo>
                  <a:pt x="18055" y="163559"/>
                  <a:pt x="17873" y="163680"/>
                  <a:pt x="17751" y="163863"/>
                </a:cubicBezTo>
                <a:cubicBezTo>
                  <a:pt x="17751" y="163863"/>
                  <a:pt x="17750" y="163863"/>
                  <a:pt x="17750" y="163863"/>
                </a:cubicBezTo>
                <a:lnTo>
                  <a:pt x="17750" y="163863"/>
                </a:lnTo>
                <a:cubicBezTo>
                  <a:pt x="17705" y="163894"/>
                  <a:pt x="17682" y="163940"/>
                  <a:pt x="17683" y="163986"/>
                </a:cubicBezTo>
                <a:lnTo>
                  <a:pt x="17683" y="163986"/>
                </a:lnTo>
                <a:cubicBezTo>
                  <a:pt x="17682" y="164036"/>
                  <a:pt x="17705" y="164090"/>
                  <a:pt x="17751" y="164136"/>
                </a:cubicBezTo>
                <a:cubicBezTo>
                  <a:pt x="17781" y="164167"/>
                  <a:pt x="17842" y="164167"/>
                  <a:pt x="17873" y="164167"/>
                </a:cubicBezTo>
                <a:cubicBezTo>
                  <a:pt x="17933" y="164167"/>
                  <a:pt x="17994" y="164136"/>
                  <a:pt x="18025" y="164106"/>
                </a:cubicBezTo>
                <a:cubicBezTo>
                  <a:pt x="18116" y="163984"/>
                  <a:pt x="18268" y="163893"/>
                  <a:pt x="18420" y="163832"/>
                </a:cubicBezTo>
                <a:cubicBezTo>
                  <a:pt x="18663" y="163711"/>
                  <a:pt x="18937" y="163680"/>
                  <a:pt x="19180" y="163680"/>
                </a:cubicBezTo>
                <a:cubicBezTo>
                  <a:pt x="19362" y="163680"/>
                  <a:pt x="19514" y="163650"/>
                  <a:pt x="19666" y="163650"/>
                </a:cubicBezTo>
                <a:cubicBezTo>
                  <a:pt x="19770" y="163624"/>
                  <a:pt x="19830" y="163553"/>
                  <a:pt x="19826" y="163476"/>
                </a:cubicBezTo>
                <a:lnTo>
                  <a:pt x="19826" y="163476"/>
                </a:lnTo>
                <a:cubicBezTo>
                  <a:pt x="19827" y="163454"/>
                  <a:pt x="19824" y="163431"/>
                  <a:pt x="19818" y="163407"/>
                </a:cubicBezTo>
                <a:cubicBezTo>
                  <a:pt x="19818" y="163315"/>
                  <a:pt x="19727" y="163255"/>
                  <a:pt x="19605" y="163255"/>
                </a:cubicBezTo>
                <a:lnTo>
                  <a:pt x="19605" y="163255"/>
                </a:lnTo>
                <a:cubicBezTo>
                  <a:pt x="19605" y="163255"/>
                  <a:pt x="19605" y="163255"/>
                  <a:pt x="19605" y="163255"/>
                </a:cubicBezTo>
                <a:close/>
                <a:moveTo>
                  <a:pt x="62018" y="164375"/>
                </a:moveTo>
                <a:cubicBezTo>
                  <a:pt x="61880" y="164375"/>
                  <a:pt x="61772" y="164546"/>
                  <a:pt x="61886" y="164683"/>
                </a:cubicBezTo>
                <a:cubicBezTo>
                  <a:pt x="61916" y="164744"/>
                  <a:pt x="61977" y="164774"/>
                  <a:pt x="62038" y="164835"/>
                </a:cubicBezTo>
                <a:cubicBezTo>
                  <a:pt x="62463" y="165261"/>
                  <a:pt x="63010" y="165534"/>
                  <a:pt x="63588" y="165686"/>
                </a:cubicBezTo>
                <a:lnTo>
                  <a:pt x="63618" y="165686"/>
                </a:lnTo>
                <a:cubicBezTo>
                  <a:pt x="63709" y="165686"/>
                  <a:pt x="63801" y="165656"/>
                  <a:pt x="63801" y="165565"/>
                </a:cubicBezTo>
                <a:cubicBezTo>
                  <a:pt x="63831" y="165474"/>
                  <a:pt x="63770" y="165352"/>
                  <a:pt x="63679" y="165322"/>
                </a:cubicBezTo>
                <a:cubicBezTo>
                  <a:pt x="63162" y="165200"/>
                  <a:pt x="62676" y="164926"/>
                  <a:pt x="62281" y="164562"/>
                </a:cubicBezTo>
                <a:cubicBezTo>
                  <a:pt x="62250" y="164531"/>
                  <a:pt x="62190" y="164470"/>
                  <a:pt x="62159" y="164440"/>
                </a:cubicBezTo>
                <a:cubicBezTo>
                  <a:pt x="62114" y="164394"/>
                  <a:pt x="62064" y="164375"/>
                  <a:pt x="62018" y="164375"/>
                </a:cubicBezTo>
                <a:close/>
                <a:moveTo>
                  <a:pt x="67308" y="164773"/>
                </a:moveTo>
                <a:cubicBezTo>
                  <a:pt x="67273" y="164773"/>
                  <a:pt x="67237" y="164783"/>
                  <a:pt x="67205" y="164805"/>
                </a:cubicBezTo>
                <a:cubicBezTo>
                  <a:pt x="66658" y="165109"/>
                  <a:pt x="66080" y="165322"/>
                  <a:pt x="65472" y="165413"/>
                </a:cubicBezTo>
                <a:cubicBezTo>
                  <a:pt x="65239" y="165442"/>
                  <a:pt x="65258" y="165779"/>
                  <a:pt x="65475" y="165779"/>
                </a:cubicBezTo>
                <a:cubicBezTo>
                  <a:pt x="65484" y="165779"/>
                  <a:pt x="65493" y="165779"/>
                  <a:pt x="65503" y="165777"/>
                </a:cubicBezTo>
                <a:lnTo>
                  <a:pt x="65533" y="165777"/>
                </a:lnTo>
                <a:cubicBezTo>
                  <a:pt x="66202" y="165686"/>
                  <a:pt x="66810" y="165474"/>
                  <a:pt x="67387" y="165139"/>
                </a:cubicBezTo>
                <a:cubicBezTo>
                  <a:pt x="67478" y="165078"/>
                  <a:pt x="67509" y="164957"/>
                  <a:pt x="67448" y="164866"/>
                </a:cubicBezTo>
                <a:cubicBezTo>
                  <a:pt x="67428" y="164807"/>
                  <a:pt x="67371" y="164773"/>
                  <a:pt x="67308" y="164773"/>
                </a:cubicBezTo>
                <a:close/>
                <a:moveTo>
                  <a:pt x="138513" y="163939"/>
                </a:moveTo>
                <a:cubicBezTo>
                  <a:pt x="138468" y="163939"/>
                  <a:pt x="138422" y="163954"/>
                  <a:pt x="138392" y="163984"/>
                </a:cubicBezTo>
                <a:cubicBezTo>
                  <a:pt x="137936" y="164470"/>
                  <a:pt x="137571" y="165018"/>
                  <a:pt x="137267" y="165595"/>
                </a:cubicBezTo>
                <a:cubicBezTo>
                  <a:pt x="137206" y="165686"/>
                  <a:pt x="137237" y="165808"/>
                  <a:pt x="137358" y="165838"/>
                </a:cubicBezTo>
                <a:cubicBezTo>
                  <a:pt x="137358" y="165869"/>
                  <a:pt x="137389" y="165869"/>
                  <a:pt x="137419" y="165869"/>
                </a:cubicBezTo>
                <a:cubicBezTo>
                  <a:pt x="137510" y="165869"/>
                  <a:pt x="137571" y="165838"/>
                  <a:pt x="137601" y="165777"/>
                </a:cubicBezTo>
                <a:cubicBezTo>
                  <a:pt x="137875" y="165230"/>
                  <a:pt x="138240" y="164714"/>
                  <a:pt x="138665" y="164258"/>
                </a:cubicBezTo>
                <a:cubicBezTo>
                  <a:pt x="138726" y="164197"/>
                  <a:pt x="138726" y="164075"/>
                  <a:pt x="138635" y="163984"/>
                </a:cubicBezTo>
                <a:cubicBezTo>
                  <a:pt x="138604" y="163954"/>
                  <a:pt x="138559" y="163939"/>
                  <a:pt x="138513" y="163939"/>
                </a:cubicBezTo>
                <a:close/>
                <a:moveTo>
                  <a:pt x="15670" y="164989"/>
                </a:moveTo>
                <a:cubicBezTo>
                  <a:pt x="15550" y="164989"/>
                  <a:pt x="15431" y="165090"/>
                  <a:pt x="15471" y="165230"/>
                </a:cubicBezTo>
                <a:cubicBezTo>
                  <a:pt x="15775" y="165869"/>
                  <a:pt x="16110" y="166173"/>
                  <a:pt x="16505" y="166173"/>
                </a:cubicBezTo>
                <a:cubicBezTo>
                  <a:pt x="16718" y="166173"/>
                  <a:pt x="16930" y="166051"/>
                  <a:pt x="17113" y="165899"/>
                </a:cubicBezTo>
                <a:cubicBezTo>
                  <a:pt x="17143" y="165869"/>
                  <a:pt x="17174" y="165838"/>
                  <a:pt x="17204" y="165808"/>
                </a:cubicBezTo>
                <a:cubicBezTo>
                  <a:pt x="17265" y="165717"/>
                  <a:pt x="17265" y="165595"/>
                  <a:pt x="17174" y="165534"/>
                </a:cubicBezTo>
                <a:cubicBezTo>
                  <a:pt x="17133" y="165507"/>
                  <a:pt x="17085" y="165492"/>
                  <a:pt x="17040" y="165492"/>
                </a:cubicBezTo>
                <a:cubicBezTo>
                  <a:pt x="16985" y="165492"/>
                  <a:pt x="16933" y="165515"/>
                  <a:pt x="16900" y="165565"/>
                </a:cubicBezTo>
                <a:cubicBezTo>
                  <a:pt x="16900" y="165565"/>
                  <a:pt x="16870" y="165595"/>
                  <a:pt x="16870" y="165625"/>
                </a:cubicBezTo>
                <a:cubicBezTo>
                  <a:pt x="16869" y="165626"/>
                  <a:pt x="16869" y="165626"/>
                  <a:pt x="16868" y="165627"/>
                </a:cubicBezTo>
                <a:lnTo>
                  <a:pt x="16868" y="165627"/>
                </a:lnTo>
                <a:cubicBezTo>
                  <a:pt x="16747" y="165717"/>
                  <a:pt x="16626" y="165777"/>
                  <a:pt x="16505" y="165777"/>
                </a:cubicBezTo>
                <a:cubicBezTo>
                  <a:pt x="16231" y="165777"/>
                  <a:pt x="15988" y="165413"/>
                  <a:pt x="15836" y="165079"/>
                </a:cubicBezTo>
                <a:lnTo>
                  <a:pt x="15836" y="165079"/>
                </a:lnTo>
                <a:cubicBezTo>
                  <a:pt x="15836" y="165079"/>
                  <a:pt x="15836" y="165078"/>
                  <a:pt x="15836" y="165078"/>
                </a:cubicBezTo>
                <a:cubicBezTo>
                  <a:pt x="15795" y="165016"/>
                  <a:pt x="15732" y="164989"/>
                  <a:pt x="15670" y="164989"/>
                </a:cubicBezTo>
                <a:close/>
                <a:moveTo>
                  <a:pt x="143373" y="164396"/>
                </a:moveTo>
                <a:cubicBezTo>
                  <a:pt x="143237" y="164396"/>
                  <a:pt x="143108" y="164532"/>
                  <a:pt x="143194" y="164683"/>
                </a:cubicBezTo>
                <a:cubicBezTo>
                  <a:pt x="143255" y="164774"/>
                  <a:pt x="143316" y="164866"/>
                  <a:pt x="143377" y="164957"/>
                </a:cubicBezTo>
                <a:cubicBezTo>
                  <a:pt x="143620" y="165413"/>
                  <a:pt x="143802" y="165869"/>
                  <a:pt x="143924" y="166355"/>
                </a:cubicBezTo>
                <a:cubicBezTo>
                  <a:pt x="143924" y="166385"/>
                  <a:pt x="143954" y="166385"/>
                  <a:pt x="143954" y="166416"/>
                </a:cubicBezTo>
                <a:cubicBezTo>
                  <a:pt x="143984" y="166477"/>
                  <a:pt x="144045" y="166507"/>
                  <a:pt x="144106" y="166507"/>
                </a:cubicBezTo>
                <a:lnTo>
                  <a:pt x="144167" y="166507"/>
                </a:lnTo>
                <a:cubicBezTo>
                  <a:pt x="144228" y="166477"/>
                  <a:pt x="144288" y="166416"/>
                  <a:pt x="144319" y="166325"/>
                </a:cubicBezTo>
                <a:cubicBezTo>
                  <a:pt x="144319" y="166325"/>
                  <a:pt x="144319" y="166294"/>
                  <a:pt x="144288" y="166264"/>
                </a:cubicBezTo>
                <a:cubicBezTo>
                  <a:pt x="144167" y="165747"/>
                  <a:pt x="143954" y="165230"/>
                  <a:pt x="143711" y="164774"/>
                </a:cubicBezTo>
                <a:cubicBezTo>
                  <a:pt x="143650" y="164683"/>
                  <a:pt x="143589" y="164562"/>
                  <a:pt x="143529" y="164470"/>
                </a:cubicBezTo>
                <a:cubicBezTo>
                  <a:pt x="143485" y="164418"/>
                  <a:pt x="143428" y="164396"/>
                  <a:pt x="143373" y="164396"/>
                </a:cubicBezTo>
                <a:close/>
                <a:moveTo>
                  <a:pt x="26156" y="167156"/>
                </a:moveTo>
                <a:cubicBezTo>
                  <a:pt x="25774" y="167156"/>
                  <a:pt x="25390" y="167170"/>
                  <a:pt x="25016" y="167206"/>
                </a:cubicBezTo>
                <a:cubicBezTo>
                  <a:pt x="24772" y="167206"/>
                  <a:pt x="24772" y="167571"/>
                  <a:pt x="25046" y="167571"/>
                </a:cubicBezTo>
                <a:cubicBezTo>
                  <a:pt x="25420" y="167535"/>
                  <a:pt x="25783" y="167520"/>
                  <a:pt x="26149" y="167520"/>
                </a:cubicBezTo>
                <a:cubicBezTo>
                  <a:pt x="26407" y="167520"/>
                  <a:pt x="26666" y="167528"/>
                  <a:pt x="26931" y="167540"/>
                </a:cubicBezTo>
                <a:cubicBezTo>
                  <a:pt x="26945" y="167544"/>
                  <a:pt x="26958" y="167546"/>
                  <a:pt x="26971" y="167546"/>
                </a:cubicBezTo>
                <a:cubicBezTo>
                  <a:pt x="27146" y="167546"/>
                  <a:pt x="27160" y="167176"/>
                  <a:pt x="26961" y="167176"/>
                </a:cubicBezTo>
                <a:cubicBezTo>
                  <a:pt x="26697" y="167163"/>
                  <a:pt x="26427" y="167156"/>
                  <a:pt x="26156" y="167156"/>
                </a:cubicBezTo>
                <a:close/>
                <a:moveTo>
                  <a:pt x="23195" y="167546"/>
                </a:moveTo>
                <a:cubicBezTo>
                  <a:pt x="23166" y="167546"/>
                  <a:pt x="23135" y="167554"/>
                  <a:pt x="23101" y="167571"/>
                </a:cubicBezTo>
                <a:cubicBezTo>
                  <a:pt x="22949" y="167632"/>
                  <a:pt x="22797" y="167692"/>
                  <a:pt x="22645" y="167784"/>
                </a:cubicBezTo>
                <a:cubicBezTo>
                  <a:pt x="22643" y="167785"/>
                  <a:pt x="22640" y="167786"/>
                  <a:pt x="22638" y="167787"/>
                </a:cubicBezTo>
                <a:lnTo>
                  <a:pt x="22638" y="167787"/>
                </a:lnTo>
                <a:cubicBezTo>
                  <a:pt x="22185" y="168030"/>
                  <a:pt x="21823" y="168424"/>
                  <a:pt x="21581" y="168847"/>
                </a:cubicBezTo>
                <a:cubicBezTo>
                  <a:pt x="21551" y="168969"/>
                  <a:pt x="21581" y="169060"/>
                  <a:pt x="21672" y="169121"/>
                </a:cubicBezTo>
                <a:lnTo>
                  <a:pt x="21763" y="169121"/>
                </a:lnTo>
                <a:cubicBezTo>
                  <a:pt x="21855" y="169121"/>
                  <a:pt x="21915" y="169091"/>
                  <a:pt x="21946" y="169030"/>
                </a:cubicBezTo>
                <a:cubicBezTo>
                  <a:pt x="22128" y="168635"/>
                  <a:pt x="22432" y="168331"/>
                  <a:pt x="22827" y="168118"/>
                </a:cubicBezTo>
                <a:cubicBezTo>
                  <a:pt x="22949" y="168027"/>
                  <a:pt x="23101" y="167966"/>
                  <a:pt x="23253" y="167905"/>
                </a:cubicBezTo>
                <a:cubicBezTo>
                  <a:pt x="23344" y="167875"/>
                  <a:pt x="23405" y="167784"/>
                  <a:pt x="23344" y="167662"/>
                </a:cubicBezTo>
                <a:cubicBezTo>
                  <a:pt x="23322" y="167596"/>
                  <a:pt x="23269" y="167546"/>
                  <a:pt x="23195" y="167546"/>
                </a:cubicBezTo>
                <a:close/>
                <a:moveTo>
                  <a:pt x="136689" y="167229"/>
                </a:moveTo>
                <a:cubicBezTo>
                  <a:pt x="136597" y="167229"/>
                  <a:pt x="136527" y="167283"/>
                  <a:pt x="136477" y="167358"/>
                </a:cubicBezTo>
                <a:cubicBezTo>
                  <a:pt x="136264" y="167936"/>
                  <a:pt x="136051" y="168543"/>
                  <a:pt x="135869" y="169151"/>
                </a:cubicBezTo>
                <a:cubicBezTo>
                  <a:pt x="135838" y="169273"/>
                  <a:pt x="135869" y="169364"/>
                  <a:pt x="135990" y="169395"/>
                </a:cubicBezTo>
                <a:lnTo>
                  <a:pt x="136051" y="169395"/>
                </a:lnTo>
                <a:cubicBezTo>
                  <a:pt x="136112" y="169395"/>
                  <a:pt x="136203" y="169364"/>
                  <a:pt x="136234" y="169273"/>
                </a:cubicBezTo>
                <a:cubicBezTo>
                  <a:pt x="136416" y="168665"/>
                  <a:pt x="136629" y="168057"/>
                  <a:pt x="136841" y="167480"/>
                </a:cubicBezTo>
                <a:cubicBezTo>
                  <a:pt x="136872" y="167388"/>
                  <a:pt x="136841" y="167297"/>
                  <a:pt x="136750" y="167236"/>
                </a:cubicBezTo>
                <a:cubicBezTo>
                  <a:pt x="136729" y="167231"/>
                  <a:pt x="136708" y="167229"/>
                  <a:pt x="136689" y="167229"/>
                </a:cubicBezTo>
                <a:close/>
                <a:moveTo>
                  <a:pt x="144440" y="167996"/>
                </a:moveTo>
                <a:cubicBezTo>
                  <a:pt x="144319" y="168027"/>
                  <a:pt x="144258" y="168118"/>
                  <a:pt x="144258" y="168240"/>
                </a:cubicBezTo>
                <a:cubicBezTo>
                  <a:pt x="144349" y="168847"/>
                  <a:pt x="144410" y="169455"/>
                  <a:pt x="144440" y="170094"/>
                </a:cubicBezTo>
                <a:cubicBezTo>
                  <a:pt x="144471" y="170185"/>
                  <a:pt x="144532" y="170246"/>
                  <a:pt x="144653" y="170246"/>
                </a:cubicBezTo>
                <a:cubicBezTo>
                  <a:pt x="144744" y="170246"/>
                  <a:pt x="144836" y="170154"/>
                  <a:pt x="144836" y="170063"/>
                </a:cubicBezTo>
                <a:cubicBezTo>
                  <a:pt x="144775" y="169425"/>
                  <a:pt x="144714" y="168787"/>
                  <a:pt x="144653" y="168179"/>
                </a:cubicBezTo>
                <a:cubicBezTo>
                  <a:pt x="144653" y="168179"/>
                  <a:pt x="144653" y="168148"/>
                  <a:pt x="144653" y="168148"/>
                </a:cubicBezTo>
                <a:cubicBezTo>
                  <a:pt x="144623" y="168057"/>
                  <a:pt x="144532" y="167996"/>
                  <a:pt x="144440" y="167996"/>
                </a:cubicBezTo>
                <a:close/>
                <a:moveTo>
                  <a:pt x="28345" y="168141"/>
                </a:moveTo>
                <a:cubicBezTo>
                  <a:pt x="28330" y="168141"/>
                  <a:pt x="28314" y="168143"/>
                  <a:pt x="28298" y="168148"/>
                </a:cubicBezTo>
                <a:cubicBezTo>
                  <a:pt x="28177" y="168179"/>
                  <a:pt x="28116" y="168270"/>
                  <a:pt x="28146" y="168361"/>
                </a:cubicBezTo>
                <a:cubicBezTo>
                  <a:pt x="28146" y="168361"/>
                  <a:pt x="28146" y="168361"/>
                  <a:pt x="28146" y="168361"/>
                </a:cubicBezTo>
                <a:lnTo>
                  <a:pt x="28146" y="168361"/>
                </a:lnTo>
                <a:cubicBezTo>
                  <a:pt x="28146" y="168483"/>
                  <a:pt x="28177" y="168574"/>
                  <a:pt x="28177" y="168695"/>
                </a:cubicBezTo>
                <a:cubicBezTo>
                  <a:pt x="28268" y="169242"/>
                  <a:pt x="28298" y="169728"/>
                  <a:pt x="28329" y="170214"/>
                </a:cubicBezTo>
                <a:lnTo>
                  <a:pt x="28329" y="170214"/>
                </a:lnTo>
                <a:cubicBezTo>
                  <a:pt x="28329" y="170225"/>
                  <a:pt x="28329" y="170235"/>
                  <a:pt x="28329" y="170246"/>
                </a:cubicBezTo>
                <a:cubicBezTo>
                  <a:pt x="28359" y="170337"/>
                  <a:pt x="28420" y="170428"/>
                  <a:pt x="28542" y="170428"/>
                </a:cubicBezTo>
                <a:cubicBezTo>
                  <a:pt x="28633" y="170398"/>
                  <a:pt x="28724" y="170306"/>
                  <a:pt x="28724" y="170215"/>
                </a:cubicBezTo>
                <a:cubicBezTo>
                  <a:pt x="28694" y="169699"/>
                  <a:pt x="28633" y="169212"/>
                  <a:pt x="28572" y="168635"/>
                </a:cubicBezTo>
                <a:cubicBezTo>
                  <a:pt x="28542" y="168544"/>
                  <a:pt x="28542" y="168424"/>
                  <a:pt x="28512" y="168303"/>
                </a:cubicBezTo>
                <a:lnTo>
                  <a:pt x="28512" y="168303"/>
                </a:lnTo>
                <a:cubicBezTo>
                  <a:pt x="28512" y="168302"/>
                  <a:pt x="28511" y="168301"/>
                  <a:pt x="28511" y="168300"/>
                </a:cubicBezTo>
                <a:cubicBezTo>
                  <a:pt x="28486" y="168200"/>
                  <a:pt x="28419" y="168141"/>
                  <a:pt x="28345" y="168141"/>
                </a:cubicBezTo>
                <a:close/>
                <a:moveTo>
                  <a:pt x="135595" y="170854"/>
                </a:moveTo>
                <a:cubicBezTo>
                  <a:pt x="135474" y="170854"/>
                  <a:pt x="135382" y="170914"/>
                  <a:pt x="135352" y="171006"/>
                </a:cubicBezTo>
                <a:cubicBezTo>
                  <a:pt x="135200" y="171613"/>
                  <a:pt x="135079" y="172252"/>
                  <a:pt x="134987" y="172890"/>
                </a:cubicBezTo>
                <a:cubicBezTo>
                  <a:pt x="134957" y="172981"/>
                  <a:pt x="135018" y="173072"/>
                  <a:pt x="135139" y="173103"/>
                </a:cubicBezTo>
                <a:lnTo>
                  <a:pt x="135170" y="173103"/>
                </a:lnTo>
                <a:cubicBezTo>
                  <a:pt x="135261" y="173103"/>
                  <a:pt x="135322" y="173042"/>
                  <a:pt x="135352" y="172951"/>
                </a:cubicBezTo>
                <a:cubicBezTo>
                  <a:pt x="135443" y="172313"/>
                  <a:pt x="135565" y="171705"/>
                  <a:pt x="135717" y="171097"/>
                </a:cubicBezTo>
                <a:cubicBezTo>
                  <a:pt x="135747" y="171006"/>
                  <a:pt x="135686" y="170884"/>
                  <a:pt x="135595" y="170854"/>
                </a:cubicBezTo>
                <a:close/>
                <a:moveTo>
                  <a:pt x="21869" y="170586"/>
                </a:moveTo>
                <a:cubicBezTo>
                  <a:pt x="21845" y="170586"/>
                  <a:pt x="21819" y="170593"/>
                  <a:pt x="21794" y="170610"/>
                </a:cubicBezTo>
                <a:cubicBezTo>
                  <a:pt x="21672" y="170641"/>
                  <a:pt x="21642" y="170762"/>
                  <a:pt x="21703" y="170854"/>
                </a:cubicBezTo>
                <a:cubicBezTo>
                  <a:pt x="21824" y="171127"/>
                  <a:pt x="22006" y="171431"/>
                  <a:pt x="22158" y="171705"/>
                </a:cubicBezTo>
                <a:cubicBezTo>
                  <a:pt x="22310" y="171948"/>
                  <a:pt x="22462" y="172221"/>
                  <a:pt x="22614" y="172525"/>
                </a:cubicBezTo>
                <a:cubicBezTo>
                  <a:pt x="22706" y="172708"/>
                  <a:pt x="22766" y="172920"/>
                  <a:pt x="22827" y="173133"/>
                </a:cubicBezTo>
                <a:cubicBezTo>
                  <a:pt x="22852" y="173208"/>
                  <a:pt x="22918" y="173263"/>
                  <a:pt x="23009" y="173263"/>
                </a:cubicBezTo>
                <a:cubicBezTo>
                  <a:pt x="23028" y="173263"/>
                  <a:pt x="23049" y="173260"/>
                  <a:pt x="23070" y="173255"/>
                </a:cubicBezTo>
                <a:cubicBezTo>
                  <a:pt x="23146" y="173255"/>
                  <a:pt x="23200" y="173172"/>
                  <a:pt x="23200" y="173091"/>
                </a:cubicBezTo>
                <a:lnTo>
                  <a:pt x="23200" y="173091"/>
                </a:lnTo>
                <a:cubicBezTo>
                  <a:pt x="23200" y="173075"/>
                  <a:pt x="23197" y="173059"/>
                  <a:pt x="23192" y="173042"/>
                </a:cubicBezTo>
                <a:cubicBezTo>
                  <a:pt x="23131" y="172799"/>
                  <a:pt x="23070" y="172586"/>
                  <a:pt x="22949" y="172343"/>
                </a:cubicBezTo>
                <a:cubicBezTo>
                  <a:pt x="22827" y="172069"/>
                  <a:pt x="22645" y="171765"/>
                  <a:pt x="22493" y="171492"/>
                </a:cubicBezTo>
                <a:cubicBezTo>
                  <a:pt x="22310" y="171249"/>
                  <a:pt x="22158" y="170975"/>
                  <a:pt x="22037" y="170702"/>
                </a:cubicBezTo>
                <a:cubicBezTo>
                  <a:pt x="21993" y="170636"/>
                  <a:pt x="21933" y="170586"/>
                  <a:pt x="21869" y="170586"/>
                </a:cubicBezTo>
                <a:close/>
                <a:moveTo>
                  <a:pt x="28450" y="171917"/>
                </a:moveTo>
                <a:cubicBezTo>
                  <a:pt x="28359" y="171917"/>
                  <a:pt x="28268" y="171978"/>
                  <a:pt x="28238" y="172069"/>
                </a:cubicBezTo>
                <a:cubicBezTo>
                  <a:pt x="28177" y="172343"/>
                  <a:pt x="28116" y="172616"/>
                  <a:pt x="27994" y="172860"/>
                </a:cubicBezTo>
                <a:cubicBezTo>
                  <a:pt x="27873" y="173164"/>
                  <a:pt x="27721" y="173468"/>
                  <a:pt x="27539" y="173741"/>
                </a:cubicBezTo>
                <a:cubicBezTo>
                  <a:pt x="27478" y="173832"/>
                  <a:pt x="27508" y="173954"/>
                  <a:pt x="27599" y="174015"/>
                </a:cubicBezTo>
                <a:cubicBezTo>
                  <a:pt x="27630" y="174045"/>
                  <a:pt x="27660" y="174045"/>
                  <a:pt x="27690" y="174045"/>
                </a:cubicBezTo>
                <a:cubicBezTo>
                  <a:pt x="27751" y="174045"/>
                  <a:pt x="27812" y="174015"/>
                  <a:pt x="27873" y="173954"/>
                </a:cubicBezTo>
                <a:cubicBezTo>
                  <a:pt x="28055" y="173650"/>
                  <a:pt x="28207" y="173346"/>
                  <a:pt x="28359" y="173012"/>
                </a:cubicBezTo>
                <a:cubicBezTo>
                  <a:pt x="28481" y="172738"/>
                  <a:pt x="28542" y="172434"/>
                  <a:pt x="28602" y="172161"/>
                </a:cubicBezTo>
                <a:cubicBezTo>
                  <a:pt x="28633" y="172039"/>
                  <a:pt x="28572" y="171948"/>
                  <a:pt x="28450" y="171917"/>
                </a:cubicBezTo>
                <a:close/>
                <a:moveTo>
                  <a:pt x="144744" y="171765"/>
                </a:moveTo>
                <a:cubicBezTo>
                  <a:pt x="144623" y="171765"/>
                  <a:pt x="144562" y="171857"/>
                  <a:pt x="144562" y="171978"/>
                </a:cubicBezTo>
                <a:cubicBezTo>
                  <a:pt x="144592" y="172495"/>
                  <a:pt x="144592" y="173012"/>
                  <a:pt x="144592" y="173528"/>
                </a:cubicBezTo>
                <a:lnTo>
                  <a:pt x="144592" y="173863"/>
                </a:lnTo>
                <a:cubicBezTo>
                  <a:pt x="144592" y="173954"/>
                  <a:pt x="144653" y="174045"/>
                  <a:pt x="144775" y="174045"/>
                </a:cubicBezTo>
                <a:cubicBezTo>
                  <a:pt x="144866" y="174045"/>
                  <a:pt x="144957" y="173984"/>
                  <a:pt x="144957" y="173863"/>
                </a:cubicBezTo>
                <a:lnTo>
                  <a:pt x="144957" y="173528"/>
                </a:lnTo>
                <a:cubicBezTo>
                  <a:pt x="144957" y="173012"/>
                  <a:pt x="144957" y="172495"/>
                  <a:pt x="144927" y="171948"/>
                </a:cubicBezTo>
                <a:cubicBezTo>
                  <a:pt x="144927" y="171857"/>
                  <a:pt x="144836" y="171765"/>
                  <a:pt x="144744" y="171765"/>
                </a:cubicBezTo>
                <a:close/>
                <a:moveTo>
                  <a:pt x="42245" y="174599"/>
                </a:moveTo>
                <a:cubicBezTo>
                  <a:pt x="42156" y="174599"/>
                  <a:pt x="42066" y="174607"/>
                  <a:pt x="41976" y="174623"/>
                </a:cubicBezTo>
                <a:cubicBezTo>
                  <a:pt x="41794" y="174653"/>
                  <a:pt x="41581" y="174744"/>
                  <a:pt x="41429" y="174835"/>
                </a:cubicBezTo>
                <a:cubicBezTo>
                  <a:pt x="41202" y="174937"/>
                  <a:pt x="41332" y="175206"/>
                  <a:pt x="41505" y="175206"/>
                </a:cubicBezTo>
                <a:cubicBezTo>
                  <a:pt x="41539" y="175206"/>
                  <a:pt x="41576" y="175195"/>
                  <a:pt x="41612" y="175170"/>
                </a:cubicBezTo>
                <a:cubicBezTo>
                  <a:pt x="41733" y="175079"/>
                  <a:pt x="41885" y="175018"/>
                  <a:pt x="42037" y="174987"/>
                </a:cubicBezTo>
                <a:cubicBezTo>
                  <a:pt x="42100" y="174978"/>
                  <a:pt x="42162" y="174974"/>
                  <a:pt x="42223" y="174974"/>
                </a:cubicBezTo>
                <a:lnTo>
                  <a:pt x="42223" y="174974"/>
                </a:lnTo>
                <a:cubicBezTo>
                  <a:pt x="42577" y="174974"/>
                  <a:pt x="42898" y="175119"/>
                  <a:pt x="43132" y="175352"/>
                </a:cubicBezTo>
                <a:cubicBezTo>
                  <a:pt x="43192" y="175382"/>
                  <a:pt x="43223" y="175382"/>
                  <a:pt x="43283" y="175382"/>
                </a:cubicBezTo>
                <a:cubicBezTo>
                  <a:pt x="43314" y="175382"/>
                  <a:pt x="43375" y="175382"/>
                  <a:pt x="43405" y="175322"/>
                </a:cubicBezTo>
                <a:cubicBezTo>
                  <a:pt x="43496" y="175261"/>
                  <a:pt x="43466" y="175139"/>
                  <a:pt x="43405" y="175048"/>
                </a:cubicBezTo>
                <a:cubicBezTo>
                  <a:pt x="43078" y="174772"/>
                  <a:pt x="42669" y="174599"/>
                  <a:pt x="42245" y="174599"/>
                </a:cubicBezTo>
                <a:close/>
                <a:moveTo>
                  <a:pt x="59077" y="175776"/>
                </a:moveTo>
                <a:cubicBezTo>
                  <a:pt x="59018" y="175776"/>
                  <a:pt x="58961" y="175786"/>
                  <a:pt x="58907" y="175808"/>
                </a:cubicBezTo>
                <a:cubicBezTo>
                  <a:pt x="58573" y="175899"/>
                  <a:pt x="58269" y="175990"/>
                  <a:pt x="57965" y="176142"/>
                </a:cubicBezTo>
                <a:cubicBezTo>
                  <a:pt x="57777" y="176223"/>
                  <a:pt x="57849" y="176492"/>
                  <a:pt x="58036" y="176492"/>
                </a:cubicBezTo>
                <a:cubicBezTo>
                  <a:pt x="58061" y="176492"/>
                  <a:pt x="58088" y="176487"/>
                  <a:pt x="58117" y="176477"/>
                </a:cubicBezTo>
                <a:cubicBezTo>
                  <a:pt x="58390" y="176355"/>
                  <a:pt x="58694" y="176264"/>
                  <a:pt x="58998" y="176173"/>
                </a:cubicBezTo>
                <a:cubicBezTo>
                  <a:pt x="59039" y="176173"/>
                  <a:pt x="59066" y="176159"/>
                  <a:pt x="59097" y="176159"/>
                </a:cubicBezTo>
                <a:cubicBezTo>
                  <a:pt x="59113" y="176159"/>
                  <a:pt x="59130" y="176163"/>
                  <a:pt x="59150" y="176173"/>
                </a:cubicBezTo>
                <a:cubicBezTo>
                  <a:pt x="59180" y="176173"/>
                  <a:pt x="59180" y="176203"/>
                  <a:pt x="59180" y="176294"/>
                </a:cubicBezTo>
                <a:cubicBezTo>
                  <a:pt x="59211" y="176386"/>
                  <a:pt x="59211" y="176477"/>
                  <a:pt x="59211" y="176568"/>
                </a:cubicBezTo>
                <a:cubicBezTo>
                  <a:pt x="59211" y="176689"/>
                  <a:pt x="59302" y="176750"/>
                  <a:pt x="59393" y="176750"/>
                </a:cubicBezTo>
                <a:cubicBezTo>
                  <a:pt x="59515" y="176750"/>
                  <a:pt x="59576" y="176659"/>
                  <a:pt x="59576" y="176568"/>
                </a:cubicBezTo>
                <a:cubicBezTo>
                  <a:pt x="59576" y="176477"/>
                  <a:pt x="59576" y="176355"/>
                  <a:pt x="59576" y="176264"/>
                </a:cubicBezTo>
                <a:cubicBezTo>
                  <a:pt x="59576" y="176112"/>
                  <a:pt x="59515" y="175960"/>
                  <a:pt x="59393" y="175869"/>
                </a:cubicBezTo>
                <a:cubicBezTo>
                  <a:pt x="59295" y="175810"/>
                  <a:pt x="59184" y="175776"/>
                  <a:pt x="59077" y="175776"/>
                </a:cubicBezTo>
                <a:close/>
                <a:moveTo>
                  <a:pt x="134927" y="174592"/>
                </a:moveTo>
                <a:cubicBezTo>
                  <a:pt x="134835" y="174592"/>
                  <a:pt x="134744" y="174653"/>
                  <a:pt x="134714" y="174775"/>
                </a:cubicBezTo>
                <a:cubicBezTo>
                  <a:pt x="134653" y="175413"/>
                  <a:pt x="134623" y="176051"/>
                  <a:pt x="134592" y="176689"/>
                </a:cubicBezTo>
                <a:cubicBezTo>
                  <a:pt x="134592" y="176781"/>
                  <a:pt x="134683" y="176872"/>
                  <a:pt x="134775" y="176872"/>
                </a:cubicBezTo>
                <a:cubicBezTo>
                  <a:pt x="134896" y="176872"/>
                  <a:pt x="134957" y="176781"/>
                  <a:pt x="134987" y="176689"/>
                </a:cubicBezTo>
                <a:cubicBezTo>
                  <a:pt x="134987" y="176051"/>
                  <a:pt x="135048" y="175443"/>
                  <a:pt x="135109" y="174805"/>
                </a:cubicBezTo>
                <a:cubicBezTo>
                  <a:pt x="135109" y="174714"/>
                  <a:pt x="135018" y="174623"/>
                  <a:pt x="134927" y="174592"/>
                </a:cubicBezTo>
                <a:close/>
                <a:moveTo>
                  <a:pt x="22952" y="174781"/>
                </a:moveTo>
                <a:cubicBezTo>
                  <a:pt x="22871" y="174781"/>
                  <a:pt x="22792" y="174824"/>
                  <a:pt x="22766" y="174927"/>
                </a:cubicBezTo>
                <a:lnTo>
                  <a:pt x="22706" y="175322"/>
                </a:lnTo>
                <a:cubicBezTo>
                  <a:pt x="22614" y="175686"/>
                  <a:pt x="22584" y="176051"/>
                  <a:pt x="22584" y="176416"/>
                </a:cubicBezTo>
                <a:cubicBezTo>
                  <a:pt x="22584" y="176568"/>
                  <a:pt x="22584" y="176720"/>
                  <a:pt x="22614" y="176872"/>
                </a:cubicBezTo>
                <a:cubicBezTo>
                  <a:pt x="22614" y="176963"/>
                  <a:pt x="22706" y="177024"/>
                  <a:pt x="22797" y="177024"/>
                </a:cubicBezTo>
                <a:cubicBezTo>
                  <a:pt x="22918" y="177024"/>
                  <a:pt x="22979" y="176933"/>
                  <a:pt x="22979" y="176841"/>
                </a:cubicBezTo>
                <a:cubicBezTo>
                  <a:pt x="22979" y="176689"/>
                  <a:pt x="22979" y="176538"/>
                  <a:pt x="22979" y="176416"/>
                </a:cubicBezTo>
                <a:cubicBezTo>
                  <a:pt x="22979" y="176082"/>
                  <a:pt x="23010" y="175717"/>
                  <a:pt x="23070" y="175382"/>
                </a:cubicBezTo>
                <a:lnTo>
                  <a:pt x="23162" y="174987"/>
                </a:lnTo>
                <a:cubicBezTo>
                  <a:pt x="23179" y="174864"/>
                  <a:pt x="23064" y="174781"/>
                  <a:pt x="22952" y="174781"/>
                </a:cubicBezTo>
                <a:close/>
                <a:moveTo>
                  <a:pt x="26575" y="175197"/>
                </a:moveTo>
                <a:cubicBezTo>
                  <a:pt x="26512" y="175197"/>
                  <a:pt x="26451" y="175223"/>
                  <a:pt x="26414" y="175261"/>
                </a:cubicBezTo>
                <a:cubicBezTo>
                  <a:pt x="26110" y="175656"/>
                  <a:pt x="25867" y="176082"/>
                  <a:pt x="25624" y="176538"/>
                </a:cubicBezTo>
                <a:cubicBezTo>
                  <a:pt x="25563" y="176659"/>
                  <a:pt x="25502" y="176811"/>
                  <a:pt x="25441" y="176963"/>
                </a:cubicBezTo>
                <a:cubicBezTo>
                  <a:pt x="25411" y="177054"/>
                  <a:pt x="25441" y="177176"/>
                  <a:pt x="25563" y="177206"/>
                </a:cubicBezTo>
                <a:lnTo>
                  <a:pt x="25624" y="177206"/>
                </a:lnTo>
                <a:cubicBezTo>
                  <a:pt x="25715" y="177206"/>
                  <a:pt x="25776" y="177176"/>
                  <a:pt x="25806" y="177115"/>
                </a:cubicBezTo>
                <a:cubicBezTo>
                  <a:pt x="25867" y="176963"/>
                  <a:pt x="25928" y="176841"/>
                  <a:pt x="25988" y="176689"/>
                </a:cubicBezTo>
                <a:cubicBezTo>
                  <a:pt x="26201" y="176264"/>
                  <a:pt x="26444" y="175869"/>
                  <a:pt x="26718" y="175504"/>
                </a:cubicBezTo>
                <a:cubicBezTo>
                  <a:pt x="26779" y="175413"/>
                  <a:pt x="26779" y="175291"/>
                  <a:pt x="26687" y="175230"/>
                </a:cubicBezTo>
                <a:cubicBezTo>
                  <a:pt x="26653" y="175207"/>
                  <a:pt x="26613" y="175197"/>
                  <a:pt x="26575" y="175197"/>
                </a:cubicBezTo>
                <a:close/>
                <a:moveTo>
                  <a:pt x="144744" y="175565"/>
                </a:moveTo>
                <a:cubicBezTo>
                  <a:pt x="144623" y="175565"/>
                  <a:pt x="144532" y="175656"/>
                  <a:pt x="144532" y="175747"/>
                </a:cubicBezTo>
                <a:cubicBezTo>
                  <a:pt x="144501" y="176386"/>
                  <a:pt x="144440" y="177024"/>
                  <a:pt x="144410" y="177632"/>
                </a:cubicBezTo>
                <a:cubicBezTo>
                  <a:pt x="144380" y="177753"/>
                  <a:pt x="144471" y="177845"/>
                  <a:pt x="144562" y="177845"/>
                </a:cubicBezTo>
                <a:lnTo>
                  <a:pt x="144592" y="177845"/>
                </a:lnTo>
                <a:cubicBezTo>
                  <a:pt x="144684" y="177845"/>
                  <a:pt x="144775" y="177784"/>
                  <a:pt x="144775" y="177662"/>
                </a:cubicBezTo>
                <a:cubicBezTo>
                  <a:pt x="144836" y="177054"/>
                  <a:pt x="144866" y="176416"/>
                  <a:pt x="144896" y="175778"/>
                </a:cubicBezTo>
                <a:cubicBezTo>
                  <a:pt x="144927" y="175656"/>
                  <a:pt x="144836" y="175565"/>
                  <a:pt x="144744" y="175565"/>
                </a:cubicBezTo>
                <a:close/>
                <a:moveTo>
                  <a:pt x="40202" y="176191"/>
                </a:moveTo>
                <a:cubicBezTo>
                  <a:pt x="40147" y="176191"/>
                  <a:pt x="40095" y="176214"/>
                  <a:pt x="40062" y="176264"/>
                </a:cubicBezTo>
                <a:cubicBezTo>
                  <a:pt x="40059" y="176267"/>
                  <a:pt x="40057" y="176270"/>
                  <a:pt x="40054" y="176273"/>
                </a:cubicBezTo>
                <a:lnTo>
                  <a:pt x="40054" y="176273"/>
                </a:lnTo>
                <a:cubicBezTo>
                  <a:pt x="39662" y="176787"/>
                  <a:pt x="39330" y="177301"/>
                  <a:pt x="38998" y="177845"/>
                </a:cubicBezTo>
                <a:cubicBezTo>
                  <a:pt x="38989" y="177878"/>
                  <a:pt x="38986" y="177908"/>
                  <a:pt x="38986" y="177937"/>
                </a:cubicBezTo>
                <a:lnTo>
                  <a:pt x="38986" y="177937"/>
                </a:lnTo>
                <a:cubicBezTo>
                  <a:pt x="38984" y="178006"/>
                  <a:pt x="39018" y="178071"/>
                  <a:pt x="39089" y="178118"/>
                </a:cubicBezTo>
                <a:cubicBezTo>
                  <a:pt x="39119" y="178118"/>
                  <a:pt x="39150" y="178148"/>
                  <a:pt x="39180" y="178148"/>
                </a:cubicBezTo>
                <a:cubicBezTo>
                  <a:pt x="39241" y="178148"/>
                  <a:pt x="39302" y="178118"/>
                  <a:pt x="39332" y="178057"/>
                </a:cubicBezTo>
                <a:cubicBezTo>
                  <a:pt x="39636" y="177510"/>
                  <a:pt x="40001" y="176993"/>
                  <a:pt x="40365" y="176477"/>
                </a:cubicBezTo>
                <a:cubicBezTo>
                  <a:pt x="40426" y="176416"/>
                  <a:pt x="40426" y="176294"/>
                  <a:pt x="40335" y="176234"/>
                </a:cubicBezTo>
                <a:cubicBezTo>
                  <a:pt x="40294" y="176206"/>
                  <a:pt x="40247" y="176191"/>
                  <a:pt x="40202" y="176191"/>
                </a:cubicBezTo>
                <a:close/>
                <a:moveTo>
                  <a:pt x="56434" y="177133"/>
                </a:moveTo>
                <a:cubicBezTo>
                  <a:pt x="56390" y="177133"/>
                  <a:pt x="56351" y="177148"/>
                  <a:pt x="56323" y="177176"/>
                </a:cubicBezTo>
                <a:cubicBezTo>
                  <a:pt x="55867" y="177541"/>
                  <a:pt x="55472" y="177936"/>
                  <a:pt x="55107" y="178392"/>
                </a:cubicBezTo>
                <a:cubicBezTo>
                  <a:pt x="55077" y="178452"/>
                  <a:pt x="55016" y="178513"/>
                  <a:pt x="54986" y="178574"/>
                </a:cubicBezTo>
                <a:cubicBezTo>
                  <a:pt x="54895" y="178665"/>
                  <a:pt x="54925" y="178787"/>
                  <a:pt x="55016" y="178848"/>
                </a:cubicBezTo>
                <a:cubicBezTo>
                  <a:pt x="55047" y="178878"/>
                  <a:pt x="55077" y="178878"/>
                  <a:pt x="55107" y="178878"/>
                </a:cubicBezTo>
                <a:cubicBezTo>
                  <a:pt x="55168" y="178878"/>
                  <a:pt x="55229" y="178848"/>
                  <a:pt x="55259" y="178817"/>
                </a:cubicBezTo>
                <a:cubicBezTo>
                  <a:pt x="55320" y="178756"/>
                  <a:pt x="55351" y="178696"/>
                  <a:pt x="55411" y="178635"/>
                </a:cubicBezTo>
                <a:cubicBezTo>
                  <a:pt x="55746" y="178209"/>
                  <a:pt x="56141" y="177814"/>
                  <a:pt x="56566" y="177480"/>
                </a:cubicBezTo>
                <a:cubicBezTo>
                  <a:pt x="56627" y="177389"/>
                  <a:pt x="56658" y="177297"/>
                  <a:pt x="56566" y="177206"/>
                </a:cubicBezTo>
                <a:lnTo>
                  <a:pt x="56597" y="177206"/>
                </a:lnTo>
                <a:cubicBezTo>
                  <a:pt x="56547" y="177156"/>
                  <a:pt x="56487" y="177133"/>
                  <a:pt x="56434" y="177133"/>
                </a:cubicBezTo>
                <a:close/>
                <a:moveTo>
                  <a:pt x="44013" y="176689"/>
                </a:moveTo>
                <a:cubicBezTo>
                  <a:pt x="43891" y="176689"/>
                  <a:pt x="43800" y="176781"/>
                  <a:pt x="43800" y="176902"/>
                </a:cubicBezTo>
                <a:cubicBezTo>
                  <a:pt x="43800" y="177510"/>
                  <a:pt x="43648" y="178088"/>
                  <a:pt x="43375" y="178635"/>
                </a:cubicBezTo>
                <a:cubicBezTo>
                  <a:pt x="43374" y="178635"/>
                  <a:pt x="43374" y="178636"/>
                  <a:pt x="43374" y="178637"/>
                </a:cubicBezTo>
                <a:lnTo>
                  <a:pt x="43374" y="178637"/>
                </a:lnTo>
                <a:cubicBezTo>
                  <a:pt x="43357" y="178662"/>
                  <a:pt x="43350" y="178689"/>
                  <a:pt x="43350" y="178716"/>
                </a:cubicBezTo>
                <a:lnTo>
                  <a:pt x="43350" y="178716"/>
                </a:lnTo>
                <a:cubicBezTo>
                  <a:pt x="43350" y="178789"/>
                  <a:pt x="43400" y="178864"/>
                  <a:pt x="43466" y="178908"/>
                </a:cubicBezTo>
                <a:lnTo>
                  <a:pt x="43557" y="178908"/>
                </a:lnTo>
                <a:cubicBezTo>
                  <a:pt x="43618" y="178908"/>
                  <a:pt x="43679" y="178878"/>
                  <a:pt x="43709" y="178787"/>
                </a:cubicBezTo>
                <a:cubicBezTo>
                  <a:pt x="44013" y="178209"/>
                  <a:pt x="44165" y="177541"/>
                  <a:pt x="44195" y="176902"/>
                </a:cubicBezTo>
                <a:cubicBezTo>
                  <a:pt x="44195" y="176781"/>
                  <a:pt x="44104" y="176689"/>
                  <a:pt x="44013" y="176689"/>
                </a:cubicBezTo>
                <a:close/>
                <a:moveTo>
                  <a:pt x="23273" y="178489"/>
                </a:moveTo>
                <a:cubicBezTo>
                  <a:pt x="23245" y="178489"/>
                  <a:pt x="23217" y="178496"/>
                  <a:pt x="23192" y="178513"/>
                </a:cubicBezTo>
                <a:cubicBezTo>
                  <a:pt x="23101" y="178544"/>
                  <a:pt x="23040" y="178665"/>
                  <a:pt x="23101" y="178756"/>
                </a:cubicBezTo>
                <a:cubicBezTo>
                  <a:pt x="23101" y="178758"/>
                  <a:pt x="23102" y="178759"/>
                  <a:pt x="23102" y="178760"/>
                </a:cubicBezTo>
                <a:lnTo>
                  <a:pt x="23102" y="178760"/>
                </a:lnTo>
                <a:cubicBezTo>
                  <a:pt x="23194" y="179032"/>
                  <a:pt x="23406" y="179243"/>
                  <a:pt x="23648" y="179364"/>
                </a:cubicBezTo>
                <a:cubicBezTo>
                  <a:pt x="23739" y="179395"/>
                  <a:pt x="23830" y="179395"/>
                  <a:pt x="23891" y="179395"/>
                </a:cubicBezTo>
                <a:cubicBezTo>
                  <a:pt x="24104" y="179395"/>
                  <a:pt x="24317" y="179304"/>
                  <a:pt x="24499" y="179212"/>
                </a:cubicBezTo>
                <a:cubicBezTo>
                  <a:pt x="24651" y="179091"/>
                  <a:pt x="24772" y="178969"/>
                  <a:pt x="24894" y="178848"/>
                </a:cubicBezTo>
                <a:cubicBezTo>
                  <a:pt x="24936" y="178806"/>
                  <a:pt x="24952" y="178757"/>
                  <a:pt x="24952" y="178711"/>
                </a:cubicBezTo>
                <a:lnTo>
                  <a:pt x="24952" y="178711"/>
                </a:lnTo>
                <a:cubicBezTo>
                  <a:pt x="24952" y="178661"/>
                  <a:pt x="24928" y="178609"/>
                  <a:pt x="24895" y="178575"/>
                </a:cubicBezTo>
                <a:lnTo>
                  <a:pt x="24895" y="178575"/>
                </a:lnTo>
                <a:cubicBezTo>
                  <a:pt x="24895" y="178575"/>
                  <a:pt x="24894" y="178574"/>
                  <a:pt x="24894" y="178574"/>
                </a:cubicBezTo>
                <a:cubicBezTo>
                  <a:pt x="24853" y="178533"/>
                  <a:pt x="24806" y="178516"/>
                  <a:pt x="24760" y="178516"/>
                </a:cubicBezTo>
                <a:cubicBezTo>
                  <a:pt x="24706" y="178516"/>
                  <a:pt x="24654" y="178541"/>
                  <a:pt x="24621" y="178574"/>
                </a:cubicBezTo>
                <a:cubicBezTo>
                  <a:pt x="24529" y="178696"/>
                  <a:pt x="24408" y="178787"/>
                  <a:pt x="24286" y="178878"/>
                </a:cubicBezTo>
                <a:cubicBezTo>
                  <a:pt x="24285" y="178879"/>
                  <a:pt x="24285" y="178879"/>
                  <a:pt x="24284" y="178880"/>
                </a:cubicBezTo>
                <a:lnTo>
                  <a:pt x="24284" y="178880"/>
                </a:lnTo>
                <a:cubicBezTo>
                  <a:pt x="24170" y="178970"/>
                  <a:pt x="24040" y="179009"/>
                  <a:pt x="23905" y="179010"/>
                </a:cubicBezTo>
                <a:lnTo>
                  <a:pt x="23905" y="179010"/>
                </a:lnTo>
                <a:cubicBezTo>
                  <a:pt x="23869" y="179010"/>
                  <a:pt x="23834" y="179006"/>
                  <a:pt x="23800" y="179000"/>
                </a:cubicBezTo>
                <a:cubicBezTo>
                  <a:pt x="23648" y="178969"/>
                  <a:pt x="23557" y="178817"/>
                  <a:pt x="23435" y="178604"/>
                </a:cubicBezTo>
                <a:cubicBezTo>
                  <a:pt x="23413" y="178539"/>
                  <a:pt x="23344" y="178489"/>
                  <a:pt x="23273" y="178489"/>
                </a:cubicBezTo>
                <a:close/>
                <a:moveTo>
                  <a:pt x="59069" y="178232"/>
                </a:moveTo>
                <a:cubicBezTo>
                  <a:pt x="58988" y="178232"/>
                  <a:pt x="58901" y="178286"/>
                  <a:pt x="58876" y="178361"/>
                </a:cubicBezTo>
                <a:cubicBezTo>
                  <a:pt x="58725" y="178787"/>
                  <a:pt x="58512" y="179182"/>
                  <a:pt x="58299" y="179577"/>
                </a:cubicBezTo>
                <a:cubicBezTo>
                  <a:pt x="58208" y="179729"/>
                  <a:pt x="58117" y="179881"/>
                  <a:pt x="58025" y="180003"/>
                </a:cubicBezTo>
                <a:cubicBezTo>
                  <a:pt x="57965" y="180094"/>
                  <a:pt x="57995" y="180215"/>
                  <a:pt x="58086" y="180276"/>
                </a:cubicBezTo>
                <a:cubicBezTo>
                  <a:pt x="58117" y="180307"/>
                  <a:pt x="58147" y="180307"/>
                  <a:pt x="58177" y="180307"/>
                </a:cubicBezTo>
                <a:cubicBezTo>
                  <a:pt x="58238" y="180307"/>
                  <a:pt x="58299" y="180276"/>
                  <a:pt x="58360" y="180215"/>
                </a:cubicBezTo>
                <a:cubicBezTo>
                  <a:pt x="58451" y="180063"/>
                  <a:pt x="58542" y="179911"/>
                  <a:pt x="58633" y="179759"/>
                </a:cubicBezTo>
                <a:cubicBezTo>
                  <a:pt x="58846" y="179364"/>
                  <a:pt x="59059" y="178939"/>
                  <a:pt x="59241" y="178483"/>
                </a:cubicBezTo>
                <a:cubicBezTo>
                  <a:pt x="59272" y="178392"/>
                  <a:pt x="59211" y="178270"/>
                  <a:pt x="59120" y="178240"/>
                </a:cubicBezTo>
                <a:cubicBezTo>
                  <a:pt x="59103" y="178234"/>
                  <a:pt x="59086" y="178232"/>
                  <a:pt x="59069" y="178232"/>
                </a:cubicBezTo>
                <a:close/>
                <a:moveTo>
                  <a:pt x="134775" y="178392"/>
                </a:moveTo>
                <a:cubicBezTo>
                  <a:pt x="134683" y="178392"/>
                  <a:pt x="134592" y="178483"/>
                  <a:pt x="134592" y="178604"/>
                </a:cubicBezTo>
                <a:cubicBezTo>
                  <a:pt x="134623" y="179152"/>
                  <a:pt x="134653" y="179790"/>
                  <a:pt x="134714" y="180489"/>
                </a:cubicBezTo>
                <a:cubicBezTo>
                  <a:pt x="134714" y="180580"/>
                  <a:pt x="134805" y="180671"/>
                  <a:pt x="134896" y="180671"/>
                </a:cubicBezTo>
                <a:cubicBezTo>
                  <a:pt x="135018" y="180671"/>
                  <a:pt x="135079" y="180580"/>
                  <a:pt x="135079" y="180459"/>
                </a:cubicBezTo>
                <a:cubicBezTo>
                  <a:pt x="135018" y="179759"/>
                  <a:pt x="134987" y="179152"/>
                  <a:pt x="134987" y="178574"/>
                </a:cubicBezTo>
                <a:cubicBezTo>
                  <a:pt x="134957" y="178483"/>
                  <a:pt x="134896" y="178392"/>
                  <a:pt x="134775" y="178392"/>
                </a:cubicBezTo>
                <a:close/>
                <a:moveTo>
                  <a:pt x="144363" y="179358"/>
                </a:moveTo>
                <a:cubicBezTo>
                  <a:pt x="144266" y="179358"/>
                  <a:pt x="144197" y="179437"/>
                  <a:pt x="144197" y="179516"/>
                </a:cubicBezTo>
                <a:cubicBezTo>
                  <a:pt x="144106" y="180155"/>
                  <a:pt x="143984" y="180762"/>
                  <a:pt x="143893" y="181401"/>
                </a:cubicBezTo>
                <a:cubicBezTo>
                  <a:pt x="143863" y="181492"/>
                  <a:pt x="143924" y="181583"/>
                  <a:pt x="144045" y="181614"/>
                </a:cubicBezTo>
                <a:lnTo>
                  <a:pt x="144076" y="181614"/>
                </a:lnTo>
                <a:cubicBezTo>
                  <a:pt x="144167" y="181614"/>
                  <a:pt x="144228" y="181553"/>
                  <a:pt x="144258" y="181462"/>
                </a:cubicBezTo>
                <a:cubicBezTo>
                  <a:pt x="144380" y="180823"/>
                  <a:pt x="144471" y="180185"/>
                  <a:pt x="144562" y="179577"/>
                </a:cubicBezTo>
                <a:cubicBezTo>
                  <a:pt x="144562" y="179455"/>
                  <a:pt x="144501" y="179364"/>
                  <a:pt x="144410" y="179364"/>
                </a:cubicBezTo>
                <a:cubicBezTo>
                  <a:pt x="144394" y="179360"/>
                  <a:pt x="144378" y="179358"/>
                  <a:pt x="144363" y="179358"/>
                </a:cubicBezTo>
                <a:close/>
                <a:moveTo>
                  <a:pt x="38512" y="179539"/>
                </a:moveTo>
                <a:cubicBezTo>
                  <a:pt x="38421" y="179539"/>
                  <a:pt x="38354" y="179598"/>
                  <a:pt x="38329" y="179699"/>
                </a:cubicBezTo>
                <a:cubicBezTo>
                  <a:pt x="38328" y="179701"/>
                  <a:pt x="38328" y="179704"/>
                  <a:pt x="38327" y="179707"/>
                </a:cubicBezTo>
                <a:lnTo>
                  <a:pt x="38327" y="179707"/>
                </a:lnTo>
                <a:cubicBezTo>
                  <a:pt x="38268" y="180008"/>
                  <a:pt x="38237" y="180309"/>
                  <a:pt x="38177" y="180611"/>
                </a:cubicBezTo>
                <a:cubicBezTo>
                  <a:pt x="38147" y="180945"/>
                  <a:pt x="38086" y="181249"/>
                  <a:pt x="38025" y="181553"/>
                </a:cubicBezTo>
                <a:cubicBezTo>
                  <a:pt x="37995" y="181674"/>
                  <a:pt x="38086" y="181766"/>
                  <a:pt x="38177" y="181796"/>
                </a:cubicBezTo>
                <a:lnTo>
                  <a:pt x="38207" y="181796"/>
                </a:lnTo>
                <a:cubicBezTo>
                  <a:pt x="38299" y="181796"/>
                  <a:pt x="38390" y="181735"/>
                  <a:pt x="38390" y="181644"/>
                </a:cubicBezTo>
                <a:cubicBezTo>
                  <a:pt x="38451" y="181310"/>
                  <a:pt x="38511" y="181006"/>
                  <a:pt x="38572" y="180671"/>
                </a:cubicBezTo>
                <a:cubicBezTo>
                  <a:pt x="38603" y="180367"/>
                  <a:pt x="38663" y="180063"/>
                  <a:pt x="38724" y="179759"/>
                </a:cubicBezTo>
                <a:cubicBezTo>
                  <a:pt x="38724" y="179668"/>
                  <a:pt x="38663" y="179577"/>
                  <a:pt x="38572" y="179547"/>
                </a:cubicBezTo>
                <a:cubicBezTo>
                  <a:pt x="38551" y="179541"/>
                  <a:pt x="38531" y="179539"/>
                  <a:pt x="38512" y="179539"/>
                </a:cubicBezTo>
                <a:close/>
                <a:moveTo>
                  <a:pt x="54061" y="180062"/>
                </a:moveTo>
                <a:cubicBezTo>
                  <a:pt x="53995" y="180062"/>
                  <a:pt x="53931" y="180096"/>
                  <a:pt x="53892" y="180155"/>
                </a:cubicBezTo>
                <a:cubicBezTo>
                  <a:pt x="53557" y="180732"/>
                  <a:pt x="53253" y="181310"/>
                  <a:pt x="52980" y="181826"/>
                </a:cubicBezTo>
                <a:cubicBezTo>
                  <a:pt x="52919" y="181918"/>
                  <a:pt x="52949" y="182039"/>
                  <a:pt x="53041" y="182100"/>
                </a:cubicBezTo>
                <a:cubicBezTo>
                  <a:pt x="53071" y="182100"/>
                  <a:pt x="53101" y="182130"/>
                  <a:pt x="53132" y="182130"/>
                </a:cubicBezTo>
                <a:cubicBezTo>
                  <a:pt x="53192" y="182100"/>
                  <a:pt x="53284" y="182070"/>
                  <a:pt x="53314" y="182009"/>
                </a:cubicBezTo>
                <a:cubicBezTo>
                  <a:pt x="53588" y="181492"/>
                  <a:pt x="53892" y="180914"/>
                  <a:pt x="54226" y="180367"/>
                </a:cubicBezTo>
                <a:cubicBezTo>
                  <a:pt x="54256" y="180276"/>
                  <a:pt x="54226" y="180155"/>
                  <a:pt x="54165" y="180094"/>
                </a:cubicBezTo>
                <a:cubicBezTo>
                  <a:pt x="54133" y="180072"/>
                  <a:pt x="54097" y="180062"/>
                  <a:pt x="54061" y="180062"/>
                </a:cubicBezTo>
                <a:close/>
                <a:moveTo>
                  <a:pt x="42662" y="180214"/>
                </a:moveTo>
                <a:cubicBezTo>
                  <a:pt x="42597" y="180214"/>
                  <a:pt x="42532" y="180248"/>
                  <a:pt x="42493" y="180307"/>
                </a:cubicBezTo>
                <a:cubicBezTo>
                  <a:pt x="42250" y="180793"/>
                  <a:pt x="41916" y="181310"/>
                  <a:pt x="41521" y="181918"/>
                </a:cubicBezTo>
                <a:cubicBezTo>
                  <a:pt x="41509" y="181952"/>
                  <a:pt x="41502" y="181991"/>
                  <a:pt x="41502" y="182030"/>
                </a:cubicBezTo>
                <a:lnTo>
                  <a:pt x="41502" y="182030"/>
                </a:lnTo>
                <a:cubicBezTo>
                  <a:pt x="41501" y="182087"/>
                  <a:pt x="41522" y="182152"/>
                  <a:pt x="41581" y="182191"/>
                </a:cubicBezTo>
                <a:cubicBezTo>
                  <a:pt x="41612" y="182221"/>
                  <a:pt x="41642" y="182221"/>
                  <a:pt x="41703" y="182221"/>
                </a:cubicBezTo>
                <a:cubicBezTo>
                  <a:pt x="41764" y="182221"/>
                  <a:pt x="41824" y="182191"/>
                  <a:pt x="41855" y="182130"/>
                </a:cubicBezTo>
                <a:cubicBezTo>
                  <a:pt x="42250" y="181492"/>
                  <a:pt x="42554" y="180975"/>
                  <a:pt x="42828" y="180489"/>
                </a:cubicBezTo>
                <a:cubicBezTo>
                  <a:pt x="42888" y="180398"/>
                  <a:pt x="42858" y="180307"/>
                  <a:pt x="42767" y="180246"/>
                </a:cubicBezTo>
                <a:cubicBezTo>
                  <a:pt x="42734" y="180224"/>
                  <a:pt x="42698" y="180214"/>
                  <a:pt x="42664" y="180214"/>
                </a:cubicBezTo>
                <a:cubicBezTo>
                  <a:pt x="42664" y="180214"/>
                  <a:pt x="42663" y="180214"/>
                  <a:pt x="42663" y="180214"/>
                </a:cubicBezTo>
                <a:lnTo>
                  <a:pt x="42663" y="180214"/>
                </a:lnTo>
                <a:cubicBezTo>
                  <a:pt x="42663" y="180214"/>
                  <a:pt x="42663" y="180214"/>
                  <a:pt x="42662" y="180214"/>
                </a:cubicBezTo>
                <a:close/>
                <a:moveTo>
                  <a:pt x="161675" y="181705"/>
                </a:moveTo>
                <a:cubicBezTo>
                  <a:pt x="161249" y="181705"/>
                  <a:pt x="160884" y="181796"/>
                  <a:pt x="160520" y="181978"/>
                </a:cubicBezTo>
                <a:cubicBezTo>
                  <a:pt x="160398" y="182009"/>
                  <a:pt x="160368" y="182130"/>
                  <a:pt x="160398" y="182221"/>
                </a:cubicBezTo>
                <a:cubicBezTo>
                  <a:pt x="160429" y="182282"/>
                  <a:pt x="160489" y="182343"/>
                  <a:pt x="160581" y="182343"/>
                </a:cubicBezTo>
                <a:cubicBezTo>
                  <a:pt x="160611" y="182343"/>
                  <a:pt x="160641" y="182313"/>
                  <a:pt x="160641" y="182313"/>
                </a:cubicBezTo>
                <a:cubicBezTo>
                  <a:pt x="160976" y="182161"/>
                  <a:pt x="161310" y="182100"/>
                  <a:pt x="161675" y="182070"/>
                </a:cubicBezTo>
                <a:lnTo>
                  <a:pt x="161736" y="182070"/>
                </a:lnTo>
                <a:cubicBezTo>
                  <a:pt x="161948" y="182070"/>
                  <a:pt x="162161" y="182100"/>
                  <a:pt x="162374" y="182191"/>
                </a:cubicBezTo>
                <a:cubicBezTo>
                  <a:pt x="162401" y="182201"/>
                  <a:pt x="162426" y="182206"/>
                  <a:pt x="162449" y="182206"/>
                </a:cubicBezTo>
                <a:cubicBezTo>
                  <a:pt x="162639" y="182206"/>
                  <a:pt x="162712" y="181908"/>
                  <a:pt x="162495" y="181826"/>
                </a:cubicBezTo>
                <a:cubicBezTo>
                  <a:pt x="162252" y="181735"/>
                  <a:pt x="161979" y="181705"/>
                  <a:pt x="161736" y="181705"/>
                </a:cubicBezTo>
                <a:close/>
                <a:moveTo>
                  <a:pt x="160209" y="181437"/>
                </a:moveTo>
                <a:cubicBezTo>
                  <a:pt x="160171" y="181437"/>
                  <a:pt x="160132" y="181454"/>
                  <a:pt x="160094" y="181492"/>
                </a:cubicBezTo>
                <a:cubicBezTo>
                  <a:pt x="159577" y="181887"/>
                  <a:pt x="159122" y="182373"/>
                  <a:pt x="158757" y="182890"/>
                </a:cubicBezTo>
                <a:cubicBezTo>
                  <a:pt x="158696" y="182981"/>
                  <a:pt x="158726" y="183103"/>
                  <a:pt x="158818" y="183164"/>
                </a:cubicBezTo>
                <a:cubicBezTo>
                  <a:pt x="158848" y="183194"/>
                  <a:pt x="158878" y="183194"/>
                  <a:pt x="158909" y="183194"/>
                </a:cubicBezTo>
                <a:cubicBezTo>
                  <a:pt x="158970" y="183194"/>
                  <a:pt x="159030" y="183164"/>
                  <a:pt x="159061" y="183103"/>
                </a:cubicBezTo>
                <a:cubicBezTo>
                  <a:pt x="159425" y="182617"/>
                  <a:pt x="159851" y="182161"/>
                  <a:pt x="160337" y="181766"/>
                </a:cubicBezTo>
                <a:cubicBezTo>
                  <a:pt x="160398" y="181705"/>
                  <a:pt x="160429" y="181583"/>
                  <a:pt x="160368" y="181522"/>
                </a:cubicBezTo>
                <a:cubicBezTo>
                  <a:pt x="160315" y="181469"/>
                  <a:pt x="160262" y="181437"/>
                  <a:pt x="160209" y="181437"/>
                </a:cubicBezTo>
                <a:close/>
                <a:moveTo>
                  <a:pt x="57072" y="181480"/>
                </a:moveTo>
                <a:cubicBezTo>
                  <a:pt x="57017" y="181480"/>
                  <a:pt x="56965" y="181503"/>
                  <a:pt x="56931" y="181553"/>
                </a:cubicBezTo>
                <a:cubicBezTo>
                  <a:pt x="56718" y="181857"/>
                  <a:pt x="56475" y="182161"/>
                  <a:pt x="56262" y="182495"/>
                </a:cubicBezTo>
                <a:cubicBezTo>
                  <a:pt x="56141" y="182708"/>
                  <a:pt x="55989" y="182921"/>
                  <a:pt x="55867" y="183133"/>
                </a:cubicBezTo>
                <a:cubicBezTo>
                  <a:pt x="55807" y="183225"/>
                  <a:pt x="55837" y="183346"/>
                  <a:pt x="55928" y="183407"/>
                </a:cubicBezTo>
                <a:cubicBezTo>
                  <a:pt x="55961" y="183418"/>
                  <a:pt x="55995" y="183425"/>
                  <a:pt x="56027" y="183425"/>
                </a:cubicBezTo>
                <a:cubicBezTo>
                  <a:pt x="56082" y="183425"/>
                  <a:pt x="56133" y="183404"/>
                  <a:pt x="56171" y="183346"/>
                </a:cubicBezTo>
                <a:cubicBezTo>
                  <a:pt x="56323" y="183133"/>
                  <a:pt x="56445" y="182921"/>
                  <a:pt x="56597" y="182708"/>
                </a:cubicBezTo>
                <a:cubicBezTo>
                  <a:pt x="56810" y="182404"/>
                  <a:pt x="57022" y="182100"/>
                  <a:pt x="57235" y="181766"/>
                </a:cubicBezTo>
                <a:cubicBezTo>
                  <a:pt x="57296" y="181705"/>
                  <a:pt x="57296" y="181583"/>
                  <a:pt x="57205" y="181522"/>
                </a:cubicBezTo>
                <a:cubicBezTo>
                  <a:pt x="57164" y="181495"/>
                  <a:pt x="57117" y="181480"/>
                  <a:pt x="57072" y="181480"/>
                </a:cubicBezTo>
                <a:close/>
                <a:moveTo>
                  <a:pt x="135048" y="182191"/>
                </a:moveTo>
                <a:cubicBezTo>
                  <a:pt x="134927" y="182191"/>
                  <a:pt x="134866" y="182282"/>
                  <a:pt x="134866" y="182404"/>
                </a:cubicBezTo>
                <a:lnTo>
                  <a:pt x="134896" y="182617"/>
                </a:lnTo>
                <a:cubicBezTo>
                  <a:pt x="134927" y="183164"/>
                  <a:pt x="134987" y="183711"/>
                  <a:pt x="135018" y="184288"/>
                </a:cubicBezTo>
                <a:cubicBezTo>
                  <a:pt x="135048" y="184380"/>
                  <a:pt x="135109" y="184471"/>
                  <a:pt x="135230" y="184471"/>
                </a:cubicBezTo>
                <a:cubicBezTo>
                  <a:pt x="135322" y="184440"/>
                  <a:pt x="135413" y="184349"/>
                  <a:pt x="135413" y="184258"/>
                </a:cubicBezTo>
                <a:cubicBezTo>
                  <a:pt x="135352" y="183680"/>
                  <a:pt x="135322" y="183133"/>
                  <a:pt x="135261" y="182586"/>
                </a:cubicBezTo>
                <a:lnTo>
                  <a:pt x="135230" y="182343"/>
                </a:lnTo>
                <a:cubicBezTo>
                  <a:pt x="135230" y="182252"/>
                  <a:pt x="135139" y="182191"/>
                  <a:pt x="135048" y="182191"/>
                </a:cubicBezTo>
                <a:close/>
                <a:moveTo>
                  <a:pt x="37609" y="183200"/>
                </a:moveTo>
                <a:cubicBezTo>
                  <a:pt x="37536" y="183200"/>
                  <a:pt x="37461" y="183250"/>
                  <a:pt x="37417" y="183316"/>
                </a:cubicBezTo>
                <a:cubicBezTo>
                  <a:pt x="37144" y="183863"/>
                  <a:pt x="36809" y="184380"/>
                  <a:pt x="36414" y="184835"/>
                </a:cubicBezTo>
                <a:cubicBezTo>
                  <a:pt x="36323" y="184927"/>
                  <a:pt x="36323" y="185048"/>
                  <a:pt x="36414" y="185109"/>
                </a:cubicBezTo>
                <a:cubicBezTo>
                  <a:pt x="36444" y="185139"/>
                  <a:pt x="36505" y="185139"/>
                  <a:pt x="36536" y="185170"/>
                </a:cubicBezTo>
                <a:cubicBezTo>
                  <a:pt x="36596" y="185170"/>
                  <a:pt x="36657" y="185139"/>
                  <a:pt x="36688" y="185079"/>
                </a:cubicBezTo>
                <a:cubicBezTo>
                  <a:pt x="37113" y="184592"/>
                  <a:pt x="37478" y="184076"/>
                  <a:pt x="37782" y="183468"/>
                </a:cubicBezTo>
                <a:cubicBezTo>
                  <a:pt x="37812" y="183377"/>
                  <a:pt x="37782" y="183255"/>
                  <a:pt x="37691" y="183225"/>
                </a:cubicBezTo>
                <a:cubicBezTo>
                  <a:pt x="37665" y="183208"/>
                  <a:pt x="37637" y="183200"/>
                  <a:pt x="37609" y="183200"/>
                </a:cubicBezTo>
                <a:close/>
                <a:moveTo>
                  <a:pt x="143682" y="183095"/>
                </a:moveTo>
                <a:cubicBezTo>
                  <a:pt x="143590" y="183095"/>
                  <a:pt x="143523" y="183154"/>
                  <a:pt x="143498" y="183255"/>
                </a:cubicBezTo>
                <a:cubicBezTo>
                  <a:pt x="143377" y="183863"/>
                  <a:pt x="143225" y="184471"/>
                  <a:pt x="143042" y="185079"/>
                </a:cubicBezTo>
                <a:cubicBezTo>
                  <a:pt x="143042" y="185170"/>
                  <a:pt x="143103" y="185291"/>
                  <a:pt x="143194" y="185322"/>
                </a:cubicBezTo>
                <a:lnTo>
                  <a:pt x="143225" y="185322"/>
                </a:lnTo>
                <a:cubicBezTo>
                  <a:pt x="143316" y="185322"/>
                  <a:pt x="143407" y="185261"/>
                  <a:pt x="143407" y="185170"/>
                </a:cubicBezTo>
                <a:cubicBezTo>
                  <a:pt x="143589" y="184562"/>
                  <a:pt x="143741" y="183954"/>
                  <a:pt x="143893" y="183316"/>
                </a:cubicBezTo>
                <a:cubicBezTo>
                  <a:pt x="143893" y="183225"/>
                  <a:pt x="143832" y="183133"/>
                  <a:pt x="143741" y="183103"/>
                </a:cubicBezTo>
                <a:cubicBezTo>
                  <a:pt x="143720" y="183098"/>
                  <a:pt x="143700" y="183095"/>
                  <a:pt x="143682" y="183095"/>
                </a:cubicBezTo>
                <a:close/>
                <a:moveTo>
                  <a:pt x="40658" y="183436"/>
                </a:moveTo>
                <a:cubicBezTo>
                  <a:pt x="40595" y="183436"/>
                  <a:pt x="40537" y="183470"/>
                  <a:pt x="40517" y="183528"/>
                </a:cubicBezTo>
                <a:cubicBezTo>
                  <a:pt x="40214" y="184015"/>
                  <a:pt x="39849" y="184562"/>
                  <a:pt x="39514" y="185139"/>
                </a:cubicBezTo>
                <a:cubicBezTo>
                  <a:pt x="39454" y="185231"/>
                  <a:pt x="39484" y="185352"/>
                  <a:pt x="39575" y="185413"/>
                </a:cubicBezTo>
                <a:cubicBezTo>
                  <a:pt x="39606" y="185443"/>
                  <a:pt x="39636" y="185443"/>
                  <a:pt x="39666" y="185443"/>
                </a:cubicBezTo>
                <a:cubicBezTo>
                  <a:pt x="39727" y="185443"/>
                  <a:pt x="39788" y="185413"/>
                  <a:pt x="39849" y="185352"/>
                </a:cubicBezTo>
                <a:cubicBezTo>
                  <a:pt x="40183" y="184775"/>
                  <a:pt x="40517" y="184197"/>
                  <a:pt x="40821" y="183741"/>
                </a:cubicBezTo>
                <a:cubicBezTo>
                  <a:pt x="40882" y="183650"/>
                  <a:pt x="40852" y="183528"/>
                  <a:pt x="40761" y="183468"/>
                </a:cubicBezTo>
                <a:cubicBezTo>
                  <a:pt x="40728" y="183446"/>
                  <a:pt x="40692" y="183436"/>
                  <a:pt x="40658" y="183436"/>
                </a:cubicBezTo>
                <a:close/>
                <a:moveTo>
                  <a:pt x="163535" y="183249"/>
                </a:moveTo>
                <a:cubicBezTo>
                  <a:pt x="163523" y="183249"/>
                  <a:pt x="163511" y="183251"/>
                  <a:pt x="163498" y="183255"/>
                </a:cubicBezTo>
                <a:cubicBezTo>
                  <a:pt x="163377" y="183255"/>
                  <a:pt x="163316" y="183346"/>
                  <a:pt x="163316" y="183437"/>
                </a:cubicBezTo>
                <a:cubicBezTo>
                  <a:pt x="163347" y="183559"/>
                  <a:pt x="163347" y="183650"/>
                  <a:pt x="163347" y="183772"/>
                </a:cubicBezTo>
                <a:lnTo>
                  <a:pt x="163347" y="183863"/>
                </a:lnTo>
                <a:cubicBezTo>
                  <a:pt x="163347" y="184349"/>
                  <a:pt x="163255" y="184805"/>
                  <a:pt x="163103" y="185231"/>
                </a:cubicBezTo>
                <a:cubicBezTo>
                  <a:pt x="163066" y="185380"/>
                  <a:pt x="163177" y="185471"/>
                  <a:pt x="163290" y="185471"/>
                </a:cubicBezTo>
                <a:cubicBezTo>
                  <a:pt x="163361" y="185471"/>
                  <a:pt x="163433" y="185435"/>
                  <a:pt x="163468" y="185352"/>
                </a:cubicBezTo>
                <a:cubicBezTo>
                  <a:pt x="163650" y="184896"/>
                  <a:pt x="163711" y="184380"/>
                  <a:pt x="163711" y="183863"/>
                </a:cubicBezTo>
                <a:lnTo>
                  <a:pt x="163711" y="183741"/>
                </a:lnTo>
                <a:cubicBezTo>
                  <a:pt x="163711" y="183650"/>
                  <a:pt x="163711" y="183528"/>
                  <a:pt x="163711" y="183407"/>
                </a:cubicBezTo>
                <a:cubicBezTo>
                  <a:pt x="163685" y="183328"/>
                  <a:pt x="163613" y="183249"/>
                  <a:pt x="163535" y="183249"/>
                </a:cubicBezTo>
                <a:close/>
                <a:moveTo>
                  <a:pt x="52269" y="183426"/>
                </a:moveTo>
                <a:cubicBezTo>
                  <a:pt x="52195" y="183426"/>
                  <a:pt x="52121" y="183460"/>
                  <a:pt x="52098" y="183528"/>
                </a:cubicBezTo>
                <a:lnTo>
                  <a:pt x="51217" y="185200"/>
                </a:lnTo>
                <a:cubicBezTo>
                  <a:pt x="51156" y="185291"/>
                  <a:pt x="51217" y="185413"/>
                  <a:pt x="51308" y="185474"/>
                </a:cubicBezTo>
                <a:lnTo>
                  <a:pt x="51399" y="185474"/>
                </a:lnTo>
                <a:cubicBezTo>
                  <a:pt x="51460" y="185474"/>
                  <a:pt x="51521" y="185443"/>
                  <a:pt x="51551" y="185383"/>
                </a:cubicBezTo>
                <a:lnTo>
                  <a:pt x="52433" y="183711"/>
                </a:lnTo>
                <a:cubicBezTo>
                  <a:pt x="52463" y="183589"/>
                  <a:pt x="52433" y="183498"/>
                  <a:pt x="52341" y="183437"/>
                </a:cubicBezTo>
                <a:cubicBezTo>
                  <a:pt x="52319" y="183430"/>
                  <a:pt x="52294" y="183426"/>
                  <a:pt x="52269" y="183426"/>
                </a:cubicBezTo>
                <a:close/>
                <a:moveTo>
                  <a:pt x="334" y="179759"/>
                </a:moveTo>
                <a:lnTo>
                  <a:pt x="334" y="180367"/>
                </a:lnTo>
                <a:cubicBezTo>
                  <a:pt x="1398" y="180914"/>
                  <a:pt x="2249" y="181705"/>
                  <a:pt x="2310" y="182860"/>
                </a:cubicBezTo>
                <a:cubicBezTo>
                  <a:pt x="2371" y="184136"/>
                  <a:pt x="1550" y="185261"/>
                  <a:pt x="334" y="185626"/>
                </a:cubicBezTo>
                <a:lnTo>
                  <a:pt x="334" y="186234"/>
                </a:lnTo>
                <a:lnTo>
                  <a:pt x="365" y="186234"/>
                </a:lnTo>
                <a:cubicBezTo>
                  <a:pt x="1915" y="185808"/>
                  <a:pt x="2979" y="184410"/>
                  <a:pt x="2888" y="182799"/>
                </a:cubicBezTo>
                <a:cubicBezTo>
                  <a:pt x="2796" y="181492"/>
                  <a:pt x="1915" y="180459"/>
                  <a:pt x="334" y="179759"/>
                </a:cubicBezTo>
                <a:close/>
                <a:moveTo>
                  <a:pt x="158301" y="184592"/>
                </a:moveTo>
                <a:cubicBezTo>
                  <a:pt x="158210" y="184592"/>
                  <a:pt x="158118" y="184653"/>
                  <a:pt x="158118" y="184775"/>
                </a:cubicBezTo>
                <a:cubicBezTo>
                  <a:pt x="158088" y="184805"/>
                  <a:pt x="158088" y="184866"/>
                  <a:pt x="158088" y="184927"/>
                </a:cubicBezTo>
                <a:cubicBezTo>
                  <a:pt x="158088" y="185565"/>
                  <a:pt x="158301" y="186173"/>
                  <a:pt x="158666" y="186690"/>
                </a:cubicBezTo>
                <a:cubicBezTo>
                  <a:pt x="158706" y="186738"/>
                  <a:pt x="158757" y="186759"/>
                  <a:pt x="158808" y="186759"/>
                </a:cubicBezTo>
                <a:cubicBezTo>
                  <a:pt x="158947" y="186759"/>
                  <a:pt x="159081" y="186603"/>
                  <a:pt x="158970" y="186446"/>
                </a:cubicBezTo>
                <a:cubicBezTo>
                  <a:pt x="158635" y="186021"/>
                  <a:pt x="158483" y="185474"/>
                  <a:pt x="158483" y="184927"/>
                </a:cubicBezTo>
                <a:cubicBezTo>
                  <a:pt x="158483" y="184866"/>
                  <a:pt x="158483" y="184835"/>
                  <a:pt x="158483" y="184775"/>
                </a:cubicBezTo>
                <a:cubicBezTo>
                  <a:pt x="158483" y="184684"/>
                  <a:pt x="158392" y="184592"/>
                  <a:pt x="158301" y="184592"/>
                </a:cubicBezTo>
                <a:close/>
                <a:moveTo>
                  <a:pt x="55113" y="184703"/>
                </a:moveTo>
                <a:cubicBezTo>
                  <a:pt x="55033" y="184703"/>
                  <a:pt x="54971" y="184737"/>
                  <a:pt x="54925" y="184805"/>
                </a:cubicBezTo>
                <a:cubicBezTo>
                  <a:pt x="54651" y="185383"/>
                  <a:pt x="54408" y="185991"/>
                  <a:pt x="54196" y="186598"/>
                </a:cubicBezTo>
                <a:cubicBezTo>
                  <a:pt x="54165" y="186690"/>
                  <a:pt x="54226" y="186781"/>
                  <a:pt x="54317" y="186842"/>
                </a:cubicBezTo>
                <a:lnTo>
                  <a:pt x="54378" y="186842"/>
                </a:lnTo>
                <a:cubicBezTo>
                  <a:pt x="54469" y="186842"/>
                  <a:pt x="54530" y="186781"/>
                  <a:pt x="54560" y="186720"/>
                </a:cubicBezTo>
                <a:cubicBezTo>
                  <a:pt x="54773" y="186112"/>
                  <a:pt x="55016" y="185535"/>
                  <a:pt x="55290" y="184987"/>
                </a:cubicBezTo>
                <a:cubicBezTo>
                  <a:pt x="55320" y="184896"/>
                  <a:pt x="55290" y="184775"/>
                  <a:pt x="55199" y="184714"/>
                </a:cubicBezTo>
                <a:cubicBezTo>
                  <a:pt x="55168" y="184706"/>
                  <a:pt x="55140" y="184703"/>
                  <a:pt x="55113" y="184703"/>
                </a:cubicBezTo>
                <a:close/>
                <a:moveTo>
                  <a:pt x="162213" y="186656"/>
                </a:moveTo>
                <a:cubicBezTo>
                  <a:pt x="162174" y="186656"/>
                  <a:pt x="162135" y="186666"/>
                  <a:pt x="162100" y="186690"/>
                </a:cubicBezTo>
                <a:cubicBezTo>
                  <a:pt x="161677" y="187028"/>
                  <a:pt x="161123" y="187210"/>
                  <a:pt x="160584" y="187210"/>
                </a:cubicBezTo>
                <a:cubicBezTo>
                  <a:pt x="160542" y="187210"/>
                  <a:pt x="160500" y="187209"/>
                  <a:pt x="160459" y="187206"/>
                </a:cubicBezTo>
                <a:cubicBezTo>
                  <a:pt x="160216" y="187206"/>
                  <a:pt x="160185" y="187571"/>
                  <a:pt x="160429" y="187601"/>
                </a:cubicBezTo>
                <a:lnTo>
                  <a:pt x="160550" y="187601"/>
                </a:lnTo>
                <a:cubicBezTo>
                  <a:pt x="161188" y="187601"/>
                  <a:pt x="161827" y="187389"/>
                  <a:pt x="162343" y="186994"/>
                </a:cubicBezTo>
                <a:cubicBezTo>
                  <a:pt x="162435" y="186933"/>
                  <a:pt x="162435" y="186811"/>
                  <a:pt x="162374" y="186720"/>
                </a:cubicBezTo>
                <a:cubicBezTo>
                  <a:pt x="162336" y="186682"/>
                  <a:pt x="162275" y="186656"/>
                  <a:pt x="162213" y="186656"/>
                </a:cubicBezTo>
                <a:close/>
                <a:moveTo>
                  <a:pt x="35119" y="186020"/>
                </a:moveTo>
                <a:cubicBezTo>
                  <a:pt x="35084" y="186020"/>
                  <a:pt x="35048" y="186030"/>
                  <a:pt x="35016" y="186051"/>
                </a:cubicBezTo>
                <a:cubicBezTo>
                  <a:pt x="34894" y="186143"/>
                  <a:pt x="34773" y="186203"/>
                  <a:pt x="34651" y="186294"/>
                </a:cubicBezTo>
                <a:cubicBezTo>
                  <a:pt x="34195" y="186538"/>
                  <a:pt x="33800" y="186842"/>
                  <a:pt x="33466" y="187206"/>
                </a:cubicBezTo>
                <a:cubicBezTo>
                  <a:pt x="33344" y="187358"/>
                  <a:pt x="33253" y="187480"/>
                  <a:pt x="33162" y="187632"/>
                </a:cubicBezTo>
                <a:cubicBezTo>
                  <a:pt x="33101" y="187723"/>
                  <a:pt x="33131" y="187845"/>
                  <a:pt x="33223" y="187905"/>
                </a:cubicBezTo>
                <a:cubicBezTo>
                  <a:pt x="33253" y="187905"/>
                  <a:pt x="33283" y="187905"/>
                  <a:pt x="33314" y="187936"/>
                </a:cubicBezTo>
                <a:cubicBezTo>
                  <a:pt x="33374" y="187905"/>
                  <a:pt x="33435" y="187875"/>
                  <a:pt x="33496" y="187845"/>
                </a:cubicBezTo>
                <a:cubicBezTo>
                  <a:pt x="33557" y="187693"/>
                  <a:pt x="33648" y="187571"/>
                  <a:pt x="33739" y="187480"/>
                </a:cubicBezTo>
                <a:cubicBezTo>
                  <a:pt x="34074" y="187115"/>
                  <a:pt x="34438" y="186842"/>
                  <a:pt x="34864" y="186598"/>
                </a:cubicBezTo>
                <a:cubicBezTo>
                  <a:pt x="34985" y="186538"/>
                  <a:pt x="35107" y="186446"/>
                  <a:pt x="35229" y="186386"/>
                </a:cubicBezTo>
                <a:cubicBezTo>
                  <a:pt x="35279" y="186352"/>
                  <a:pt x="35302" y="186299"/>
                  <a:pt x="35301" y="186244"/>
                </a:cubicBezTo>
                <a:lnTo>
                  <a:pt x="35301" y="186244"/>
                </a:lnTo>
                <a:cubicBezTo>
                  <a:pt x="35302" y="186202"/>
                  <a:pt x="35287" y="186155"/>
                  <a:pt x="35260" y="186114"/>
                </a:cubicBezTo>
                <a:lnTo>
                  <a:pt x="35260" y="186114"/>
                </a:lnTo>
                <a:cubicBezTo>
                  <a:pt x="35260" y="186113"/>
                  <a:pt x="35259" y="186113"/>
                  <a:pt x="35259" y="186112"/>
                </a:cubicBezTo>
                <a:cubicBezTo>
                  <a:pt x="35239" y="186053"/>
                  <a:pt x="35182" y="186020"/>
                  <a:pt x="35119" y="186020"/>
                </a:cubicBezTo>
                <a:close/>
                <a:moveTo>
                  <a:pt x="135322" y="185960"/>
                </a:moveTo>
                <a:cubicBezTo>
                  <a:pt x="135230" y="185991"/>
                  <a:pt x="135139" y="186082"/>
                  <a:pt x="135139" y="186173"/>
                </a:cubicBezTo>
                <a:cubicBezTo>
                  <a:pt x="135170" y="186690"/>
                  <a:pt x="135170" y="187176"/>
                  <a:pt x="135170" y="187632"/>
                </a:cubicBezTo>
                <a:cubicBezTo>
                  <a:pt x="135170" y="187784"/>
                  <a:pt x="135170" y="187905"/>
                  <a:pt x="135170" y="188057"/>
                </a:cubicBezTo>
                <a:cubicBezTo>
                  <a:pt x="135170" y="188240"/>
                  <a:pt x="135170" y="188422"/>
                  <a:pt x="135170" y="188635"/>
                </a:cubicBezTo>
                <a:cubicBezTo>
                  <a:pt x="135170" y="188726"/>
                  <a:pt x="135230" y="188817"/>
                  <a:pt x="135352" y="188817"/>
                </a:cubicBezTo>
                <a:cubicBezTo>
                  <a:pt x="135443" y="188817"/>
                  <a:pt x="135534" y="188757"/>
                  <a:pt x="135534" y="188635"/>
                </a:cubicBezTo>
                <a:cubicBezTo>
                  <a:pt x="135534" y="188453"/>
                  <a:pt x="135565" y="188270"/>
                  <a:pt x="135565" y="188057"/>
                </a:cubicBezTo>
                <a:cubicBezTo>
                  <a:pt x="135565" y="187905"/>
                  <a:pt x="135565" y="187784"/>
                  <a:pt x="135565" y="187632"/>
                </a:cubicBezTo>
                <a:cubicBezTo>
                  <a:pt x="135565" y="187176"/>
                  <a:pt x="135565" y="186690"/>
                  <a:pt x="135534" y="186143"/>
                </a:cubicBezTo>
                <a:cubicBezTo>
                  <a:pt x="135534" y="186051"/>
                  <a:pt x="135443" y="185960"/>
                  <a:pt x="135322" y="185960"/>
                </a:cubicBezTo>
                <a:close/>
                <a:moveTo>
                  <a:pt x="38765" y="186726"/>
                </a:moveTo>
                <a:cubicBezTo>
                  <a:pt x="38694" y="186726"/>
                  <a:pt x="38624" y="186776"/>
                  <a:pt x="38603" y="186842"/>
                </a:cubicBezTo>
                <a:cubicBezTo>
                  <a:pt x="38299" y="187419"/>
                  <a:pt x="38055" y="187997"/>
                  <a:pt x="37843" y="188605"/>
                </a:cubicBezTo>
                <a:cubicBezTo>
                  <a:pt x="37812" y="188696"/>
                  <a:pt x="37873" y="188817"/>
                  <a:pt x="37964" y="188848"/>
                </a:cubicBezTo>
                <a:lnTo>
                  <a:pt x="38025" y="188848"/>
                </a:lnTo>
                <a:cubicBezTo>
                  <a:pt x="38116" y="188848"/>
                  <a:pt x="38177" y="188787"/>
                  <a:pt x="38207" y="188696"/>
                </a:cubicBezTo>
                <a:cubicBezTo>
                  <a:pt x="38420" y="188118"/>
                  <a:pt x="38663" y="187541"/>
                  <a:pt x="38937" y="186994"/>
                </a:cubicBezTo>
                <a:cubicBezTo>
                  <a:pt x="38967" y="186902"/>
                  <a:pt x="38937" y="186781"/>
                  <a:pt x="38846" y="186750"/>
                </a:cubicBezTo>
                <a:cubicBezTo>
                  <a:pt x="38820" y="186733"/>
                  <a:pt x="38792" y="186726"/>
                  <a:pt x="38765" y="186726"/>
                </a:cubicBezTo>
                <a:close/>
                <a:moveTo>
                  <a:pt x="142688" y="186770"/>
                </a:moveTo>
                <a:cubicBezTo>
                  <a:pt x="142607" y="186770"/>
                  <a:pt x="142549" y="186810"/>
                  <a:pt x="142525" y="186902"/>
                </a:cubicBezTo>
                <a:cubicBezTo>
                  <a:pt x="142313" y="187480"/>
                  <a:pt x="142130" y="188088"/>
                  <a:pt x="141918" y="188665"/>
                </a:cubicBezTo>
                <a:cubicBezTo>
                  <a:pt x="141857" y="188787"/>
                  <a:pt x="141918" y="188878"/>
                  <a:pt x="142009" y="188909"/>
                </a:cubicBezTo>
                <a:cubicBezTo>
                  <a:pt x="142039" y="188939"/>
                  <a:pt x="142070" y="188939"/>
                  <a:pt x="142070" y="188939"/>
                </a:cubicBezTo>
                <a:cubicBezTo>
                  <a:pt x="142161" y="188939"/>
                  <a:pt x="142222" y="188878"/>
                  <a:pt x="142252" y="188817"/>
                </a:cubicBezTo>
                <a:cubicBezTo>
                  <a:pt x="142373" y="188483"/>
                  <a:pt x="142495" y="188118"/>
                  <a:pt x="142617" y="187784"/>
                </a:cubicBezTo>
                <a:cubicBezTo>
                  <a:pt x="142617" y="187784"/>
                  <a:pt x="142617" y="187784"/>
                  <a:pt x="142617" y="187753"/>
                </a:cubicBezTo>
                <a:cubicBezTo>
                  <a:pt x="142708" y="187510"/>
                  <a:pt x="142799" y="187267"/>
                  <a:pt x="142890" y="186994"/>
                </a:cubicBezTo>
                <a:cubicBezTo>
                  <a:pt x="142921" y="186902"/>
                  <a:pt x="142860" y="186811"/>
                  <a:pt x="142769" y="186781"/>
                </a:cubicBezTo>
                <a:cubicBezTo>
                  <a:pt x="142740" y="186774"/>
                  <a:pt x="142713" y="186770"/>
                  <a:pt x="142688" y="186770"/>
                </a:cubicBezTo>
                <a:close/>
                <a:moveTo>
                  <a:pt x="6626" y="166537"/>
                </a:moveTo>
                <a:lnTo>
                  <a:pt x="6444" y="166598"/>
                </a:lnTo>
                <a:cubicBezTo>
                  <a:pt x="4377" y="167084"/>
                  <a:pt x="2310" y="167723"/>
                  <a:pt x="334" y="168543"/>
                </a:cubicBezTo>
                <a:lnTo>
                  <a:pt x="334" y="169151"/>
                </a:lnTo>
                <a:cubicBezTo>
                  <a:pt x="2310" y="168331"/>
                  <a:pt x="4316" y="167692"/>
                  <a:pt x="6413" y="167176"/>
                </a:cubicBezTo>
                <a:cubicBezTo>
                  <a:pt x="6596" y="167510"/>
                  <a:pt x="6687" y="167905"/>
                  <a:pt x="6626" y="168270"/>
                </a:cubicBezTo>
                <a:cubicBezTo>
                  <a:pt x="6444" y="169455"/>
                  <a:pt x="5167" y="170762"/>
                  <a:pt x="4103" y="171492"/>
                </a:cubicBezTo>
                <a:cubicBezTo>
                  <a:pt x="2827" y="172373"/>
                  <a:pt x="1368" y="173923"/>
                  <a:pt x="1398" y="175413"/>
                </a:cubicBezTo>
                <a:cubicBezTo>
                  <a:pt x="1398" y="176203"/>
                  <a:pt x="1824" y="176902"/>
                  <a:pt x="2492" y="177297"/>
                </a:cubicBezTo>
                <a:cubicBezTo>
                  <a:pt x="3100" y="177662"/>
                  <a:pt x="3769" y="177875"/>
                  <a:pt x="4468" y="177875"/>
                </a:cubicBezTo>
                <a:cubicBezTo>
                  <a:pt x="5471" y="177966"/>
                  <a:pt x="6383" y="178483"/>
                  <a:pt x="6930" y="179304"/>
                </a:cubicBezTo>
                <a:cubicBezTo>
                  <a:pt x="7690" y="180367"/>
                  <a:pt x="7964" y="181674"/>
                  <a:pt x="7690" y="182951"/>
                </a:cubicBezTo>
                <a:cubicBezTo>
                  <a:pt x="7265" y="184744"/>
                  <a:pt x="5775" y="186355"/>
                  <a:pt x="3708" y="187237"/>
                </a:cubicBezTo>
                <a:cubicBezTo>
                  <a:pt x="3283" y="187419"/>
                  <a:pt x="2827" y="187571"/>
                  <a:pt x="2401" y="187723"/>
                </a:cubicBezTo>
                <a:cubicBezTo>
                  <a:pt x="1702" y="187936"/>
                  <a:pt x="1003" y="188209"/>
                  <a:pt x="334" y="188544"/>
                </a:cubicBezTo>
                <a:lnTo>
                  <a:pt x="334" y="189212"/>
                </a:lnTo>
                <a:cubicBezTo>
                  <a:pt x="1033" y="188787"/>
                  <a:pt x="1793" y="188483"/>
                  <a:pt x="2584" y="188240"/>
                </a:cubicBezTo>
                <a:cubicBezTo>
                  <a:pt x="3040" y="188088"/>
                  <a:pt x="3496" y="187936"/>
                  <a:pt x="3921" y="187753"/>
                </a:cubicBezTo>
                <a:cubicBezTo>
                  <a:pt x="6170" y="186811"/>
                  <a:pt x="7781" y="185079"/>
                  <a:pt x="8237" y="183073"/>
                </a:cubicBezTo>
                <a:cubicBezTo>
                  <a:pt x="8541" y="181644"/>
                  <a:pt x="8237" y="180155"/>
                  <a:pt x="7417" y="178969"/>
                </a:cubicBezTo>
                <a:cubicBezTo>
                  <a:pt x="6748" y="178027"/>
                  <a:pt x="5684" y="177419"/>
                  <a:pt x="4529" y="177328"/>
                </a:cubicBezTo>
                <a:cubicBezTo>
                  <a:pt x="3921" y="177297"/>
                  <a:pt x="3344" y="177115"/>
                  <a:pt x="2827" y="176811"/>
                </a:cubicBezTo>
                <a:cubicBezTo>
                  <a:pt x="2310" y="176538"/>
                  <a:pt x="1976" y="175990"/>
                  <a:pt x="1945" y="175413"/>
                </a:cubicBezTo>
                <a:cubicBezTo>
                  <a:pt x="1945" y="174227"/>
                  <a:pt x="3192" y="172829"/>
                  <a:pt x="4438" y="171948"/>
                </a:cubicBezTo>
                <a:cubicBezTo>
                  <a:pt x="5623" y="171127"/>
                  <a:pt x="6991" y="169729"/>
                  <a:pt x="7204" y="168361"/>
                </a:cubicBezTo>
                <a:cubicBezTo>
                  <a:pt x="7295" y="167753"/>
                  <a:pt x="7113" y="167145"/>
                  <a:pt x="6748" y="166689"/>
                </a:cubicBezTo>
                <a:lnTo>
                  <a:pt x="6626" y="166537"/>
                </a:lnTo>
                <a:close/>
                <a:moveTo>
                  <a:pt x="50527" y="186787"/>
                </a:moveTo>
                <a:cubicBezTo>
                  <a:pt x="50454" y="186787"/>
                  <a:pt x="50379" y="186837"/>
                  <a:pt x="50335" y="186902"/>
                </a:cubicBezTo>
                <a:cubicBezTo>
                  <a:pt x="50031" y="187450"/>
                  <a:pt x="49788" y="188057"/>
                  <a:pt x="49606" y="188696"/>
                </a:cubicBezTo>
                <a:cubicBezTo>
                  <a:pt x="49545" y="188878"/>
                  <a:pt x="49515" y="189060"/>
                  <a:pt x="49484" y="189243"/>
                </a:cubicBezTo>
                <a:cubicBezTo>
                  <a:pt x="49484" y="189334"/>
                  <a:pt x="49545" y="189425"/>
                  <a:pt x="49636" y="189456"/>
                </a:cubicBezTo>
                <a:lnTo>
                  <a:pt x="49667" y="189456"/>
                </a:lnTo>
                <a:cubicBezTo>
                  <a:pt x="49788" y="189456"/>
                  <a:pt x="49849" y="189395"/>
                  <a:pt x="49879" y="189304"/>
                </a:cubicBezTo>
                <a:cubicBezTo>
                  <a:pt x="49879" y="189121"/>
                  <a:pt x="49910" y="188939"/>
                  <a:pt x="49971" y="188787"/>
                </a:cubicBezTo>
                <a:cubicBezTo>
                  <a:pt x="50123" y="188179"/>
                  <a:pt x="50366" y="187601"/>
                  <a:pt x="50670" y="187085"/>
                </a:cubicBezTo>
                <a:cubicBezTo>
                  <a:pt x="50730" y="186963"/>
                  <a:pt x="50700" y="186872"/>
                  <a:pt x="50609" y="186811"/>
                </a:cubicBezTo>
                <a:cubicBezTo>
                  <a:pt x="50583" y="186794"/>
                  <a:pt x="50556" y="186787"/>
                  <a:pt x="50527" y="186787"/>
                </a:cubicBezTo>
                <a:close/>
                <a:moveTo>
                  <a:pt x="8632" y="158817"/>
                </a:moveTo>
                <a:lnTo>
                  <a:pt x="8511" y="159090"/>
                </a:lnTo>
                <a:cubicBezTo>
                  <a:pt x="7629" y="160732"/>
                  <a:pt x="6505" y="162586"/>
                  <a:pt x="4803" y="163771"/>
                </a:cubicBezTo>
                <a:cubicBezTo>
                  <a:pt x="3780" y="164485"/>
                  <a:pt x="2571" y="164863"/>
                  <a:pt x="1352" y="164863"/>
                </a:cubicBezTo>
                <a:cubicBezTo>
                  <a:pt x="1012" y="164863"/>
                  <a:pt x="672" y="164834"/>
                  <a:pt x="334" y="164774"/>
                </a:cubicBezTo>
                <a:lnTo>
                  <a:pt x="334" y="165352"/>
                </a:lnTo>
                <a:cubicBezTo>
                  <a:pt x="680" y="165408"/>
                  <a:pt x="1027" y="165436"/>
                  <a:pt x="1374" y="165436"/>
                </a:cubicBezTo>
                <a:cubicBezTo>
                  <a:pt x="2706" y="165436"/>
                  <a:pt x="4021" y="165023"/>
                  <a:pt x="5106" y="164227"/>
                </a:cubicBezTo>
                <a:cubicBezTo>
                  <a:pt x="6809" y="163042"/>
                  <a:pt x="7964" y="161279"/>
                  <a:pt x="8845" y="159638"/>
                </a:cubicBezTo>
                <a:cubicBezTo>
                  <a:pt x="10456" y="160914"/>
                  <a:pt x="10243" y="163619"/>
                  <a:pt x="9970" y="165170"/>
                </a:cubicBezTo>
                <a:lnTo>
                  <a:pt x="9909" y="165474"/>
                </a:lnTo>
                <a:cubicBezTo>
                  <a:pt x="9514" y="167601"/>
                  <a:pt x="9088" y="169972"/>
                  <a:pt x="10395" y="171735"/>
                </a:cubicBezTo>
                <a:cubicBezTo>
                  <a:pt x="10730" y="172191"/>
                  <a:pt x="11125" y="172586"/>
                  <a:pt x="11581" y="172920"/>
                </a:cubicBezTo>
                <a:cubicBezTo>
                  <a:pt x="11854" y="173164"/>
                  <a:pt x="12128" y="173407"/>
                  <a:pt x="12371" y="173680"/>
                </a:cubicBezTo>
                <a:cubicBezTo>
                  <a:pt x="14377" y="175838"/>
                  <a:pt x="13982" y="179395"/>
                  <a:pt x="12705" y="181978"/>
                </a:cubicBezTo>
                <a:cubicBezTo>
                  <a:pt x="11976" y="183377"/>
                  <a:pt x="11094" y="184714"/>
                  <a:pt x="10152" y="185960"/>
                </a:cubicBezTo>
                <a:cubicBezTo>
                  <a:pt x="9271" y="187146"/>
                  <a:pt x="8450" y="188392"/>
                  <a:pt x="7751" y="189668"/>
                </a:cubicBezTo>
                <a:cubicBezTo>
                  <a:pt x="7629" y="189851"/>
                  <a:pt x="7538" y="190064"/>
                  <a:pt x="7417" y="190276"/>
                </a:cubicBezTo>
                <a:lnTo>
                  <a:pt x="8085" y="190276"/>
                </a:lnTo>
                <a:cubicBezTo>
                  <a:pt x="8116" y="190155"/>
                  <a:pt x="8176" y="190033"/>
                  <a:pt x="8237" y="189942"/>
                </a:cubicBezTo>
                <a:cubicBezTo>
                  <a:pt x="8936" y="188665"/>
                  <a:pt x="9727" y="187450"/>
                  <a:pt x="10608" y="186294"/>
                </a:cubicBezTo>
                <a:cubicBezTo>
                  <a:pt x="11581" y="185018"/>
                  <a:pt x="12462" y="183650"/>
                  <a:pt x="13222" y="182221"/>
                </a:cubicBezTo>
                <a:cubicBezTo>
                  <a:pt x="14468" y="179668"/>
                  <a:pt x="15137" y="175808"/>
                  <a:pt x="12797" y="173285"/>
                </a:cubicBezTo>
                <a:cubicBezTo>
                  <a:pt x="12523" y="173012"/>
                  <a:pt x="12249" y="172738"/>
                  <a:pt x="11946" y="172495"/>
                </a:cubicBezTo>
                <a:cubicBezTo>
                  <a:pt x="11520" y="172161"/>
                  <a:pt x="11155" y="171796"/>
                  <a:pt x="10851" y="171401"/>
                </a:cubicBezTo>
                <a:cubicBezTo>
                  <a:pt x="9666" y="169820"/>
                  <a:pt x="10091" y="167571"/>
                  <a:pt x="10456" y="165595"/>
                </a:cubicBezTo>
                <a:lnTo>
                  <a:pt x="10517" y="165261"/>
                </a:lnTo>
                <a:cubicBezTo>
                  <a:pt x="10851" y="163498"/>
                  <a:pt x="11064" y="160337"/>
                  <a:pt x="8906" y="158999"/>
                </a:cubicBezTo>
                <a:lnTo>
                  <a:pt x="8632" y="158817"/>
                </a:lnTo>
                <a:close/>
                <a:moveTo>
                  <a:pt x="31772" y="140883"/>
                </a:moveTo>
                <a:cubicBezTo>
                  <a:pt x="31430" y="140883"/>
                  <a:pt x="31082" y="140912"/>
                  <a:pt x="30730" y="140975"/>
                </a:cubicBezTo>
                <a:cubicBezTo>
                  <a:pt x="29514" y="141187"/>
                  <a:pt x="28359" y="141765"/>
                  <a:pt x="27447" y="142586"/>
                </a:cubicBezTo>
                <a:cubicBezTo>
                  <a:pt x="27295" y="142707"/>
                  <a:pt x="27174" y="142829"/>
                  <a:pt x="27022" y="142981"/>
                </a:cubicBezTo>
                <a:cubicBezTo>
                  <a:pt x="25958" y="144014"/>
                  <a:pt x="25046" y="145200"/>
                  <a:pt x="24286" y="146476"/>
                </a:cubicBezTo>
                <a:cubicBezTo>
                  <a:pt x="24225" y="146537"/>
                  <a:pt x="24165" y="146628"/>
                  <a:pt x="24134" y="146689"/>
                </a:cubicBezTo>
                <a:cubicBezTo>
                  <a:pt x="24043" y="146811"/>
                  <a:pt x="23982" y="146932"/>
                  <a:pt x="23891" y="147084"/>
                </a:cubicBezTo>
                <a:cubicBezTo>
                  <a:pt x="22402" y="149485"/>
                  <a:pt x="20973" y="151978"/>
                  <a:pt x="19696" y="154501"/>
                </a:cubicBezTo>
                <a:cubicBezTo>
                  <a:pt x="18876" y="156020"/>
                  <a:pt x="18815" y="157844"/>
                  <a:pt x="19575" y="159394"/>
                </a:cubicBezTo>
                <a:cubicBezTo>
                  <a:pt x="20487" y="161218"/>
                  <a:pt x="22098" y="161796"/>
                  <a:pt x="23891" y="161978"/>
                </a:cubicBezTo>
                <a:cubicBezTo>
                  <a:pt x="24013" y="161978"/>
                  <a:pt x="24134" y="161978"/>
                  <a:pt x="24286" y="162008"/>
                </a:cubicBezTo>
                <a:cubicBezTo>
                  <a:pt x="25016" y="162039"/>
                  <a:pt x="25776" y="162039"/>
                  <a:pt x="26535" y="162039"/>
                </a:cubicBezTo>
                <a:cubicBezTo>
                  <a:pt x="26604" y="162039"/>
                  <a:pt x="26672" y="162039"/>
                  <a:pt x="26740" y="162039"/>
                </a:cubicBezTo>
                <a:cubicBezTo>
                  <a:pt x="29459" y="162039"/>
                  <a:pt x="31980" y="162068"/>
                  <a:pt x="33344" y="164440"/>
                </a:cubicBezTo>
                <a:cubicBezTo>
                  <a:pt x="33618" y="164957"/>
                  <a:pt x="33800" y="165565"/>
                  <a:pt x="33891" y="166142"/>
                </a:cubicBezTo>
                <a:cubicBezTo>
                  <a:pt x="33922" y="166203"/>
                  <a:pt x="33922" y="166264"/>
                  <a:pt x="33922" y="166325"/>
                </a:cubicBezTo>
                <a:cubicBezTo>
                  <a:pt x="33952" y="166477"/>
                  <a:pt x="33952" y="166598"/>
                  <a:pt x="33952" y="166720"/>
                </a:cubicBezTo>
                <a:cubicBezTo>
                  <a:pt x="34134" y="168695"/>
                  <a:pt x="33709" y="170641"/>
                  <a:pt x="32797" y="172404"/>
                </a:cubicBezTo>
                <a:cubicBezTo>
                  <a:pt x="32615" y="172738"/>
                  <a:pt x="32402" y="173072"/>
                  <a:pt x="32189" y="173376"/>
                </a:cubicBezTo>
                <a:cubicBezTo>
                  <a:pt x="31277" y="174562"/>
                  <a:pt x="30791" y="176021"/>
                  <a:pt x="30791" y="177510"/>
                </a:cubicBezTo>
                <a:cubicBezTo>
                  <a:pt x="30791" y="177936"/>
                  <a:pt x="30760" y="178331"/>
                  <a:pt x="30700" y="178726"/>
                </a:cubicBezTo>
                <a:cubicBezTo>
                  <a:pt x="30335" y="180975"/>
                  <a:pt x="28602" y="182647"/>
                  <a:pt x="26961" y="184258"/>
                </a:cubicBezTo>
                <a:cubicBezTo>
                  <a:pt x="26535" y="184653"/>
                  <a:pt x="26110" y="185079"/>
                  <a:pt x="25745" y="185474"/>
                </a:cubicBezTo>
                <a:cubicBezTo>
                  <a:pt x="24377" y="186902"/>
                  <a:pt x="23222" y="188513"/>
                  <a:pt x="22280" y="190276"/>
                </a:cubicBezTo>
                <a:lnTo>
                  <a:pt x="22736" y="190276"/>
                </a:lnTo>
                <a:cubicBezTo>
                  <a:pt x="23070" y="189608"/>
                  <a:pt x="23465" y="188969"/>
                  <a:pt x="23891" y="188361"/>
                </a:cubicBezTo>
                <a:cubicBezTo>
                  <a:pt x="24013" y="188179"/>
                  <a:pt x="24134" y="187997"/>
                  <a:pt x="24286" y="187814"/>
                </a:cubicBezTo>
                <a:cubicBezTo>
                  <a:pt x="24803" y="187085"/>
                  <a:pt x="25380" y="186386"/>
                  <a:pt x="26019" y="185747"/>
                </a:cubicBezTo>
                <a:cubicBezTo>
                  <a:pt x="26383" y="185352"/>
                  <a:pt x="26809" y="184927"/>
                  <a:pt x="27204" y="184532"/>
                </a:cubicBezTo>
                <a:cubicBezTo>
                  <a:pt x="28937" y="182860"/>
                  <a:pt x="30700" y="181127"/>
                  <a:pt x="31064" y="178787"/>
                </a:cubicBezTo>
                <a:cubicBezTo>
                  <a:pt x="31125" y="178361"/>
                  <a:pt x="31186" y="177966"/>
                  <a:pt x="31186" y="177541"/>
                </a:cubicBezTo>
                <a:cubicBezTo>
                  <a:pt x="31186" y="177024"/>
                  <a:pt x="31247" y="176507"/>
                  <a:pt x="31338" y="176021"/>
                </a:cubicBezTo>
                <a:cubicBezTo>
                  <a:pt x="31612" y="175139"/>
                  <a:pt x="32007" y="174319"/>
                  <a:pt x="32523" y="173589"/>
                </a:cubicBezTo>
                <a:cubicBezTo>
                  <a:pt x="32706" y="173255"/>
                  <a:pt x="32919" y="172920"/>
                  <a:pt x="33131" y="172556"/>
                </a:cubicBezTo>
                <a:cubicBezTo>
                  <a:pt x="34074" y="170793"/>
                  <a:pt x="34530" y="168756"/>
                  <a:pt x="34347" y="166720"/>
                </a:cubicBezTo>
                <a:cubicBezTo>
                  <a:pt x="34347" y="166598"/>
                  <a:pt x="34317" y="166477"/>
                  <a:pt x="34317" y="166325"/>
                </a:cubicBezTo>
                <a:cubicBezTo>
                  <a:pt x="34286" y="166264"/>
                  <a:pt x="34286" y="166173"/>
                  <a:pt x="34286" y="166112"/>
                </a:cubicBezTo>
                <a:cubicBezTo>
                  <a:pt x="34195" y="165443"/>
                  <a:pt x="33982" y="164835"/>
                  <a:pt x="33648" y="164258"/>
                </a:cubicBezTo>
                <a:cubicBezTo>
                  <a:pt x="32331" y="161898"/>
                  <a:pt x="29850" y="161668"/>
                  <a:pt x="27345" y="161668"/>
                </a:cubicBezTo>
                <a:cubicBezTo>
                  <a:pt x="27075" y="161668"/>
                  <a:pt x="26805" y="161671"/>
                  <a:pt x="26535" y="161674"/>
                </a:cubicBezTo>
                <a:cubicBezTo>
                  <a:pt x="25745" y="161674"/>
                  <a:pt x="24985" y="161674"/>
                  <a:pt x="24286" y="161613"/>
                </a:cubicBezTo>
                <a:cubicBezTo>
                  <a:pt x="24134" y="161613"/>
                  <a:pt x="24013" y="161583"/>
                  <a:pt x="23891" y="161583"/>
                </a:cubicBezTo>
                <a:cubicBezTo>
                  <a:pt x="22189" y="161401"/>
                  <a:pt x="20730" y="160884"/>
                  <a:pt x="19909" y="159212"/>
                </a:cubicBezTo>
                <a:cubicBezTo>
                  <a:pt x="19210" y="157783"/>
                  <a:pt x="19271" y="156081"/>
                  <a:pt x="20031" y="154653"/>
                </a:cubicBezTo>
                <a:cubicBezTo>
                  <a:pt x="21277" y="152191"/>
                  <a:pt x="22675" y="149759"/>
                  <a:pt x="24134" y="147419"/>
                </a:cubicBezTo>
                <a:cubicBezTo>
                  <a:pt x="24165" y="147327"/>
                  <a:pt x="24225" y="147267"/>
                  <a:pt x="24286" y="147175"/>
                </a:cubicBezTo>
                <a:cubicBezTo>
                  <a:pt x="24347" y="147084"/>
                  <a:pt x="24408" y="146993"/>
                  <a:pt x="24438" y="146902"/>
                </a:cubicBezTo>
                <a:cubicBezTo>
                  <a:pt x="26019" y="144409"/>
                  <a:pt x="27964" y="141826"/>
                  <a:pt x="30791" y="141339"/>
                </a:cubicBezTo>
                <a:cubicBezTo>
                  <a:pt x="31122" y="141284"/>
                  <a:pt x="31448" y="141257"/>
                  <a:pt x="31770" y="141257"/>
                </a:cubicBezTo>
                <a:cubicBezTo>
                  <a:pt x="34072" y="141257"/>
                  <a:pt x="36142" y="142601"/>
                  <a:pt x="38329" y="144014"/>
                </a:cubicBezTo>
                <a:cubicBezTo>
                  <a:pt x="40532" y="145434"/>
                  <a:pt x="42789" y="146882"/>
                  <a:pt x="45313" y="146882"/>
                </a:cubicBezTo>
                <a:cubicBezTo>
                  <a:pt x="45436" y="146882"/>
                  <a:pt x="45560" y="146879"/>
                  <a:pt x="45685" y="146871"/>
                </a:cubicBezTo>
                <a:cubicBezTo>
                  <a:pt x="46353" y="146841"/>
                  <a:pt x="46992" y="146719"/>
                  <a:pt x="47630" y="146537"/>
                </a:cubicBezTo>
                <a:cubicBezTo>
                  <a:pt x="47752" y="146507"/>
                  <a:pt x="47843" y="146507"/>
                  <a:pt x="47934" y="146476"/>
                </a:cubicBezTo>
                <a:lnTo>
                  <a:pt x="48025" y="146446"/>
                </a:lnTo>
                <a:cubicBezTo>
                  <a:pt x="48826" y="146246"/>
                  <a:pt x="49600" y="146072"/>
                  <a:pt x="50356" y="146072"/>
                </a:cubicBezTo>
                <a:cubicBezTo>
                  <a:pt x="50749" y="146072"/>
                  <a:pt x="51136" y="146119"/>
                  <a:pt x="51521" y="146233"/>
                </a:cubicBezTo>
                <a:cubicBezTo>
                  <a:pt x="53466" y="146993"/>
                  <a:pt x="54317" y="149273"/>
                  <a:pt x="53344" y="151096"/>
                </a:cubicBezTo>
                <a:cubicBezTo>
                  <a:pt x="53041" y="151552"/>
                  <a:pt x="52645" y="151978"/>
                  <a:pt x="52250" y="152373"/>
                </a:cubicBezTo>
                <a:cubicBezTo>
                  <a:pt x="51764" y="152799"/>
                  <a:pt x="51338" y="153285"/>
                  <a:pt x="51004" y="153832"/>
                </a:cubicBezTo>
                <a:cubicBezTo>
                  <a:pt x="50183" y="155291"/>
                  <a:pt x="50578" y="157115"/>
                  <a:pt x="51065" y="158665"/>
                </a:cubicBezTo>
                <a:lnTo>
                  <a:pt x="51095" y="158847"/>
                </a:lnTo>
                <a:cubicBezTo>
                  <a:pt x="51551" y="160306"/>
                  <a:pt x="52037" y="161856"/>
                  <a:pt x="51551" y="163255"/>
                </a:cubicBezTo>
                <a:lnTo>
                  <a:pt x="51551" y="163285"/>
                </a:lnTo>
                <a:cubicBezTo>
                  <a:pt x="51344" y="163958"/>
                  <a:pt x="50718" y="164389"/>
                  <a:pt x="50048" y="164389"/>
                </a:cubicBezTo>
                <a:cubicBezTo>
                  <a:pt x="49932" y="164389"/>
                  <a:pt x="49814" y="164376"/>
                  <a:pt x="49697" y="164349"/>
                </a:cubicBezTo>
                <a:cubicBezTo>
                  <a:pt x="48876" y="164227"/>
                  <a:pt x="48268" y="163528"/>
                  <a:pt x="48268" y="162677"/>
                </a:cubicBezTo>
                <a:cubicBezTo>
                  <a:pt x="48299" y="161401"/>
                  <a:pt x="48147" y="160093"/>
                  <a:pt x="47752" y="158847"/>
                </a:cubicBezTo>
                <a:cubicBezTo>
                  <a:pt x="47721" y="158756"/>
                  <a:pt x="47691" y="158665"/>
                  <a:pt x="47630" y="158574"/>
                </a:cubicBezTo>
                <a:cubicBezTo>
                  <a:pt x="47265" y="157449"/>
                  <a:pt x="46475" y="156537"/>
                  <a:pt x="45472" y="155960"/>
                </a:cubicBezTo>
                <a:cubicBezTo>
                  <a:pt x="44894" y="155656"/>
                  <a:pt x="44317" y="155443"/>
                  <a:pt x="43709" y="155261"/>
                </a:cubicBezTo>
                <a:cubicBezTo>
                  <a:pt x="42797" y="154987"/>
                  <a:pt x="41916" y="154713"/>
                  <a:pt x="41308" y="154075"/>
                </a:cubicBezTo>
                <a:cubicBezTo>
                  <a:pt x="40669" y="153376"/>
                  <a:pt x="40487" y="152403"/>
                  <a:pt x="40305" y="151370"/>
                </a:cubicBezTo>
                <a:cubicBezTo>
                  <a:pt x="40001" y="149759"/>
                  <a:pt x="39666" y="148057"/>
                  <a:pt x="37356" y="147601"/>
                </a:cubicBezTo>
                <a:cubicBezTo>
                  <a:pt x="37003" y="147542"/>
                  <a:pt x="36662" y="147509"/>
                  <a:pt x="36318" y="147509"/>
                </a:cubicBezTo>
                <a:cubicBezTo>
                  <a:pt x="36129" y="147509"/>
                  <a:pt x="35939" y="147519"/>
                  <a:pt x="35745" y="147540"/>
                </a:cubicBezTo>
                <a:lnTo>
                  <a:pt x="35229" y="147601"/>
                </a:lnTo>
                <a:cubicBezTo>
                  <a:pt x="31733" y="147935"/>
                  <a:pt x="27751" y="148300"/>
                  <a:pt x="25502" y="151552"/>
                </a:cubicBezTo>
                <a:cubicBezTo>
                  <a:pt x="24408" y="153072"/>
                  <a:pt x="24317" y="155078"/>
                  <a:pt x="25289" y="156659"/>
                </a:cubicBezTo>
                <a:cubicBezTo>
                  <a:pt x="26369" y="158406"/>
                  <a:pt x="28187" y="158720"/>
                  <a:pt x="30101" y="158720"/>
                </a:cubicBezTo>
                <a:cubicBezTo>
                  <a:pt x="30451" y="158720"/>
                  <a:pt x="30803" y="158709"/>
                  <a:pt x="31156" y="158695"/>
                </a:cubicBezTo>
                <a:lnTo>
                  <a:pt x="31368" y="158665"/>
                </a:lnTo>
                <a:cubicBezTo>
                  <a:pt x="32308" y="158629"/>
                  <a:pt x="33261" y="158590"/>
                  <a:pt x="34211" y="158590"/>
                </a:cubicBezTo>
                <a:cubicBezTo>
                  <a:pt x="36456" y="158590"/>
                  <a:pt x="38683" y="158807"/>
                  <a:pt x="40669" y="159790"/>
                </a:cubicBezTo>
                <a:cubicBezTo>
                  <a:pt x="42341" y="160641"/>
                  <a:pt x="43648" y="162130"/>
                  <a:pt x="44256" y="163923"/>
                </a:cubicBezTo>
                <a:cubicBezTo>
                  <a:pt x="44682" y="165139"/>
                  <a:pt x="44590" y="166446"/>
                  <a:pt x="43983" y="167571"/>
                </a:cubicBezTo>
                <a:cubicBezTo>
                  <a:pt x="43496" y="168483"/>
                  <a:pt x="42706" y="169182"/>
                  <a:pt x="41855" y="169911"/>
                </a:cubicBezTo>
                <a:cubicBezTo>
                  <a:pt x="41186" y="170428"/>
                  <a:pt x="40609" y="171006"/>
                  <a:pt x="40062" y="171644"/>
                </a:cubicBezTo>
                <a:cubicBezTo>
                  <a:pt x="39058" y="172951"/>
                  <a:pt x="38603" y="174592"/>
                  <a:pt x="38177" y="176142"/>
                </a:cubicBezTo>
                <a:cubicBezTo>
                  <a:pt x="37903" y="177206"/>
                  <a:pt x="37569" y="178240"/>
                  <a:pt x="37113" y="179243"/>
                </a:cubicBezTo>
                <a:cubicBezTo>
                  <a:pt x="36232" y="181097"/>
                  <a:pt x="34742" y="182586"/>
                  <a:pt x="33283" y="184045"/>
                </a:cubicBezTo>
                <a:cubicBezTo>
                  <a:pt x="33040" y="184288"/>
                  <a:pt x="32767" y="184562"/>
                  <a:pt x="32523" y="184805"/>
                </a:cubicBezTo>
                <a:cubicBezTo>
                  <a:pt x="31034" y="186355"/>
                  <a:pt x="29514" y="188149"/>
                  <a:pt x="28906" y="190276"/>
                </a:cubicBezTo>
                <a:lnTo>
                  <a:pt x="29301" y="190276"/>
                </a:lnTo>
                <a:cubicBezTo>
                  <a:pt x="29909" y="188270"/>
                  <a:pt x="31368" y="186538"/>
                  <a:pt x="32797" y="185079"/>
                </a:cubicBezTo>
                <a:cubicBezTo>
                  <a:pt x="33040" y="184835"/>
                  <a:pt x="33314" y="184562"/>
                  <a:pt x="33557" y="184319"/>
                </a:cubicBezTo>
                <a:cubicBezTo>
                  <a:pt x="35046" y="182829"/>
                  <a:pt x="36566" y="181310"/>
                  <a:pt x="37478" y="179425"/>
                </a:cubicBezTo>
                <a:cubicBezTo>
                  <a:pt x="37903" y="178392"/>
                  <a:pt x="38268" y="177328"/>
                  <a:pt x="38542" y="176264"/>
                </a:cubicBezTo>
                <a:cubicBezTo>
                  <a:pt x="38998" y="174653"/>
                  <a:pt x="39393" y="173133"/>
                  <a:pt x="40365" y="171887"/>
                </a:cubicBezTo>
                <a:cubicBezTo>
                  <a:pt x="40882" y="171279"/>
                  <a:pt x="41460" y="170702"/>
                  <a:pt x="42098" y="170215"/>
                </a:cubicBezTo>
                <a:cubicBezTo>
                  <a:pt x="42919" y="169486"/>
                  <a:pt x="43800" y="168726"/>
                  <a:pt x="44317" y="167753"/>
                </a:cubicBezTo>
                <a:cubicBezTo>
                  <a:pt x="44955" y="166537"/>
                  <a:pt x="45077" y="165109"/>
                  <a:pt x="44621" y="163832"/>
                </a:cubicBezTo>
                <a:cubicBezTo>
                  <a:pt x="43983" y="161917"/>
                  <a:pt x="42615" y="160337"/>
                  <a:pt x="40821" y="159455"/>
                </a:cubicBezTo>
                <a:cubicBezTo>
                  <a:pt x="38815" y="158452"/>
                  <a:pt x="36566" y="158209"/>
                  <a:pt x="34317" y="158209"/>
                </a:cubicBezTo>
                <a:cubicBezTo>
                  <a:pt x="33314" y="158209"/>
                  <a:pt x="32341" y="158239"/>
                  <a:pt x="31338" y="158300"/>
                </a:cubicBezTo>
                <a:lnTo>
                  <a:pt x="31125" y="158300"/>
                </a:lnTo>
                <a:cubicBezTo>
                  <a:pt x="30785" y="158315"/>
                  <a:pt x="30443" y="158325"/>
                  <a:pt x="30103" y="158325"/>
                </a:cubicBezTo>
                <a:cubicBezTo>
                  <a:pt x="28315" y="158325"/>
                  <a:pt x="26589" y="158030"/>
                  <a:pt x="25593" y="156446"/>
                </a:cubicBezTo>
                <a:cubicBezTo>
                  <a:pt x="24742" y="154987"/>
                  <a:pt x="24803" y="153163"/>
                  <a:pt x="25806" y="151796"/>
                </a:cubicBezTo>
                <a:cubicBezTo>
                  <a:pt x="27964" y="148665"/>
                  <a:pt x="31855" y="148300"/>
                  <a:pt x="35259" y="147966"/>
                </a:cubicBezTo>
                <a:lnTo>
                  <a:pt x="35776" y="147905"/>
                </a:lnTo>
                <a:cubicBezTo>
                  <a:pt x="35959" y="147883"/>
                  <a:pt x="36138" y="147873"/>
                  <a:pt x="36315" y="147873"/>
                </a:cubicBezTo>
                <a:cubicBezTo>
                  <a:pt x="36637" y="147873"/>
                  <a:pt x="36951" y="147907"/>
                  <a:pt x="37265" y="147966"/>
                </a:cubicBezTo>
                <a:cubicBezTo>
                  <a:pt x="39332" y="148391"/>
                  <a:pt x="39636" y="149881"/>
                  <a:pt x="39940" y="151461"/>
                </a:cubicBezTo>
                <a:cubicBezTo>
                  <a:pt x="40122" y="152495"/>
                  <a:pt x="40335" y="153558"/>
                  <a:pt x="41034" y="154318"/>
                </a:cubicBezTo>
                <a:cubicBezTo>
                  <a:pt x="41703" y="155048"/>
                  <a:pt x="42676" y="155352"/>
                  <a:pt x="43587" y="155625"/>
                </a:cubicBezTo>
                <a:cubicBezTo>
                  <a:pt x="44165" y="155808"/>
                  <a:pt x="44742" y="156020"/>
                  <a:pt x="45290" y="156294"/>
                </a:cubicBezTo>
                <a:cubicBezTo>
                  <a:pt x="46749" y="157115"/>
                  <a:pt x="47600" y="158695"/>
                  <a:pt x="47812" y="161127"/>
                </a:cubicBezTo>
                <a:cubicBezTo>
                  <a:pt x="47873" y="161644"/>
                  <a:pt x="47904" y="162130"/>
                  <a:pt x="47904" y="162647"/>
                </a:cubicBezTo>
                <a:lnTo>
                  <a:pt x="47904" y="162677"/>
                </a:lnTo>
                <a:cubicBezTo>
                  <a:pt x="47873" y="163711"/>
                  <a:pt x="48633" y="164592"/>
                  <a:pt x="49636" y="164744"/>
                </a:cubicBezTo>
                <a:cubicBezTo>
                  <a:pt x="49761" y="164767"/>
                  <a:pt x="49886" y="164779"/>
                  <a:pt x="50010" y="164779"/>
                </a:cubicBezTo>
                <a:cubicBezTo>
                  <a:pt x="50848" y="164779"/>
                  <a:pt x="51624" y="164254"/>
                  <a:pt x="51916" y="163407"/>
                </a:cubicBezTo>
                <a:lnTo>
                  <a:pt x="51916" y="163376"/>
                </a:lnTo>
                <a:cubicBezTo>
                  <a:pt x="52433" y="161856"/>
                  <a:pt x="51946" y="160276"/>
                  <a:pt x="51460" y="158726"/>
                </a:cubicBezTo>
                <a:lnTo>
                  <a:pt x="51430" y="158543"/>
                </a:lnTo>
                <a:cubicBezTo>
                  <a:pt x="50974" y="157054"/>
                  <a:pt x="50578" y="155352"/>
                  <a:pt x="51338" y="154014"/>
                </a:cubicBezTo>
                <a:cubicBezTo>
                  <a:pt x="51642" y="153498"/>
                  <a:pt x="52037" y="153042"/>
                  <a:pt x="52493" y="152647"/>
                </a:cubicBezTo>
                <a:cubicBezTo>
                  <a:pt x="52949" y="152251"/>
                  <a:pt x="53344" y="151796"/>
                  <a:pt x="53679" y="151279"/>
                </a:cubicBezTo>
                <a:cubicBezTo>
                  <a:pt x="54226" y="150337"/>
                  <a:pt x="54317" y="149151"/>
                  <a:pt x="53892" y="148118"/>
                </a:cubicBezTo>
                <a:cubicBezTo>
                  <a:pt x="53527" y="147084"/>
                  <a:pt x="52706" y="146264"/>
                  <a:pt x="51642" y="145868"/>
                </a:cubicBezTo>
                <a:cubicBezTo>
                  <a:pt x="51233" y="145742"/>
                  <a:pt x="50816" y="145693"/>
                  <a:pt x="50397" y="145693"/>
                </a:cubicBezTo>
                <a:cubicBezTo>
                  <a:pt x="49603" y="145693"/>
                  <a:pt x="48801" y="145872"/>
                  <a:pt x="48025" y="146051"/>
                </a:cubicBezTo>
                <a:cubicBezTo>
                  <a:pt x="47964" y="146081"/>
                  <a:pt x="47904" y="146081"/>
                  <a:pt x="47843" y="146112"/>
                </a:cubicBezTo>
                <a:cubicBezTo>
                  <a:pt x="47782" y="146112"/>
                  <a:pt x="47721" y="146142"/>
                  <a:pt x="47630" y="146142"/>
                </a:cubicBezTo>
                <a:cubicBezTo>
                  <a:pt x="46992" y="146324"/>
                  <a:pt x="46323" y="146446"/>
                  <a:pt x="45654" y="146507"/>
                </a:cubicBezTo>
                <a:cubicBezTo>
                  <a:pt x="45535" y="146514"/>
                  <a:pt x="45417" y="146517"/>
                  <a:pt x="45299" y="146517"/>
                </a:cubicBezTo>
                <a:cubicBezTo>
                  <a:pt x="42886" y="146517"/>
                  <a:pt x="40686" y="145072"/>
                  <a:pt x="38542" y="143710"/>
                </a:cubicBezTo>
                <a:cubicBezTo>
                  <a:pt x="38147" y="143467"/>
                  <a:pt x="37782" y="143194"/>
                  <a:pt x="37387" y="142981"/>
                </a:cubicBezTo>
                <a:cubicBezTo>
                  <a:pt x="35597" y="141866"/>
                  <a:pt x="33763" y="140883"/>
                  <a:pt x="31772" y="140883"/>
                </a:cubicBezTo>
                <a:close/>
                <a:moveTo>
                  <a:pt x="32499" y="189262"/>
                </a:moveTo>
                <a:cubicBezTo>
                  <a:pt x="32419" y="189262"/>
                  <a:pt x="32356" y="189296"/>
                  <a:pt x="32311" y="189364"/>
                </a:cubicBezTo>
                <a:cubicBezTo>
                  <a:pt x="32219" y="189638"/>
                  <a:pt x="32098" y="189942"/>
                  <a:pt x="32007" y="190276"/>
                </a:cubicBezTo>
                <a:lnTo>
                  <a:pt x="32402" y="190276"/>
                </a:lnTo>
                <a:cubicBezTo>
                  <a:pt x="32493" y="190033"/>
                  <a:pt x="32584" y="189760"/>
                  <a:pt x="32675" y="189516"/>
                </a:cubicBezTo>
                <a:cubicBezTo>
                  <a:pt x="32706" y="189425"/>
                  <a:pt x="32675" y="189304"/>
                  <a:pt x="32584" y="189273"/>
                </a:cubicBezTo>
                <a:cubicBezTo>
                  <a:pt x="32554" y="189266"/>
                  <a:pt x="32525" y="189262"/>
                  <a:pt x="32499" y="189262"/>
                </a:cubicBezTo>
                <a:close/>
                <a:moveTo>
                  <a:pt x="48025" y="119272"/>
                </a:moveTo>
                <a:lnTo>
                  <a:pt x="47630" y="119303"/>
                </a:lnTo>
                <a:cubicBezTo>
                  <a:pt x="45715" y="119333"/>
                  <a:pt x="43831" y="120032"/>
                  <a:pt x="42402" y="121339"/>
                </a:cubicBezTo>
                <a:cubicBezTo>
                  <a:pt x="41612" y="122069"/>
                  <a:pt x="41034" y="123011"/>
                  <a:pt x="40791" y="124044"/>
                </a:cubicBezTo>
                <a:cubicBezTo>
                  <a:pt x="40122" y="126932"/>
                  <a:pt x="41976" y="129242"/>
                  <a:pt x="43770" y="131430"/>
                </a:cubicBezTo>
                <a:cubicBezTo>
                  <a:pt x="45472" y="133558"/>
                  <a:pt x="47083" y="135564"/>
                  <a:pt x="46749" y="138057"/>
                </a:cubicBezTo>
                <a:cubicBezTo>
                  <a:pt x="46597" y="139273"/>
                  <a:pt x="45958" y="140336"/>
                  <a:pt x="45016" y="141066"/>
                </a:cubicBezTo>
                <a:cubicBezTo>
                  <a:pt x="44121" y="141737"/>
                  <a:pt x="43073" y="142073"/>
                  <a:pt x="41858" y="142073"/>
                </a:cubicBezTo>
                <a:cubicBezTo>
                  <a:pt x="40103" y="142073"/>
                  <a:pt x="37999" y="141373"/>
                  <a:pt x="35502" y="139972"/>
                </a:cubicBezTo>
                <a:cubicBezTo>
                  <a:pt x="33337" y="138724"/>
                  <a:pt x="30735" y="137240"/>
                  <a:pt x="28161" y="137240"/>
                </a:cubicBezTo>
                <a:cubicBezTo>
                  <a:pt x="27410" y="137240"/>
                  <a:pt x="26662" y="137366"/>
                  <a:pt x="25928" y="137662"/>
                </a:cubicBezTo>
                <a:cubicBezTo>
                  <a:pt x="25320" y="137905"/>
                  <a:pt x="24772" y="138239"/>
                  <a:pt x="24286" y="138634"/>
                </a:cubicBezTo>
                <a:cubicBezTo>
                  <a:pt x="24134" y="138725"/>
                  <a:pt x="24013" y="138847"/>
                  <a:pt x="23891" y="138938"/>
                </a:cubicBezTo>
                <a:cubicBezTo>
                  <a:pt x="23283" y="139485"/>
                  <a:pt x="22736" y="140063"/>
                  <a:pt x="22189" y="140671"/>
                </a:cubicBezTo>
                <a:cubicBezTo>
                  <a:pt x="17386" y="145899"/>
                  <a:pt x="13009" y="151127"/>
                  <a:pt x="12705" y="157540"/>
                </a:cubicBezTo>
                <a:cubicBezTo>
                  <a:pt x="12553" y="160367"/>
                  <a:pt x="13283" y="163163"/>
                  <a:pt x="13952" y="165565"/>
                </a:cubicBezTo>
                <a:cubicBezTo>
                  <a:pt x="14225" y="166781"/>
                  <a:pt x="14712" y="167966"/>
                  <a:pt x="15380" y="169060"/>
                </a:cubicBezTo>
                <a:cubicBezTo>
                  <a:pt x="15927" y="169759"/>
                  <a:pt x="16535" y="170428"/>
                  <a:pt x="17204" y="171006"/>
                </a:cubicBezTo>
                <a:cubicBezTo>
                  <a:pt x="17630" y="171401"/>
                  <a:pt x="18055" y="171826"/>
                  <a:pt x="18450" y="172282"/>
                </a:cubicBezTo>
                <a:cubicBezTo>
                  <a:pt x="21247" y="175443"/>
                  <a:pt x="21186" y="180762"/>
                  <a:pt x="18329" y="183863"/>
                </a:cubicBezTo>
                <a:cubicBezTo>
                  <a:pt x="17812" y="184410"/>
                  <a:pt x="17234" y="184927"/>
                  <a:pt x="16626" y="185413"/>
                </a:cubicBezTo>
                <a:cubicBezTo>
                  <a:pt x="16019" y="185899"/>
                  <a:pt x="15441" y="186416"/>
                  <a:pt x="14924" y="186994"/>
                </a:cubicBezTo>
                <a:cubicBezTo>
                  <a:pt x="14073" y="187905"/>
                  <a:pt x="13435" y="189060"/>
                  <a:pt x="13131" y="190276"/>
                </a:cubicBezTo>
                <a:lnTo>
                  <a:pt x="13526" y="190276"/>
                </a:lnTo>
                <a:cubicBezTo>
                  <a:pt x="13830" y="189152"/>
                  <a:pt x="14408" y="188118"/>
                  <a:pt x="15198" y="187237"/>
                </a:cubicBezTo>
                <a:cubicBezTo>
                  <a:pt x="15715" y="186690"/>
                  <a:pt x="16292" y="186173"/>
                  <a:pt x="16870" y="185687"/>
                </a:cubicBezTo>
                <a:cubicBezTo>
                  <a:pt x="17508" y="185200"/>
                  <a:pt x="18085" y="184684"/>
                  <a:pt x="18602" y="184106"/>
                </a:cubicBezTo>
                <a:cubicBezTo>
                  <a:pt x="19514" y="183103"/>
                  <a:pt x="20183" y="181887"/>
                  <a:pt x="20547" y="180550"/>
                </a:cubicBezTo>
                <a:cubicBezTo>
                  <a:pt x="20547" y="180671"/>
                  <a:pt x="20547" y="180762"/>
                  <a:pt x="20547" y="180854"/>
                </a:cubicBezTo>
                <a:cubicBezTo>
                  <a:pt x="20578" y="181857"/>
                  <a:pt x="20487" y="182860"/>
                  <a:pt x="20244" y="183832"/>
                </a:cubicBezTo>
                <a:cubicBezTo>
                  <a:pt x="19788" y="185322"/>
                  <a:pt x="18754" y="186538"/>
                  <a:pt x="17386" y="187206"/>
                </a:cubicBezTo>
                <a:lnTo>
                  <a:pt x="17204" y="187267"/>
                </a:lnTo>
                <a:cubicBezTo>
                  <a:pt x="16839" y="187419"/>
                  <a:pt x="16474" y="187632"/>
                  <a:pt x="16231" y="187966"/>
                </a:cubicBezTo>
                <a:cubicBezTo>
                  <a:pt x="16049" y="188270"/>
                  <a:pt x="15958" y="188635"/>
                  <a:pt x="15958" y="189000"/>
                </a:cubicBezTo>
                <a:lnTo>
                  <a:pt x="15958" y="189212"/>
                </a:lnTo>
                <a:cubicBezTo>
                  <a:pt x="15927" y="189516"/>
                  <a:pt x="15927" y="189881"/>
                  <a:pt x="15927" y="190276"/>
                </a:cubicBezTo>
                <a:lnTo>
                  <a:pt x="16292" y="190276"/>
                </a:lnTo>
                <a:cubicBezTo>
                  <a:pt x="16292" y="189881"/>
                  <a:pt x="16322" y="189516"/>
                  <a:pt x="16322" y="189243"/>
                </a:cubicBezTo>
                <a:lnTo>
                  <a:pt x="16353" y="189030"/>
                </a:lnTo>
                <a:cubicBezTo>
                  <a:pt x="16353" y="188726"/>
                  <a:pt x="16414" y="188422"/>
                  <a:pt x="16566" y="188179"/>
                </a:cubicBezTo>
                <a:cubicBezTo>
                  <a:pt x="16778" y="187905"/>
                  <a:pt x="17052" y="187723"/>
                  <a:pt x="17356" y="187632"/>
                </a:cubicBezTo>
                <a:lnTo>
                  <a:pt x="17538" y="187541"/>
                </a:lnTo>
                <a:cubicBezTo>
                  <a:pt x="19028" y="186842"/>
                  <a:pt x="20122" y="185535"/>
                  <a:pt x="20608" y="183954"/>
                </a:cubicBezTo>
                <a:cubicBezTo>
                  <a:pt x="20851" y="182921"/>
                  <a:pt x="20943" y="181887"/>
                  <a:pt x="20912" y="180854"/>
                </a:cubicBezTo>
                <a:cubicBezTo>
                  <a:pt x="20912" y="180185"/>
                  <a:pt x="20943" y="179547"/>
                  <a:pt x="21003" y="178878"/>
                </a:cubicBezTo>
                <a:cubicBezTo>
                  <a:pt x="21064" y="178483"/>
                  <a:pt x="21125" y="178057"/>
                  <a:pt x="21216" y="177693"/>
                </a:cubicBezTo>
                <a:cubicBezTo>
                  <a:pt x="21368" y="177054"/>
                  <a:pt x="21429" y="176446"/>
                  <a:pt x="21490" y="175808"/>
                </a:cubicBezTo>
                <a:cubicBezTo>
                  <a:pt x="21520" y="173802"/>
                  <a:pt x="20578" y="171978"/>
                  <a:pt x="19636" y="170215"/>
                </a:cubicBezTo>
                <a:cubicBezTo>
                  <a:pt x="19454" y="169883"/>
                  <a:pt x="19273" y="169520"/>
                  <a:pt x="19092" y="169158"/>
                </a:cubicBezTo>
                <a:lnTo>
                  <a:pt x="19092" y="169158"/>
                </a:lnTo>
                <a:cubicBezTo>
                  <a:pt x="19091" y="169156"/>
                  <a:pt x="19090" y="169153"/>
                  <a:pt x="19089" y="169151"/>
                </a:cubicBezTo>
                <a:cubicBezTo>
                  <a:pt x="18754" y="168604"/>
                  <a:pt x="18541" y="167966"/>
                  <a:pt x="18450" y="167328"/>
                </a:cubicBezTo>
                <a:cubicBezTo>
                  <a:pt x="18450" y="167115"/>
                  <a:pt x="18450" y="166933"/>
                  <a:pt x="18481" y="166720"/>
                </a:cubicBezTo>
                <a:cubicBezTo>
                  <a:pt x="18511" y="166598"/>
                  <a:pt x="18541" y="166477"/>
                  <a:pt x="18602" y="166355"/>
                </a:cubicBezTo>
                <a:cubicBezTo>
                  <a:pt x="18693" y="166081"/>
                  <a:pt x="18845" y="165838"/>
                  <a:pt x="19058" y="165656"/>
                </a:cubicBezTo>
                <a:cubicBezTo>
                  <a:pt x="19485" y="165330"/>
                  <a:pt x="20077" y="165252"/>
                  <a:pt x="20699" y="165252"/>
                </a:cubicBezTo>
                <a:cubicBezTo>
                  <a:pt x="20830" y="165252"/>
                  <a:pt x="20962" y="165255"/>
                  <a:pt x="21095" y="165261"/>
                </a:cubicBezTo>
                <a:lnTo>
                  <a:pt x="23891" y="165382"/>
                </a:lnTo>
                <a:lnTo>
                  <a:pt x="24286" y="165382"/>
                </a:lnTo>
                <a:lnTo>
                  <a:pt x="27903" y="165534"/>
                </a:lnTo>
                <a:cubicBezTo>
                  <a:pt x="28238" y="165534"/>
                  <a:pt x="28572" y="165565"/>
                  <a:pt x="28876" y="165656"/>
                </a:cubicBezTo>
                <a:cubicBezTo>
                  <a:pt x="29271" y="165777"/>
                  <a:pt x="29636" y="166021"/>
                  <a:pt x="29909" y="166355"/>
                </a:cubicBezTo>
                <a:cubicBezTo>
                  <a:pt x="30001" y="166446"/>
                  <a:pt x="30122" y="166598"/>
                  <a:pt x="30183" y="166720"/>
                </a:cubicBezTo>
                <a:cubicBezTo>
                  <a:pt x="30335" y="166933"/>
                  <a:pt x="30456" y="167176"/>
                  <a:pt x="30548" y="167419"/>
                </a:cubicBezTo>
                <a:cubicBezTo>
                  <a:pt x="31277" y="169334"/>
                  <a:pt x="30852" y="171735"/>
                  <a:pt x="29301" y="174531"/>
                </a:cubicBezTo>
                <a:cubicBezTo>
                  <a:pt x="29241" y="174653"/>
                  <a:pt x="29149" y="174805"/>
                  <a:pt x="29089" y="174927"/>
                </a:cubicBezTo>
                <a:cubicBezTo>
                  <a:pt x="28633" y="175626"/>
                  <a:pt x="28268" y="176386"/>
                  <a:pt x="28025" y="177176"/>
                </a:cubicBezTo>
                <a:cubicBezTo>
                  <a:pt x="27934" y="177480"/>
                  <a:pt x="27873" y="177784"/>
                  <a:pt x="27842" y="178088"/>
                </a:cubicBezTo>
                <a:cubicBezTo>
                  <a:pt x="27782" y="178422"/>
                  <a:pt x="27690" y="178787"/>
                  <a:pt x="27599" y="179121"/>
                </a:cubicBezTo>
                <a:cubicBezTo>
                  <a:pt x="27143" y="180519"/>
                  <a:pt x="26019" y="181492"/>
                  <a:pt x="24803" y="182495"/>
                </a:cubicBezTo>
                <a:cubicBezTo>
                  <a:pt x="24073" y="183073"/>
                  <a:pt x="23405" y="183741"/>
                  <a:pt x="22797" y="184440"/>
                </a:cubicBezTo>
                <a:cubicBezTo>
                  <a:pt x="21885" y="185565"/>
                  <a:pt x="21368" y="186933"/>
                  <a:pt x="20851" y="188240"/>
                </a:cubicBezTo>
                <a:cubicBezTo>
                  <a:pt x="20578" y="188909"/>
                  <a:pt x="20304" y="189608"/>
                  <a:pt x="19970" y="190276"/>
                </a:cubicBezTo>
                <a:lnTo>
                  <a:pt x="20396" y="190276"/>
                </a:lnTo>
                <a:cubicBezTo>
                  <a:pt x="20699" y="189638"/>
                  <a:pt x="20943" y="189000"/>
                  <a:pt x="21186" y="188392"/>
                </a:cubicBezTo>
                <a:cubicBezTo>
                  <a:pt x="21703" y="187085"/>
                  <a:pt x="22219" y="185778"/>
                  <a:pt x="23101" y="184684"/>
                </a:cubicBezTo>
                <a:cubicBezTo>
                  <a:pt x="23678" y="183984"/>
                  <a:pt x="24347" y="183346"/>
                  <a:pt x="25076" y="182799"/>
                </a:cubicBezTo>
                <a:cubicBezTo>
                  <a:pt x="26262" y="181796"/>
                  <a:pt x="27478" y="180732"/>
                  <a:pt x="27964" y="179243"/>
                </a:cubicBezTo>
                <a:cubicBezTo>
                  <a:pt x="28055" y="178878"/>
                  <a:pt x="28146" y="178513"/>
                  <a:pt x="28207" y="178148"/>
                </a:cubicBezTo>
                <a:cubicBezTo>
                  <a:pt x="28268" y="177875"/>
                  <a:pt x="28298" y="177571"/>
                  <a:pt x="28390" y="177297"/>
                </a:cubicBezTo>
                <a:cubicBezTo>
                  <a:pt x="28633" y="176538"/>
                  <a:pt x="28967" y="175808"/>
                  <a:pt x="29393" y="175109"/>
                </a:cubicBezTo>
                <a:cubicBezTo>
                  <a:pt x="29484" y="174987"/>
                  <a:pt x="29545" y="174835"/>
                  <a:pt x="29636" y="174714"/>
                </a:cubicBezTo>
                <a:cubicBezTo>
                  <a:pt x="31247" y="171826"/>
                  <a:pt x="31672" y="169303"/>
                  <a:pt x="30882" y="167267"/>
                </a:cubicBezTo>
                <a:cubicBezTo>
                  <a:pt x="30821" y="167084"/>
                  <a:pt x="30730" y="166902"/>
                  <a:pt x="30639" y="166720"/>
                </a:cubicBezTo>
                <a:cubicBezTo>
                  <a:pt x="30548" y="166598"/>
                  <a:pt x="30487" y="166477"/>
                  <a:pt x="30396" y="166355"/>
                </a:cubicBezTo>
                <a:cubicBezTo>
                  <a:pt x="30061" y="165838"/>
                  <a:pt x="29575" y="165474"/>
                  <a:pt x="28998" y="165291"/>
                </a:cubicBezTo>
                <a:cubicBezTo>
                  <a:pt x="28633" y="165200"/>
                  <a:pt x="28298" y="165139"/>
                  <a:pt x="27934" y="165139"/>
                </a:cubicBezTo>
                <a:lnTo>
                  <a:pt x="24286" y="165018"/>
                </a:lnTo>
                <a:lnTo>
                  <a:pt x="23891" y="164987"/>
                </a:lnTo>
                <a:lnTo>
                  <a:pt x="21125" y="164896"/>
                </a:lnTo>
                <a:cubicBezTo>
                  <a:pt x="20959" y="164890"/>
                  <a:pt x="20794" y="164885"/>
                  <a:pt x="20631" y="164885"/>
                </a:cubicBezTo>
                <a:cubicBezTo>
                  <a:pt x="19960" y="164885"/>
                  <a:pt x="19329" y="164966"/>
                  <a:pt x="18815" y="165382"/>
                </a:cubicBezTo>
                <a:cubicBezTo>
                  <a:pt x="18268" y="165869"/>
                  <a:pt x="17994" y="166629"/>
                  <a:pt x="18085" y="167358"/>
                </a:cubicBezTo>
                <a:cubicBezTo>
                  <a:pt x="18177" y="168057"/>
                  <a:pt x="18389" y="168726"/>
                  <a:pt x="18754" y="169334"/>
                </a:cubicBezTo>
                <a:cubicBezTo>
                  <a:pt x="18937" y="169699"/>
                  <a:pt x="19119" y="170033"/>
                  <a:pt x="19301" y="170398"/>
                </a:cubicBezTo>
                <a:cubicBezTo>
                  <a:pt x="20213" y="172130"/>
                  <a:pt x="21155" y="173893"/>
                  <a:pt x="21095" y="175778"/>
                </a:cubicBezTo>
                <a:cubicBezTo>
                  <a:pt x="21064" y="176355"/>
                  <a:pt x="21003" y="176902"/>
                  <a:pt x="20882" y="177449"/>
                </a:cubicBezTo>
                <a:cubicBezTo>
                  <a:pt x="20791" y="175443"/>
                  <a:pt x="20031" y="173528"/>
                  <a:pt x="18754" y="172009"/>
                </a:cubicBezTo>
                <a:cubicBezTo>
                  <a:pt x="18359" y="171553"/>
                  <a:pt x="17903" y="171127"/>
                  <a:pt x="17447" y="170732"/>
                </a:cubicBezTo>
                <a:cubicBezTo>
                  <a:pt x="16809" y="170154"/>
                  <a:pt x="16201" y="169516"/>
                  <a:pt x="15684" y="168817"/>
                </a:cubicBezTo>
                <a:cubicBezTo>
                  <a:pt x="15259" y="168179"/>
                  <a:pt x="14924" y="167480"/>
                  <a:pt x="14712" y="166720"/>
                </a:cubicBezTo>
                <a:cubicBezTo>
                  <a:pt x="14651" y="166598"/>
                  <a:pt x="14620" y="166477"/>
                  <a:pt x="14560" y="166325"/>
                </a:cubicBezTo>
                <a:cubicBezTo>
                  <a:pt x="14468" y="166051"/>
                  <a:pt x="14408" y="165747"/>
                  <a:pt x="14316" y="165443"/>
                </a:cubicBezTo>
                <a:cubicBezTo>
                  <a:pt x="13648" y="163072"/>
                  <a:pt x="12949" y="160337"/>
                  <a:pt x="13070" y="157540"/>
                </a:cubicBezTo>
                <a:cubicBezTo>
                  <a:pt x="13405" y="151279"/>
                  <a:pt x="17690" y="146112"/>
                  <a:pt x="22462" y="140914"/>
                </a:cubicBezTo>
                <a:cubicBezTo>
                  <a:pt x="22918" y="140458"/>
                  <a:pt x="23374" y="139941"/>
                  <a:pt x="23891" y="139455"/>
                </a:cubicBezTo>
                <a:cubicBezTo>
                  <a:pt x="24013" y="139364"/>
                  <a:pt x="24134" y="139242"/>
                  <a:pt x="24286" y="139121"/>
                </a:cubicBezTo>
                <a:cubicBezTo>
                  <a:pt x="24803" y="138665"/>
                  <a:pt x="25411" y="138300"/>
                  <a:pt x="26080" y="138026"/>
                </a:cubicBezTo>
                <a:cubicBezTo>
                  <a:pt x="26764" y="137748"/>
                  <a:pt x="27466" y="137629"/>
                  <a:pt x="28175" y="137629"/>
                </a:cubicBezTo>
                <a:cubicBezTo>
                  <a:pt x="30646" y="137629"/>
                  <a:pt x="33194" y="139078"/>
                  <a:pt x="35320" y="140306"/>
                </a:cubicBezTo>
                <a:cubicBezTo>
                  <a:pt x="37878" y="141745"/>
                  <a:pt x="40042" y="142468"/>
                  <a:pt x="41859" y="142468"/>
                </a:cubicBezTo>
                <a:cubicBezTo>
                  <a:pt x="43152" y="142468"/>
                  <a:pt x="44269" y="142102"/>
                  <a:pt x="45229" y="141370"/>
                </a:cubicBezTo>
                <a:cubicBezTo>
                  <a:pt x="46262" y="140580"/>
                  <a:pt x="46961" y="139425"/>
                  <a:pt x="47113" y="138117"/>
                </a:cubicBezTo>
                <a:cubicBezTo>
                  <a:pt x="47478" y="135443"/>
                  <a:pt x="45746" y="133285"/>
                  <a:pt x="44043" y="131218"/>
                </a:cubicBezTo>
                <a:cubicBezTo>
                  <a:pt x="42250" y="128968"/>
                  <a:pt x="40517" y="126841"/>
                  <a:pt x="41156" y="124136"/>
                </a:cubicBezTo>
                <a:cubicBezTo>
                  <a:pt x="41399" y="123163"/>
                  <a:pt x="41916" y="122281"/>
                  <a:pt x="42645" y="121613"/>
                </a:cubicBezTo>
                <a:cubicBezTo>
                  <a:pt x="44043" y="120397"/>
                  <a:pt x="45806" y="119698"/>
                  <a:pt x="47630" y="119698"/>
                </a:cubicBezTo>
                <a:cubicBezTo>
                  <a:pt x="47782" y="119667"/>
                  <a:pt x="47904" y="119667"/>
                  <a:pt x="48025" y="119667"/>
                </a:cubicBezTo>
                <a:cubicBezTo>
                  <a:pt x="48633" y="119667"/>
                  <a:pt x="49241" y="119698"/>
                  <a:pt x="49849" y="119789"/>
                </a:cubicBezTo>
                <a:cubicBezTo>
                  <a:pt x="50366" y="119819"/>
                  <a:pt x="50882" y="119971"/>
                  <a:pt x="51369" y="120215"/>
                </a:cubicBezTo>
                <a:cubicBezTo>
                  <a:pt x="52007" y="120640"/>
                  <a:pt x="52524" y="121248"/>
                  <a:pt x="52767" y="122008"/>
                </a:cubicBezTo>
                <a:cubicBezTo>
                  <a:pt x="53588" y="123892"/>
                  <a:pt x="53557" y="125929"/>
                  <a:pt x="53527" y="127905"/>
                </a:cubicBezTo>
                <a:cubicBezTo>
                  <a:pt x="53496" y="130336"/>
                  <a:pt x="53466" y="132646"/>
                  <a:pt x="54895" y="134652"/>
                </a:cubicBezTo>
                <a:cubicBezTo>
                  <a:pt x="55272" y="135145"/>
                  <a:pt x="55870" y="135445"/>
                  <a:pt x="56479" y="135445"/>
                </a:cubicBezTo>
                <a:cubicBezTo>
                  <a:pt x="56508" y="135445"/>
                  <a:pt x="56537" y="135444"/>
                  <a:pt x="56566" y="135443"/>
                </a:cubicBezTo>
                <a:lnTo>
                  <a:pt x="56597" y="135443"/>
                </a:lnTo>
                <a:cubicBezTo>
                  <a:pt x="56841" y="135432"/>
                  <a:pt x="57098" y="135424"/>
                  <a:pt x="57360" y="135424"/>
                </a:cubicBezTo>
                <a:cubicBezTo>
                  <a:pt x="58566" y="135424"/>
                  <a:pt x="59904" y="135592"/>
                  <a:pt x="60852" y="136415"/>
                </a:cubicBezTo>
                <a:cubicBezTo>
                  <a:pt x="61916" y="137297"/>
                  <a:pt x="62007" y="138725"/>
                  <a:pt x="62129" y="140215"/>
                </a:cubicBezTo>
                <a:cubicBezTo>
                  <a:pt x="62129" y="141127"/>
                  <a:pt x="62281" y="142039"/>
                  <a:pt x="62554" y="142920"/>
                </a:cubicBezTo>
                <a:cubicBezTo>
                  <a:pt x="62706" y="143376"/>
                  <a:pt x="62919" y="143832"/>
                  <a:pt x="63162" y="144257"/>
                </a:cubicBezTo>
                <a:cubicBezTo>
                  <a:pt x="63527" y="144865"/>
                  <a:pt x="63801" y="145504"/>
                  <a:pt x="63922" y="146203"/>
                </a:cubicBezTo>
                <a:cubicBezTo>
                  <a:pt x="64196" y="148026"/>
                  <a:pt x="62798" y="149394"/>
                  <a:pt x="61339" y="150823"/>
                </a:cubicBezTo>
                <a:cubicBezTo>
                  <a:pt x="60487" y="151613"/>
                  <a:pt x="59728" y="152464"/>
                  <a:pt x="59089" y="153406"/>
                </a:cubicBezTo>
                <a:cubicBezTo>
                  <a:pt x="57843" y="155443"/>
                  <a:pt x="57934" y="157935"/>
                  <a:pt x="58025" y="160337"/>
                </a:cubicBezTo>
                <a:cubicBezTo>
                  <a:pt x="58117" y="162525"/>
                  <a:pt x="58208" y="164592"/>
                  <a:pt x="57387" y="166325"/>
                </a:cubicBezTo>
                <a:cubicBezTo>
                  <a:pt x="57326" y="166477"/>
                  <a:pt x="57235" y="166598"/>
                  <a:pt x="57174" y="166720"/>
                </a:cubicBezTo>
                <a:cubicBezTo>
                  <a:pt x="57053" y="166933"/>
                  <a:pt x="56931" y="167115"/>
                  <a:pt x="56779" y="167297"/>
                </a:cubicBezTo>
                <a:cubicBezTo>
                  <a:pt x="55746" y="168726"/>
                  <a:pt x="54044" y="169516"/>
                  <a:pt x="52402" y="170246"/>
                </a:cubicBezTo>
                <a:cubicBezTo>
                  <a:pt x="52098" y="170398"/>
                  <a:pt x="51764" y="170550"/>
                  <a:pt x="51460" y="170702"/>
                </a:cubicBezTo>
                <a:cubicBezTo>
                  <a:pt x="50123" y="171279"/>
                  <a:pt x="48967" y="172130"/>
                  <a:pt x="48025" y="173224"/>
                </a:cubicBezTo>
                <a:cubicBezTo>
                  <a:pt x="47873" y="173407"/>
                  <a:pt x="47752" y="173589"/>
                  <a:pt x="47630" y="173772"/>
                </a:cubicBezTo>
                <a:cubicBezTo>
                  <a:pt x="47357" y="174258"/>
                  <a:pt x="47144" y="174805"/>
                  <a:pt x="47053" y="175352"/>
                </a:cubicBezTo>
                <a:cubicBezTo>
                  <a:pt x="46992" y="175778"/>
                  <a:pt x="46992" y="176173"/>
                  <a:pt x="46992" y="176598"/>
                </a:cubicBezTo>
                <a:cubicBezTo>
                  <a:pt x="47022" y="177054"/>
                  <a:pt x="46992" y="177480"/>
                  <a:pt x="46931" y="177936"/>
                </a:cubicBezTo>
                <a:cubicBezTo>
                  <a:pt x="46688" y="179091"/>
                  <a:pt x="45837" y="180063"/>
                  <a:pt x="45016" y="180975"/>
                </a:cubicBezTo>
                <a:cubicBezTo>
                  <a:pt x="44803" y="181218"/>
                  <a:pt x="44590" y="181431"/>
                  <a:pt x="44378" y="181674"/>
                </a:cubicBezTo>
                <a:cubicBezTo>
                  <a:pt x="42797" y="183528"/>
                  <a:pt x="41764" y="185808"/>
                  <a:pt x="40761" y="187966"/>
                </a:cubicBezTo>
                <a:cubicBezTo>
                  <a:pt x="40396" y="188726"/>
                  <a:pt x="40062" y="189516"/>
                  <a:pt x="39666" y="190276"/>
                </a:cubicBezTo>
                <a:lnTo>
                  <a:pt x="40092" y="190276"/>
                </a:lnTo>
                <a:cubicBezTo>
                  <a:pt x="40457" y="189547"/>
                  <a:pt x="40761" y="188848"/>
                  <a:pt x="41095" y="188149"/>
                </a:cubicBezTo>
                <a:cubicBezTo>
                  <a:pt x="42098" y="185991"/>
                  <a:pt x="43132" y="183741"/>
                  <a:pt x="44682" y="181918"/>
                </a:cubicBezTo>
                <a:cubicBezTo>
                  <a:pt x="44864" y="181705"/>
                  <a:pt x="45077" y="181462"/>
                  <a:pt x="45290" y="181218"/>
                </a:cubicBezTo>
                <a:cubicBezTo>
                  <a:pt x="46141" y="180276"/>
                  <a:pt x="47053" y="179273"/>
                  <a:pt x="47296" y="177996"/>
                </a:cubicBezTo>
                <a:cubicBezTo>
                  <a:pt x="47357" y="177541"/>
                  <a:pt x="47387" y="177054"/>
                  <a:pt x="47387" y="176598"/>
                </a:cubicBezTo>
                <a:cubicBezTo>
                  <a:pt x="47357" y="176203"/>
                  <a:pt x="47387" y="175808"/>
                  <a:pt x="47448" y="175413"/>
                </a:cubicBezTo>
                <a:cubicBezTo>
                  <a:pt x="47508" y="174927"/>
                  <a:pt x="47660" y="174471"/>
                  <a:pt x="47904" y="174075"/>
                </a:cubicBezTo>
                <a:cubicBezTo>
                  <a:pt x="47934" y="174015"/>
                  <a:pt x="47995" y="173954"/>
                  <a:pt x="48025" y="173893"/>
                </a:cubicBezTo>
                <a:cubicBezTo>
                  <a:pt x="48694" y="172829"/>
                  <a:pt x="49910" y="171857"/>
                  <a:pt x="51612" y="171036"/>
                </a:cubicBezTo>
                <a:cubicBezTo>
                  <a:pt x="51946" y="170884"/>
                  <a:pt x="52250" y="170762"/>
                  <a:pt x="52554" y="170610"/>
                </a:cubicBezTo>
                <a:cubicBezTo>
                  <a:pt x="54256" y="169820"/>
                  <a:pt x="55989" y="169030"/>
                  <a:pt x="57114" y="167540"/>
                </a:cubicBezTo>
                <a:cubicBezTo>
                  <a:pt x="57296" y="167297"/>
                  <a:pt x="57478" y="167024"/>
                  <a:pt x="57600" y="166720"/>
                </a:cubicBezTo>
                <a:cubicBezTo>
                  <a:pt x="57661" y="166598"/>
                  <a:pt x="57721" y="166477"/>
                  <a:pt x="57782" y="166325"/>
                </a:cubicBezTo>
                <a:cubicBezTo>
                  <a:pt x="58573" y="164531"/>
                  <a:pt x="58481" y="162404"/>
                  <a:pt x="58421" y="160306"/>
                </a:cubicBezTo>
                <a:cubicBezTo>
                  <a:pt x="58329" y="157966"/>
                  <a:pt x="58238" y="155534"/>
                  <a:pt x="59393" y="153619"/>
                </a:cubicBezTo>
                <a:cubicBezTo>
                  <a:pt x="60032" y="152707"/>
                  <a:pt x="60761" y="151856"/>
                  <a:pt x="61582" y="151096"/>
                </a:cubicBezTo>
                <a:cubicBezTo>
                  <a:pt x="63071" y="149668"/>
                  <a:pt x="64591" y="148178"/>
                  <a:pt x="64317" y="146142"/>
                </a:cubicBezTo>
                <a:cubicBezTo>
                  <a:pt x="64165" y="145412"/>
                  <a:pt x="63892" y="144713"/>
                  <a:pt x="63497" y="144075"/>
                </a:cubicBezTo>
                <a:cubicBezTo>
                  <a:pt x="63253" y="143680"/>
                  <a:pt x="63071" y="143254"/>
                  <a:pt x="62889" y="142798"/>
                </a:cubicBezTo>
                <a:cubicBezTo>
                  <a:pt x="62646" y="141947"/>
                  <a:pt x="62524" y="141066"/>
                  <a:pt x="62494" y="140184"/>
                </a:cubicBezTo>
                <a:cubicBezTo>
                  <a:pt x="62372" y="138695"/>
                  <a:pt x="62281" y="137114"/>
                  <a:pt x="61126" y="136142"/>
                </a:cubicBezTo>
                <a:cubicBezTo>
                  <a:pt x="60050" y="135220"/>
                  <a:pt x="58585" y="135031"/>
                  <a:pt x="57278" y="135031"/>
                </a:cubicBezTo>
                <a:cubicBezTo>
                  <a:pt x="57034" y="135031"/>
                  <a:pt x="56796" y="135038"/>
                  <a:pt x="56566" y="135048"/>
                </a:cubicBezTo>
                <a:cubicBezTo>
                  <a:pt x="56536" y="135049"/>
                  <a:pt x="56505" y="135050"/>
                  <a:pt x="56475" y="135050"/>
                </a:cubicBezTo>
                <a:cubicBezTo>
                  <a:pt x="55965" y="135050"/>
                  <a:pt x="55514" y="134811"/>
                  <a:pt x="55199" y="134409"/>
                </a:cubicBezTo>
                <a:cubicBezTo>
                  <a:pt x="53831" y="132525"/>
                  <a:pt x="53861" y="130275"/>
                  <a:pt x="53922" y="127905"/>
                </a:cubicBezTo>
                <a:cubicBezTo>
                  <a:pt x="53952" y="125898"/>
                  <a:pt x="53983" y="123832"/>
                  <a:pt x="53132" y="121825"/>
                </a:cubicBezTo>
                <a:cubicBezTo>
                  <a:pt x="52828" y="121035"/>
                  <a:pt x="52281" y="120336"/>
                  <a:pt x="51551" y="119880"/>
                </a:cubicBezTo>
                <a:cubicBezTo>
                  <a:pt x="51034" y="119607"/>
                  <a:pt x="50457" y="119455"/>
                  <a:pt x="49879" y="119394"/>
                </a:cubicBezTo>
                <a:cubicBezTo>
                  <a:pt x="49271" y="119333"/>
                  <a:pt x="48633" y="119272"/>
                  <a:pt x="48025" y="119272"/>
                </a:cubicBezTo>
                <a:close/>
                <a:moveTo>
                  <a:pt x="53861" y="188270"/>
                </a:moveTo>
                <a:lnTo>
                  <a:pt x="53861" y="188301"/>
                </a:lnTo>
                <a:cubicBezTo>
                  <a:pt x="53845" y="188295"/>
                  <a:pt x="53829" y="188293"/>
                  <a:pt x="53813" y="188293"/>
                </a:cubicBezTo>
                <a:cubicBezTo>
                  <a:pt x="53740" y="188293"/>
                  <a:pt x="53673" y="188347"/>
                  <a:pt x="53648" y="188422"/>
                </a:cubicBezTo>
                <a:cubicBezTo>
                  <a:pt x="53496" y="189030"/>
                  <a:pt x="53375" y="189638"/>
                  <a:pt x="53284" y="190276"/>
                </a:cubicBezTo>
                <a:lnTo>
                  <a:pt x="53679" y="190276"/>
                </a:lnTo>
                <a:cubicBezTo>
                  <a:pt x="53770" y="189699"/>
                  <a:pt x="53861" y="189091"/>
                  <a:pt x="54013" y="188513"/>
                </a:cubicBezTo>
                <a:cubicBezTo>
                  <a:pt x="54044" y="188422"/>
                  <a:pt x="53983" y="188301"/>
                  <a:pt x="53861" y="188270"/>
                </a:cubicBezTo>
                <a:close/>
                <a:moveTo>
                  <a:pt x="83078" y="185582"/>
                </a:moveTo>
                <a:cubicBezTo>
                  <a:pt x="82763" y="185582"/>
                  <a:pt x="82451" y="185713"/>
                  <a:pt x="82220" y="185960"/>
                </a:cubicBezTo>
                <a:cubicBezTo>
                  <a:pt x="81065" y="187206"/>
                  <a:pt x="80153" y="188696"/>
                  <a:pt x="79546" y="190276"/>
                </a:cubicBezTo>
                <a:lnTo>
                  <a:pt x="80153" y="190276"/>
                </a:lnTo>
                <a:cubicBezTo>
                  <a:pt x="80761" y="188817"/>
                  <a:pt x="81582" y="187510"/>
                  <a:pt x="82646" y="186355"/>
                </a:cubicBezTo>
                <a:cubicBezTo>
                  <a:pt x="82776" y="186226"/>
                  <a:pt x="82926" y="186171"/>
                  <a:pt x="83073" y="186171"/>
                </a:cubicBezTo>
                <a:cubicBezTo>
                  <a:pt x="83511" y="186171"/>
                  <a:pt x="83915" y="186660"/>
                  <a:pt x="83619" y="187115"/>
                </a:cubicBezTo>
                <a:cubicBezTo>
                  <a:pt x="83071" y="187875"/>
                  <a:pt x="82676" y="188696"/>
                  <a:pt x="82342" y="189577"/>
                </a:cubicBezTo>
                <a:cubicBezTo>
                  <a:pt x="82281" y="189790"/>
                  <a:pt x="82220" y="190033"/>
                  <a:pt x="82160" y="190276"/>
                </a:cubicBezTo>
                <a:lnTo>
                  <a:pt x="82768" y="190276"/>
                </a:lnTo>
                <a:cubicBezTo>
                  <a:pt x="82798" y="190094"/>
                  <a:pt x="82828" y="189942"/>
                  <a:pt x="82889" y="189760"/>
                </a:cubicBezTo>
                <a:cubicBezTo>
                  <a:pt x="83193" y="188939"/>
                  <a:pt x="83588" y="188149"/>
                  <a:pt x="84075" y="187419"/>
                </a:cubicBezTo>
                <a:cubicBezTo>
                  <a:pt x="84439" y="186933"/>
                  <a:pt x="84318" y="186234"/>
                  <a:pt x="83831" y="185839"/>
                </a:cubicBezTo>
                <a:lnTo>
                  <a:pt x="83831" y="185869"/>
                </a:lnTo>
                <a:cubicBezTo>
                  <a:pt x="83609" y="185674"/>
                  <a:pt x="83342" y="185582"/>
                  <a:pt x="83078" y="185582"/>
                </a:cubicBezTo>
                <a:close/>
                <a:moveTo>
                  <a:pt x="96151" y="155996"/>
                </a:moveTo>
                <a:cubicBezTo>
                  <a:pt x="94750" y="155996"/>
                  <a:pt x="93544" y="157127"/>
                  <a:pt x="93011" y="158361"/>
                </a:cubicBezTo>
                <a:cubicBezTo>
                  <a:pt x="92555" y="159486"/>
                  <a:pt x="92464" y="160701"/>
                  <a:pt x="92403" y="161856"/>
                </a:cubicBezTo>
                <a:cubicBezTo>
                  <a:pt x="92403" y="162100"/>
                  <a:pt x="92373" y="162312"/>
                  <a:pt x="92373" y="162525"/>
                </a:cubicBezTo>
                <a:cubicBezTo>
                  <a:pt x="92281" y="163832"/>
                  <a:pt x="92099" y="165078"/>
                  <a:pt x="91795" y="166325"/>
                </a:cubicBezTo>
                <a:cubicBezTo>
                  <a:pt x="91765" y="166477"/>
                  <a:pt x="91734" y="166598"/>
                  <a:pt x="91704" y="166720"/>
                </a:cubicBezTo>
                <a:cubicBezTo>
                  <a:pt x="90062" y="173255"/>
                  <a:pt x="85777" y="179364"/>
                  <a:pt x="79910" y="183316"/>
                </a:cubicBezTo>
                <a:cubicBezTo>
                  <a:pt x="79333" y="183711"/>
                  <a:pt x="78755" y="184076"/>
                  <a:pt x="78178" y="184410"/>
                </a:cubicBezTo>
                <a:cubicBezTo>
                  <a:pt x="76415" y="185535"/>
                  <a:pt x="74591" y="186690"/>
                  <a:pt x="73223" y="188301"/>
                </a:cubicBezTo>
                <a:cubicBezTo>
                  <a:pt x="72707" y="188909"/>
                  <a:pt x="72311" y="189577"/>
                  <a:pt x="72007" y="190276"/>
                </a:cubicBezTo>
                <a:lnTo>
                  <a:pt x="72615" y="190276"/>
                </a:lnTo>
                <a:cubicBezTo>
                  <a:pt x="72889" y="189699"/>
                  <a:pt x="73223" y="189152"/>
                  <a:pt x="73649" y="188696"/>
                </a:cubicBezTo>
                <a:cubicBezTo>
                  <a:pt x="74956" y="187115"/>
                  <a:pt x="76749" y="185991"/>
                  <a:pt x="78482" y="184896"/>
                </a:cubicBezTo>
                <a:cubicBezTo>
                  <a:pt x="79059" y="184562"/>
                  <a:pt x="79637" y="184167"/>
                  <a:pt x="80214" y="183802"/>
                </a:cubicBezTo>
                <a:cubicBezTo>
                  <a:pt x="87479" y="178908"/>
                  <a:pt x="92373" y="170762"/>
                  <a:pt x="92950" y="162586"/>
                </a:cubicBezTo>
                <a:cubicBezTo>
                  <a:pt x="92950" y="162343"/>
                  <a:pt x="92980" y="162130"/>
                  <a:pt x="92980" y="161887"/>
                </a:cubicBezTo>
                <a:cubicBezTo>
                  <a:pt x="93041" y="160762"/>
                  <a:pt x="93102" y="159607"/>
                  <a:pt x="93558" y="158574"/>
                </a:cubicBezTo>
                <a:cubicBezTo>
                  <a:pt x="94001" y="157541"/>
                  <a:pt x="95017" y="156565"/>
                  <a:pt x="96160" y="156565"/>
                </a:cubicBezTo>
                <a:cubicBezTo>
                  <a:pt x="96195" y="156565"/>
                  <a:pt x="96229" y="156566"/>
                  <a:pt x="96263" y="156568"/>
                </a:cubicBezTo>
                <a:cubicBezTo>
                  <a:pt x="97844" y="160945"/>
                  <a:pt x="97570" y="166173"/>
                  <a:pt x="95412" y="172556"/>
                </a:cubicBezTo>
                <a:cubicBezTo>
                  <a:pt x="95351" y="172738"/>
                  <a:pt x="95291" y="172920"/>
                  <a:pt x="95230" y="173103"/>
                </a:cubicBezTo>
                <a:cubicBezTo>
                  <a:pt x="95199" y="173164"/>
                  <a:pt x="95169" y="173255"/>
                  <a:pt x="95139" y="173316"/>
                </a:cubicBezTo>
                <a:cubicBezTo>
                  <a:pt x="94500" y="175139"/>
                  <a:pt x="93740" y="176933"/>
                  <a:pt x="93041" y="178696"/>
                </a:cubicBezTo>
                <a:cubicBezTo>
                  <a:pt x="91613" y="182130"/>
                  <a:pt x="90184" y="185656"/>
                  <a:pt x="89363" y="189364"/>
                </a:cubicBezTo>
                <a:cubicBezTo>
                  <a:pt x="89303" y="189668"/>
                  <a:pt x="89242" y="189972"/>
                  <a:pt x="89151" y="190276"/>
                </a:cubicBezTo>
                <a:lnTo>
                  <a:pt x="89759" y="190276"/>
                </a:lnTo>
                <a:cubicBezTo>
                  <a:pt x="89819" y="190003"/>
                  <a:pt x="89880" y="189729"/>
                  <a:pt x="89910" y="189486"/>
                </a:cubicBezTo>
                <a:cubicBezTo>
                  <a:pt x="90731" y="185839"/>
                  <a:pt x="92160" y="182313"/>
                  <a:pt x="93558" y="178908"/>
                </a:cubicBezTo>
                <a:cubicBezTo>
                  <a:pt x="94196" y="177328"/>
                  <a:pt x="94865" y="175686"/>
                  <a:pt x="95473" y="174075"/>
                </a:cubicBezTo>
                <a:lnTo>
                  <a:pt x="95503" y="173954"/>
                </a:lnTo>
                <a:cubicBezTo>
                  <a:pt x="95594" y="173711"/>
                  <a:pt x="95686" y="173498"/>
                  <a:pt x="95746" y="173285"/>
                </a:cubicBezTo>
                <a:cubicBezTo>
                  <a:pt x="98178" y="166446"/>
                  <a:pt x="98482" y="160853"/>
                  <a:pt x="96750" y="156203"/>
                </a:cubicBezTo>
                <a:lnTo>
                  <a:pt x="96750" y="156203"/>
                </a:lnTo>
                <a:lnTo>
                  <a:pt x="96750" y="156233"/>
                </a:lnTo>
                <a:lnTo>
                  <a:pt x="96689" y="156051"/>
                </a:lnTo>
                <a:lnTo>
                  <a:pt x="96506" y="156020"/>
                </a:lnTo>
                <a:cubicBezTo>
                  <a:pt x="96387" y="156004"/>
                  <a:pt x="96268" y="155996"/>
                  <a:pt x="96151" y="155996"/>
                </a:cubicBezTo>
                <a:close/>
                <a:moveTo>
                  <a:pt x="104229" y="148096"/>
                </a:moveTo>
                <a:cubicBezTo>
                  <a:pt x="103381" y="148096"/>
                  <a:pt x="102659" y="148550"/>
                  <a:pt x="102008" y="148969"/>
                </a:cubicBezTo>
                <a:cubicBezTo>
                  <a:pt x="101856" y="149060"/>
                  <a:pt x="101704" y="149151"/>
                  <a:pt x="101552" y="149242"/>
                </a:cubicBezTo>
                <a:cubicBezTo>
                  <a:pt x="100355" y="149941"/>
                  <a:pt x="99000" y="150299"/>
                  <a:pt x="97635" y="150299"/>
                </a:cubicBezTo>
                <a:cubicBezTo>
                  <a:pt x="96920" y="150299"/>
                  <a:pt x="96203" y="150201"/>
                  <a:pt x="95503" y="150002"/>
                </a:cubicBezTo>
                <a:cubicBezTo>
                  <a:pt x="95382" y="149972"/>
                  <a:pt x="95260" y="149911"/>
                  <a:pt x="95139" y="149881"/>
                </a:cubicBezTo>
                <a:cubicBezTo>
                  <a:pt x="94926" y="149789"/>
                  <a:pt x="94713" y="149729"/>
                  <a:pt x="94500" y="149607"/>
                </a:cubicBezTo>
                <a:cubicBezTo>
                  <a:pt x="94318" y="149546"/>
                  <a:pt x="94135" y="149455"/>
                  <a:pt x="93953" y="149364"/>
                </a:cubicBezTo>
                <a:cubicBezTo>
                  <a:pt x="93284" y="149040"/>
                  <a:pt x="92562" y="148675"/>
                  <a:pt x="91776" y="148675"/>
                </a:cubicBezTo>
                <a:cubicBezTo>
                  <a:pt x="91383" y="148675"/>
                  <a:pt x="90974" y="148766"/>
                  <a:pt x="90549" y="148999"/>
                </a:cubicBezTo>
                <a:cubicBezTo>
                  <a:pt x="89759" y="149455"/>
                  <a:pt x="89181" y="150215"/>
                  <a:pt x="88938" y="151066"/>
                </a:cubicBezTo>
                <a:cubicBezTo>
                  <a:pt x="88512" y="152525"/>
                  <a:pt x="88786" y="153954"/>
                  <a:pt x="89090" y="155321"/>
                </a:cubicBezTo>
                <a:cubicBezTo>
                  <a:pt x="89181" y="155717"/>
                  <a:pt x="89242" y="156112"/>
                  <a:pt x="89303" y="156507"/>
                </a:cubicBezTo>
                <a:cubicBezTo>
                  <a:pt x="89819" y="159607"/>
                  <a:pt x="89242" y="163042"/>
                  <a:pt x="87692" y="166325"/>
                </a:cubicBezTo>
                <a:cubicBezTo>
                  <a:pt x="87661" y="166477"/>
                  <a:pt x="87600" y="166598"/>
                  <a:pt x="87540" y="166720"/>
                </a:cubicBezTo>
                <a:cubicBezTo>
                  <a:pt x="86871" y="168027"/>
                  <a:pt x="86111" y="169243"/>
                  <a:pt x="85230" y="170398"/>
                </a:cubicBezTo>
                <a:cubicBezTo>
                  <a:pt x="82190" y="174440"/>
                  <a:pt x="78056" y="177541"/>
                  <a:pt x="74074" y="180398"/>
                </a:cubicBezTo>
                <a:cubicBezTo>
                  <a:pt x="71217" y="182434"/>
                  <a:pt x="67661" y="184957"/>
                  <a:pt x="66597" y="188726"/>
                </a:cubicBezTo>
                <a:cubicBezTo>
                  <a:pt x="66475" y="189243"/>
                  <a:pt x="66415" y="189760"/>
                  <a:pt x="66415" y="190276"/>
                </a:cubicBezTo>
                <a:lnTo>
                  <a:pt x="66962" y="190276"/>
                </a:lnTo>
                <a:cubicBezTo>
                  <a:pt x="66962" y="189790"/>
                  <a:pt x="67023" y="189334"/>
                  <a:pt x="67144" y="188878"/>
                </a:cubicBezTo>
                <a:cubicBezTo>
                  <a:pt x="68147" y="185322"/>
                  <a:pt x="71460" y="182951"/>
                  <a:pt x="74409" y="180854"/>
                </a:cubicBezTo>
                <a:cubicBezTo>
                  <a:pt x="78421" y="177996"/>
                  <a:pt x="82616" y="174835"/>
                  <a:pt x="85685" y="170762"/>
                </a:cubicBezTo>
                <a:cubicBezTo>
                  <a:pt x="86658" y="169486"/>
                  <a:pt x="87479" y="168148"/>
                  <a:pt x="88148" y="166720"/>
                </a:cubicBezTo>
                <a:cubicBezTo>
                  <a:pt x="88208" y="166598"/>
                  <a:pt x="88269" y="166477"/>
                  <a:pt x="88330" y="166325"/>
                </a:cubicBezTo>
                <a:cubicBezTo>
                  <a:pt x="89850" y="163011"/>
                  <a:pt x="90397" y="159546"/>
                  <a:pt x="89880" y="156416"/>
                </a:cubicBezTo>
                <a:cubicBezTo>
                  <a:pt x="89819" y="155990"/>
                  <a:pt x="89728" y="155595"/>
                  <a:pt x="89637" y="155200"/>
                </a:cubicBezTo>
                <a:cubicBezTo>
                  <a:pt x="89363" y="153832"/>
                  <a:pt x="89090" y="152555"/>
                  <a:pt x="89485" y="151248"/>
                </a:cubicBezTo>
                <a:cubicBezTo>
                  <a:pt x="89667" y="150519"/>
                  <a:pt x="90154" y="149881"/>
                  <a:pt x="90792" y="149516"/>
                </a:cubicBezTo>
                <a:cubicBezTo>
                  <a:pt x="91147" y="149333"/>
                  <a:pt x="91481" y="149259"/>
                  <a:pt x="91805" y="149259"/>
                </a:cubicBezTo>
                <a:cubicBezTo>
                  <a:pt x="92454" y="149259"/>
                  <a:pt x="93062" y="149556"/>
                  <a:pt x="93710" y="149881"/>
                </a:cubicBezTo>
                <a:cubicBezTo>
                  <a:pt x="93892" y="149972"/>
                  <a:pt x="94075" y="150063"/>
                  <a:pt x="94257" y="150154"/>
                </a:cubicBezTo>
                <a:cubicBezTo>
                  <a:pt x="94531" y="150276"/>
                  <a:pt x="94835" y="150397"/>
                  <a:pt x="95139" y="150488"/>
                </a:cubicBezTo>
                <a:cubicBezTo>
                  <a:pt x="95260" y="150519"/>
                  <a:pt x="95382" y="150549"/>
                  <a:pt x="95503" y="150580"/>
                </a:cubicBezTo>
                <a:cubicBezTo>
                  <a:pt x="96206" y="150768"/>
                  <a:pt x="96921" y="150859"/>
                  <a:pt x="97633" y="150859"/>
                </a:cubicBezTo>
                <a:cubicBezTo>
                  <a:pt x="99107" y="150859"/>
                  <a:pt x="100564" y="150467"/>
                  <a:pt x="101856" y="149729"/>
                </a:cubicBezTo>
                <a:cubicBezTo>
                  <a:pt x="102008" y="149637"/>
                  <a:pt x="102160" y="149546"/>
                  <a:pt x="102312" y="149455"/>
                </a:cubicBezTo>
                <a:cubicBezTo>
                  <a:pt x="102945" y="149057"/>
                  <a:pt x="103541" y="148676"/>
                  <a:pt x="104213" y="148676"/>
                </a:cubicBezTo>
                <a:cubicBezTo>
                  <a:pt x="104413" y="148676"/>
                  <a:pt x="104619" y="148710"/>
                  <a:pt x="104835" y="148786"/>
                </a:cubicBezTo>
                <a:cubicBezTo>
                  <a:pt x="105747" y="149121"/>
                  <a:pt x="106355" y="149972"/>
                  <a:pt x="106385" y="150944"/>
                </a:cubicBezTo>
                <a:cubicBezTo>
                  <a:pt x="106537" y="152647"/>
                  <a:pt x="105625" y="153984"/>
                  <a:pt x="104713" y="155382"/>
                </a:cubicBezTo>
                <a:cubicBezTo>
                  <a:pt x="104500" y="155686"/>
                  <a:pt x="104318" y="155990"/>
                  <a:pt x="104105" y="156294"/>
                </a:cubicBezTo>
                <a:cubicBezTo>
                  <a:pt x="101066" y="161218"/>
                  <a:pt x="100701" y="167236"/>
                  <a:pt x="100336" y="173072"/>
                </a:cubicBezTo>
                <a:cubicBezTo>
                  <a:pt x="99971" y="178969"/>
                  <a:pt x="99607" y="185079"/>
                  <a:pt x="96385" y="189912"/>
                </a:cubicBezTo>
                <a:lnTo>
                  <a:pt x="96142" y="190276"/>
                </a:lnTo>
                <a:lnTo>
                  <a:pt x="96841" y="190276"/>
                </a:lnTo>
                <a:cubicBezTo>
                  <a:pt x="96841" y="190246"/>
                  <a:pt x="96841" y="190246"/>
                  <a:pt x="96871" y="190246"/>
                </a:cubicBezTo>
                <a:cubicBezTo>
                  <a:pt x="100184" y="185261"/>
                  <a:pt x="100549" y="179091"/>
                  <a:pt x="100914" y="173103"/>
                </a:cubicBezTo>
                <a:cubicBezTo>
                  <a:pt x="101248" y="167358"/>
                  <a:pt x="101613" y="161401"/>
                  <a:pt x="104592" y="156598"/>
                </a:cubicBezTo>
                <a:cubicBezTo>
                  <a:pt x="104774" y="156294"/>
                  <a:pt x="104987" y="155990"/>
                  <a:pt x="105169" y="155717"/>
                </a:cubicBezTo>
                <a:cubicBezTo>
                  <a:pt x="106111" y="154258"/>
                  <a:pt x="107114" y="152799"/>
                  <a:pt x="106962" y="150914"/>
                </a:cubicBezTo>
                <a:cubicBezTo>
                  <a:pt x="106902" y="149698"/>
                  <a:pt x="106142" y="148665"/>
                  <a:pt x="105048" y="148239"/>
                </a:cubicBezTo>
                <a:cubicBezTo>
                  <a:pt x="104762" y="148139"/>
                  <a:pt x="104489" y="148096"/>
                  <a:pt x="104229" y="148096"/>
                </a:cubicBezTo>
                <a:close/>
                <a:moveTo>
                  <a:pt x="102707" y="80427"/>
                </a:moveTo>
                <a:cubicBezTo>
                  <a:pt x="101704" y="80427"/>
                  <a:pt x="100731" y="80852"/>
                  <a:pt x="100123" y="81643"/>
                </a:cubicBezTo>
                <a:cubicBezTo>
                  <a:pt x="99151" y="82919"/>
                  <a:pt x="99151" y="84773"/>
                  <a:pt x="99485" y="86050"/>
                </a:cubicBezTo>
                <a:cubicBezTo>
                  <a:pt x="100245" y="89120"/>
                  <a:pt x="104774" y="92737"/>
                  <a:pt x="106719" y="94257"/>
                </a:cubicBezTo>
                <a:cubicBezTo>
                  <a:pt x="107084" y="94561"/>
                  <a:pt x="107358" y="94804"/>
                  <a:pt x="107449" y="94895"/>
                </a:cubicBezTo>
                <a:cubicBezTo>
                  <a:pt x="112130" y="99576"/>
                  <a:pt x="112434" y="106780"/>
                  <a:pt x="112191" y="110670"/>
                </a:cubicBezTo>
                <a:cubicBezTo>
                  <a:pt x="111978" y="113406"/>
                  <a:pt x="111583" y="116141"/>
                  <a:pt x="111066" y="118847"/>
                </a:cubicBezTo>
                <a:cubicBezTo>
                  <a:pt x="111036" y="118968"/>
                  <a:pt x="111036" y="119090"/>
                  <a:pt x="111005" y="119211"/>
                </a:cubicBezTo>
                <a:cubicBezTo>
                  <a:pt x="110975" y="119394"/>
                  <a:pt x="110944" y="119546"/>
                  <a:pt x="110914" y="119698"/>
                </a:cubicBezTo>
                <a:cubicBezTo>
                  <a:pt x="110458" y="122312"/>
                  <a:pt x="109972" y="125017"/>
                  <a:pt x="109728" y="127692"/>
                </a:cubicBezTo>
                <a:cubicBezTo>
                  <a:pt x="109668" y="128300"/>
                  <a:pt x="109637" y="128908"/>
                  <a:pt x="109577" y="129516"/>
                </a:cubicBezTo>
                <a:cubicBezTo>
                  <a:pt x="109394" y="132282"/>
                  <a:pt x="109181" y="135139"/>
                  <a:pt x="107905" y="137570"/>
                </a:cubicBezTo>
                <a:cubicBezTo>
                  <a:pt x="105625" y="141826"/>
                  <a:pt x="100488" y="143619"/>
                  <a:pt x="96446" y="143862"/>
                </a:cubicBezTo>
                <a:cubicBezTo>
                  <a:pt x="95937" y="143896"/>
                  <a:pt x="95428" y="143912"/>
                  <a:pt x="94918" y="143912"/>
                </a:cubicBezTo>
                <a:cubicBezTo>
                  <a:pt x="91767" y="143912"/>
                  <a:pt x="88594" y="143317"/>
                  <a:pt x="85534" y="142768"/>
                </a:cubicBezTo>
                <a:cubicBezTo>
                  <a:pt x="84591" y="142586"/>
                  <a:pt x="83649" y="142403"/>
                  <a:pt x="82676" y="142251"/>
                </a:cubicBezTo>
                <a:cubicBezTo>
                  <a:pt x="82173" y="142169"/>
                  <a:pt x="81711" y="142129"/>
                  <a:pt x="81292" y="142129"/>
                </a:cubicBezTo>
                <a:cubicBezTo>
                  <a:pt x="80472" y="142129"/>
                  <a:pt x="79816" y="142284"/>
                  <a:pt x="79333" y="142586"/>
                </a:cubicBezTo>
                <a:cubicBezTo>
                  <a:pt x="79302" y="142616"/>
                  <a:pt x="79272" y="142616"/>
                  <a:pt x="79272" y="142646"/>
                </a:cubicBezTo>
                <a:cubicBezTo>
                  <a:pt x="78846" y="142950"/>
                  <a:pt x="78542" y="143406"/>
                  <a:pt x="78421" y="143923"/>
                </a:cubicBezTo>
                <a:cubicBezTo>
                  <a:pt x="78330" y="144318"/>
                  <a:pt x="78299" y="144744"/>
                  <a:pt x="78360" y="145169"/>
                </a:cubicBezTo>
                <a:cubicBezTo>
                  <a:pt x="78725" y="146871"/>
                  <a:pt x="79211" y="148574"/>
                  <a:pt x="79880" y="150215"/>
                </a:cubicBezTo>
                <a:cubicBezTo>
                  <a:pt x="80549" y="151887"/>
                  <a:pt x="81035" y="153619"/>
                  <a:pt x="81369" y="155413"/>
                </a:cubicBezTo>
                <a:cubicBezTo>
                  <a:pt x="81977" y="159516"/>
                  <a:pt x="80609" y="164136"/>
                  <a:pt x="77600" y="168088"/>
                </a:cubicBezTo>
                <a:cubicBezTo>
                  <a:pt x="75928" y="170215"/>
                  <a:pt x="73983" y="172130"/>
                  <a:pt x="71764" y="173741"/>
                </a:cubicBezTo>
                <a:cubicBezTo>
                  <a:pt x="71643" y="173832"/>
                  <a:pt x="71521" y="173923"/>
                  <a:pt x="71400" y="174015"/>
                </a:cubicBezTo>
                <a:cubicBezTo>
                  <a:pt x="70123" y="174927"/>
                  <a:pt x="68725" y="175869"/>
                  <a:pt x="67175" y="176811"/>
                </a:cubicBezTo>
                <a:cubicBezTo>
                  <a:pt x="66901" y="176963"/>
                  <a:pt x="66597" y="177145"/>
                  <a:pt x="66323" y="177328"/>
                </a:cubicBezTo>
                <a:cubicBezTo>
                  <a:pt x="63162" y="179182"/>
                  <a:pt x="59940" y="181127"/>
                  <a:pt x="58238" y="184380"/>
                </a:cubicBezTo>
                <a:cubicBezTo>
                  <a:pt x="57326" y="186173"/>
                  <a:pt x="56962" y="188209"/>
                  <a:pt x="56779" y="190276"/>
                </a:cubicBezTo>
                <a:lnTo>
                  <a:pt x="57357" y="190276"/>
                </a:lnTo>
                <a:cubicBezTo>
                  <a:pt x="57539" y="188270"/>
                  <a:pt x="57873" y="186325"/>
                  <a:pt x="58755" y="184653"/>
                </a:cubicBezTo>
                <a:cubicBezTo>
                  <a:pt x="60366" y="181553"/>
                  <a:pt x="63527" y="179638"/>
                  <a:pt x="66597" y="177814"/>
                </a:cubicBezTo>
                <a:cubicBezTo>
                  <a:pt x="66901" y="177632"/>
                  <a:pt x="67175" y="177449"/>
                  <a:pt x="67478" y="177297"/>
                </a:cubicBezTo>
                <a:cubicBezTo>
                  <a:pt x="72403" y="174319"/>
                  <a:pt x="75655" y="171583"/>
                  <a:pt x="78056" y="168422"/>
                </a:cubicBezTo>
                <a:cubicBezTo>
                  <a:pt x="78512" y="167875"/>
                  <a:pt x="78907" y="167297"/>
                  <a:pt x="79272" y="166689"/>
                </a:cubicBezTo>
                <a:cubicBezTo>
                  <a:pt x="79333" y="166568"/>
                  <a:pt x="79394" y="166446"/>
                  <a:pt x="79485" y="166325"/>
                </a:cubicBezTo>
                <a:cubicBezTo>
                  <a:pt x="81582" y="162799"/>
                  <a:pt x="82464" y="158878"/>
                  <a:pt x="81916" y="155321"/>
                </a:cubicBezTo>
                <a:cubicBezTo>
                  <a:pt x="81612" y="153498"/>
                  <a:pt x="81096" y="151735"/>
                  <a:pt x="80397" y="150002"/>
                </a:cubicBezTo>
                <a:cubicBezTo>
                  <a:pt x="79758" y="148422"/>
                  <a:pt x="79272" y="146750"/>
                  <a:pt x="78938" y="145078"/>
                </a:cubicBezTo>
                <a:cubicBezTo>
                  <a:pt x="78877" y="144744"/>
                  <a:pt x="78877" y="144379"/>
                  <a:pt x="78968" y="144075"/>
                </a:cubicBezTo>
                <a:cubicBezTo>
                  <a:pt x="79090" y="143589"/>
                  <a:pt x="79394" y="143194"/>
                  <a:pt x="79819" y="142981"/>
                </a:cubicBezTo>
                <a:cubicBezTo>
                  <a:pt x="80123" y="142829"/>
                  <a:pt x="80457" y="142738"/>
                  <a:pt x="80792" y="142707"/>
                </a:cubicBezTo>
                <a:cubicBezTo>
                  <a:pt x="80944" y="142700"/>
                  <a:pt x="81096" y="142696"/>
                  <a:pt x="81247" y="142696"/>
                </a:cubicBezTo>
                <a:cubicBezTo>
                  <a:pt x="81702" y="142696"/>
                  <a:pt x="82152" y="142730"/>
                  <a:pt x="82585" y="142798"/>
                </a:cubicBezTo>
                <a:cubicBezTo>
                  <a:pt x="82737" y="142829"/>
                  <a:pt x="82919" y="142859"/>
                  <a:pt x="83071" y="142890"/>
                </a:cubicBezTo>
                <a:cubicBezTo>
                  <a:pt x="83223" y="142920"/>
                  <a:pt x="83375" y="142950"/>
                  <a:pt x="83497" y="142981"/>
                </a:cubicBezTo>
                <a:cubicBezTo>
                  <a:pt x="84135" y="143072"/>
                  <a:pt x="84774" y="143194"/>
                  <a:pt x="85412" y="143315"/>
                </a:cubicBezTo>
                <a:cubicBezTo>
                  <a:pt x="88526" y="143891"/>
                  <a:pt x="91731" y="144489"/>
                  <a:pt x="94928" y="144489"/>
                </a:cubicBezTo>
                <a:cubicBezTo>
                  <a:pt x="95444" y="144489"/>
                  <a:pt x="95960" y="144474"/>
                  <a:pt x="96476" y="144440"/>
                </a:cubicBezTo>
                <a:cubicBezTo>
                  <a:pt x="98573" y="144318"/>
                  <a:pt x="100640" y="143801"/>
                  <a:pt x="102555" y="142981"/>
                </a:cubicBezTo>
                <a:cubicBezTo>
                  <a:pt x="102829" y="142859"/>
                  <a:pt x="103102" y="142738"/>
                  <a:pt x="103345" y="142586"/>
                </a:cubicBezTo>
                <a:cubicBezTo>
                  <a:pt x="105473" y="141552"/>
                  <a:pt x="107236" y="139911"/>
                  <a:pt x="108391" y="137844"/>
                </a:cubicBezTo>
                <a:cubicBezTo>
                  <a:pt x="109759" y="135291"/>
                  <a:pt x="109972" y="132373"/>
                  <a:pt x="110154" y="129546"/>
                </a:cubicBezTo>
                <a:cubicBezTo>
                  <a:pt x="110184" y="128938"/>
                  <a:pt x="110245" y="128330"/>
                  <a:pt x="110306" y="127753"/>
                </a:cubicBezTo>
                <a:cubicBezTo>
                  <a:pt x="110519" y="125078"/>
                  <a:pt x="111005" y="122403"/>
                  <a:pt x="111461" y="119789"/>
                </a:cubicBezTo>
                <a:cubicBezTo>
                  <a:pt x="112069" y="116810"/>
                  <a:pt x="112494" y="113771"/>
                  <a:pt x="112738" y="110701"/>
                </a:cubicBezTo>
                <a:cubicBezTo>
                  <a:pt x="113163" y="103831"/>
                  <a:pt x="111431" y="98087"/>
                  <a:pt x="107874" y="94469"/>
                </a:cubicBezTo>
                <a:cubicBezTo>
                  <a:pt x="107753" y="94378"/>
                  <a:pt x="107479" y="94135"/>
                  <a:pt x="107084" y="93831"/>
                </a:cubicBezTo>
                <a:cubicBezTo>
                  <a:pt x="105169" y="92311"/>
                  <a:pt x="100762" y="88816"/>
                  <a:pt x="100032" y="85928"/>
                </a:cubicBezTo>
                <a:cubicBezTo>
                  <a:pt x="99668" y="84469"/>
                  <a:pt x="99880" y="82919"/>
                  <a:pt x="100579" y="82007"/>
                </a:cubicBezTo>
                <a:cubicBezTo>
                  <a:pt x="101076" y="81364"/>
                  <a:pt x="101826" y="81002"/>
                  <a:pt x="102612" y="81002"/>
                </a:cubicBezTo>
                <a:cubicBezTo>
                  <a:pt x="102644" y="81002"/>
                  <a:pt x="102675" y="81003"/>
                  <a:pt x="102707" y="81004"/>
                </a:cubicBezTo>
                <a:lnTo>
                  <a:pt x="102768" y="81004"/>
                </a:lnTo>
                <a:cubicBezTo>
                  <a:pt x="104075" y="81035"/>
                  <a:pt x="105260" y="81734"/>
                  <a:pt x="105959" y="82858"/>
                </a:cubicBezTo>
                <a:cubicBezTo>
                  <a:pt x="106750" y="84135"/>
                  <a:pt x="107510" y="85503"/>
                  <a:pt x="108239" y="86810"/>
                </a:cubicBezTo>
                <a:cubicBezTo>
                  <a:pt x="109850" y="89637"/>
                  <a:pt x="111491" y="92555"/>
                  <a:pt x="113589" y="95108"/>
                </a:cubicBezTo>
                <a:cubicBezTo>
                  <a:pt x="113710" y="95229"/>
                  <a:pt x="113802" y="95351"/>
                  <a:pt x="113923" y="95473"/>
                </a:cubicBezTo>
                <a:cubicBezTo>
                  <a:pt x="114409" y="96050"/>
                  <a:pt x="114957" y="96628"/>
                  <a:pt x="115504" y="97144"/>
                </a:cubicBezTo>
                <a:cubicBezTo>
                  <a:pt x="115868" y="97479"/>
                  <a:pt x="116233" y="97813"/>
                  <a:pt x="116598" y="98117"/>
                </a:cubicBezTo>
                <a:cubicBezTo>
                  <a:pt x="117419" y="98816"/>
                  <a:pt x="118178" y="99576"/>
                  <a:pt x="118878" y="100397"/>
                </a:cubicBezTo>
                <a:cubicBezTo>
                  <a:pt x="119030" y="100579"/>
                  <a:pt x="119151" y="100731"/>
                  <a:pt x="119273" y="100913"/>
                </a:cubicBezTo>
                <a:cubicBezTo>
                  <a:pt x="119273" y="100913"/>
                  <a:pt x="119273" y="100944"/>
                  <a:pt x="119273" y="100944"/>
                </a:cubicBezTo>
                <a:cubicBezTo>
                  <a:pt x="121522" y="104318"/>
                  <a:pt x="120580" y="108451"/>
                  <a:pt x="119273" y="112555"/>
                </a:cubicBezTo>
                <a:cubicBezTo>
                  <a:pt x="119182" y="112768"/>
                  <a:pt x="119121" y="112980"/>
                  <a:pt x="119060" y="113163"/>
                </a:cubicBezTo>
                <a:cubicBezTo>
                  <a:pt x="118908" y="113619"/>
                  <a:pt x="118756" y="114075"/>
                  <a:pt x="118604" y="114500"/>
                </a:cubicBezTo>
                <a:cubicBezTo>
                  <a:pt x="118239" y="115625"/>
                  <a:pt x="117875" y="116749"/>
                  <a:pt x="117540" y="117844"/>
                </a:cubicBezTo>
                <a:cubicBezTo>
                  <a:pt x="116355" y="122038"/>
                  <a:pt x="116081" y="126476"/>
                  <a:pt x="116811" y="130792"/>
                </a:cubicBezTo>
                <a:cubicBezTo>
                  <a:pt x="116902" y="131309"/>
                  <a:pt x="116993" y="131826"/>
                  <a:pt x="117084" y="132342"/>
                </a:cubicBezTo>
                <a:cubicBezTo>
                  <a:pt x="117449" y="134227"/>
                  <a:pt x="117844" y="136142"/>
                  <a:pt x="117510" y="137996"/>
                </a:cubicBezTo>
                <a:cubicBezTo>
                  <a:pt x="117236" y="139728"/>
                  <a:pt x="116355" y="141309"/>
                  <a:pt x="115504" y="142859"/>
                </a:cubicBezTo>
                <a:lnTo>
                  <a:pt x="115321" y="143224"/>
                </a:lnTo>
                <a:cubicBezTo>
                  <a:pt x="111370" y="150488"/>
                  <a:pt x="108361" y="158270"/>
                  <a:pt x="106385" y="166355"/>
                </a:cubicBezTo>
                <a:cubicBezTo>
                  <a:pt x="106355" y="166477"/>
                  <a:pt x="106324" y="166598"/>
                  <a:pt x="106294" y="166720"/>
                </a:cubicBezTo>
                <a:cubicBezTo>
                  <a:pt x="104683" y="173468"/>
                  <a:pt x="103801" y="180367"/>
                  <a:pt x="103680" y="187298"/>
                </a:cubicBezTo>
                <a:lnTo>
                  <a:pt x="103680" y="187571"/>
                </a:lnTo>
                <a:cubicBezTo>
                  <a:pt x="103680" y="188483"/>
                  <a:pt x="103649" y="189395"/>
                  <a:pt x="103589" y="190276"/>
                </a:cubicBezTo>
                <a:lnTo>
                  <a:pt x="104166" y="190276"/>
                </a:lnTo>
                <a:cubicBezTo>
                  <a:pt x="104227" y="189364"/>
                  <a:pt x="104227" y="188453"/>
                  <a:pt x="104257" y="187571"/>
                </a:cubicBezTo>
                <a:lnTo>
                  <a:pt x="104257" y="187328"/>
                </a:lnTo>
                <a:cubicBezTo>
                  <a:pt x="104379" y="180367"/>
                  <a:pt x="105260" y="173468"/>
                  <a:pt x="106902" y="166720"/>
                </a:cubicBezTo>
                <a:cubicBezTo>
                  <a:pt x="106932" y="166598"/>
                  <a:pt x="106962" y="166477"/>
                  <a:pt x="106993" y="166325"/>
                </a:cubicBezTo>
                <a:cubicBezTo>
                  <a:pt x="108938" y="158361"/>
                  <a:pt x="111917" y="150701"/>
                  <a:pt x="115808" y="143498"/>
                </a:cubicBezTo>
                <a:lnTo>
                  <a:pt x="116020" y="143133"/>
                </a:lnTo>
                <a:cubicBezTo>
                  <a:pt x="116871" y="141552"/>
                  <a:pt x="117783" y="139911"/>
                  <a:pt x="118087" y="138087"/>
                </a:cubicBezTo>
                <a:cubicBezTo>
                  <a:pt x="118422" y="136142"/>
                  <a:pt x="118027" y="134166"/>
                  <a:pt x="117662" y="132251"/>
                </a:cubicBezTo>
                <a:cubicBezTo>
                  <a:pt x="117571" y="131734"/>
                  <a:pt x="117449" y="131218"/>
                  <a:pt x="117358" y="130701"/>
                </a:cubicBezTo>
                <a:cubicBezTo>
                  <a:pt x="116750" y="126871"/>
                  <a:pt x="116871" y="122981"/>
                  <a:pt x="117783" y="119211"/>
                </a:cubicBezTo>
                <a:cubicBezTo>
                  <a:pt x="117814" y="119090"/>
                  <a:pt x="117844" y="118968"/>
                  <a:pt x="117875" y="118847"/>
                </a:cubicBezTo>
                <a:cubicBezTo>
                  <a:pt x="117935" y="118573"/>
                  <a:pt x="118027" y="118269"/>
                  <a:pt x="118087" y="117996"/>
                </a:cubicBezTo>
                <a:cubicBezTo>
                  <a:pt x="118330" y="117205"/>
                  <a:pt x="118604" y="116354"/>
                  <a:pt x="118878" y="115534"/>
                </a:cubicBezTo>
                <a:lnTo>
                  <a:pt x="118908" y="115442"/>
                </a:lnTo>
                <a:cubicBezTo>
                  <a:pt x="118999" y="115199"/>
                  <a:pt x="119060" y="114926"/>
                  <a:pt x="119151" y="114683"/>
                </a:cubicBezTo>
                <a:cubicBezTo>
                  <a:pt x="120793" y="109819"/>
                  <a:pt x="122495" y="104774"/>
                  <a:pt x="119759" y="100609"/>
                </a:cubicBezTo>
                <a:cubicBezTo>
                  <a:pt x="118938" y="99546"/>
                  <a:pt x="118027" y="98542"/>
                  <a:pt x="116963" y="97691"/>
                </a:cubicBezTo>
                <a:cubicBezTo>
                  <a:pt x="116628" y="97387"/>
                  <a:pt x="116264" y="97053"/>
                  <a:pt x="115899" y="96749"/>
                </a:cubicBezTo>
                <a:cubicBezTo>
                  <a:pt x="115473" y="96324"/>
                  <a:pt x="115078" y="95898"/>
                  <a:pt x="114683" y="95473"/>
                </a:cubicBezTo>
                <a:cubicBezTo>
                  <a:pt x="114561" y="95351"/>
                  <a:pt x="114440" y="95229"/>
                  <a:pt x="114349" y="95108"/>
                </a:cubicBezTo>
                <a:cubicBezTo>
                  <a:pt x="112130" y="92524"/>
                  <a:pt x="110428" y="89485"/>
                  <a:pt x="108756" y="86536"/>
                </a:cubicBezTo>
                <a:cubicBezTo>
                  <a:pt x="107996" y="85199"/>
                  <a:pt x="107236" y="83831"/>
                  <a:pt x="106446" y="82554"/>
                </a:cubicBezTo>
                <a:cubicBezTo>
                  <a:pt x="105655" y="81247"/>
                  <a:pt x="104227" y="80427"/>
                  <a:pt x="102707" y="80427"/>
                </a:cubicBezTo>
                <a:close/>
                <a:moveTo>
                  <a:pt x="101344" y="44886"/>
                </a:moveTo>
                <a:cubicBezTo>
                  <a:pt x="98101" y="44886"/>
                  <a:pt x="95110" y="45650"/>
                  <a:pt x="93072" y="48055"/>
                </a:cubicBezTo>
                <a:cubicBezTo>
                  <a:pt x="92099" y="49241"/>
                  <a:pt x="91400" y="50669"/>
                  <a:pt x="91066" y="52189"/>
                </a:cubicBezTo>
                <a:cubicBezTo>
                  <a:pt x="89728" y="57296"/>
                  <a:pt x="90944" y="62767"/>
                  <a:pt x="92221" y="67478"/>
                </a:cubicBezTo>
                <a:lnTo>
                  <a:pt x="92525" y="68724"/>
                </a:lnTo>
                <a:cubicBezTo>
                  <a:pt x="93740" y="73223"/>
                  <a:pt x="95017" y="77873"/>
                  <a:pt x="94561" y="82494"/>
                </a:cubicBezTo>
                <a:cubicBezTo>
                  <a:pt x="94105" y="87083"/>
                  <a:pt x="91278" y="92585"/>
                  <a:pt x="86141" y="93831"/>
                </a:cubicBezTo>
                <a:cubicBezTo>
                  <a:pt x="85418" y="94009"/>
                  <a:pt x="84656" y="94097"/>
                  <a:pt x="83856" y="94097"/>
                </a:cubicBezTo>
                <a:cubicBezTo>
                  <a:pt x="82335" y="94097"/>
                  <a:pt x="80680" y="93780"/>
                  <a:pt x="78907" y="93162"/>
                </a:cubicBezTo>
                <a:cubicBezTo>
                  <a:pt x="70852" y="90244"/>
                  <a:pt x="65047" y="82250"/>
                  <a:pt x="64834" y="73679"/>
                </a:cubicBezTo>
                <a:lnTo>
                  <a:pt x="64834" y="73436"/>
                </a:lnTo>
                <a:cubicBezTo>
                  <a:pt x="64834" y="72858"/>
                  <a:pt x="64773" y="72281"/>
                  <a:pt x="64712" y="71734"/>
                </a:cubicBezTo>
                <a:cubicBezTo>
                  <a:pt x="64682" y="71612"/>
                  <a:pt x="64652" y="71460"/>
                  <a:pt x="64621" y="71338"/>
                </a:cubicBezTo>
                <a:cubicBezTo>
                  <a:pt x="64500" y="70882"/>
                  <a:pt x="64287" y="70427"/>
                  <a:pt x="63953" y="70031"/>
                </a:cubicBezTo>
                <a:cubicBezTo>
                  <a:pt x="63557" y="69606"/>
                  <a:pt x="63071" y="69272"/>
                  <a:pt x="62494" y="69089"/>
                </a:cubicBezTo>
                <a:cubicBezTo>
                  <a:pt x="61626" y="68734"/>
                  <a:pt x="60739" y="68574"/>
                  <a:pt x="59859" y="68574"/>
                </a:cubicBezTo>
                <a:cubicBezTo>
                  <a:pt x="57500" y="68574"/>
                  <a:pt x="55193" y="69723"/>
                  <a:pt x="53466" y="71338"/>
                </a:cubicBezTo>
                <a:cubicBezTo>
                  <a:pt x="53344" y="71460"/>
                  <a:pt x="53223" y="71612"/>
                  <a:pt x="53101" y="71734"/>
                </a:cubicBezTo>
                <a:cubicBezTo>
                  <a:pt x="52676" y="72189"/>
                  <a:pt x="52281" y="72676"/>
                  <a:pt x="51916" y="73193"/>
                </a:cubicBezTo>
                <a:cubicBezTo>
                  <a:pt x="49667" y="76566"/>
                  <a:pt x="49211" y="80731"/>
                  <a:pt x="49028" y="84712"/>
                </a:cubicBezTo>
                <a:cubicBezTo>
                  <a:pt x="48876" y="87965"/>
                  <a:pt x="48876" y="91673"/>
                  <a:pt x="50001" y="95108"/>
                </a:cubicBezTo>
                <a:cubicBezTo>
                  <a:pt x="50031" y="95229"/>
                  <a:pt x="50062" y="95351"/>
                  <a:pt x="50123" y="95473"/>
                </a:cubicBezTo>
                <a:cubicBezTo>
                  <a:pt x="50214" y="95776"/>
                  <a:pt x="50335" y="96050"/>
                  <a:pt x="50426" y="96324"/>
                </a:cubicBezTo>
                <a:cubicBezTo>
                  <a:pt x="52433" y="101187"/>
                  <a:pt x="57114" y="105321"/>
                  <a:pt x="63557" y="107935"/>
                </a:cubicBezTo>
                <a:cubicBezTo>
                  <a:pt x="65606" y="108783"/>
                  <a:pt x="69503" y="110092"/>
                  <a:pt x="73756" y="110092"/>
                </a:cubicBezTo>
                <a:cubicBezTo>
                  <a:pt x="76822" y="110092"/>
                  <a:pt x="80073" y="109412"/>
                  <a:pt x="82950" y="107388"/>
                </a:cubicBezTo>
                <a:cubicBezTo>
                  <a:pt x="84378" y="106324"/>
                  <a:pt x="85685" y="105108"/>
                  <a:pt x="86871" y="103770"/>
                </a:cubicBezTo>
                <a:cubicBezTo>
                  <a:pt x="87661" y="102919"/>
                  <a:pt x="88482" y="102068"/>
                  <a:pt x="89363" y="101278"/>
                </a:cubicBezTo>
                <a:cubicBezTo>
                  <a:pt x="90394" y="100351"/>
                  <a:pt x="92864" y="98464"/>
                  <a:pt x="95610" y="98464"/>
                </a:cubicBezTo>
                <a:cubicBezTo>
                  <a:pt x="96105" y="98464"/>
                  <a:pt x="96608" y="98525"/>
                  <a:pt x="97114" y="98664"/>
                </a:cubicBezTo>
                <a:cubicBezTo>
                  <a:pt x="97449" y="98755"/>
                  <a:pt x="97783" y="98907"/>
                  <a:pt x="98117" y="99029"/>
                </a:cubicBezTo>
                <a:cubicBezTo>
                  <a:pt x="98816" y="99333"/>
                  <a:pt x="99516" y="99485"/>
                  <a:pt x="100275" y="99546"/>
                </a:cubicBezTo>
                <a:cubicBezTo>
                  <a:pt x="100883" y="99515"/>
                  <a:pt x="101461" y="99394"/>
                  <a:pt x="102038" y="99181"/>
                </a:cubicBezTo>
                <a:cubicBezTo>
                  <a:pt x="102403" y="99059"/>
                  <a:pt x="102798" y="98938"/>
                  <a:pt x="103163" y="98877"/>
                </a:cubicBezTo>
                <a:cubicBezTo>
                  <a:pt x="103364" y="98846"/>
                  <a:pt x="103566" y="98831"/>
                  <a:pt x="103766" y="98831"/>
                </a:cubicBezTo>
                <a:cubicBezTo>
                  <a:pt x="104743" y="98831"/>
                  <a:pt x="105689" y="99193"/>
                  <a:pt x="106446" y="99849"/>
                </a:cubicBezTo>
                <a:cubicBezTo>
                  <a:pt x="107844" y="101035"/>
                  <a:pt x="108695" y="102767"/>
                  <a:pt x="108786" y="104591"/>
                </a:cubicBezTo>
                <a:cubicBezTo>
                  <a:pt x="108908" y="107540"/>
                  <a:pt x="107479" y="110306"/>
                  <a:pt x="106111" y="112980"/>
                </a:cubicBezTo>
                <a:lnTo>
                  <a:pt x="105868" y="113436"/>
                </a:lnTo>
                <a:cubicBezTo>
                  <a:pt x="104440" y="116202"/>
                  <a:pt x="102981" y="119455"/>
                  <a:pt x="103680" y="122737"/>
                </a:cubicBezTo>
                <a:cubicBezTo>
                  <a:pt x="103893" y="123649"/>
                  <a:pt x="104196" y="124561"/>
                  <a:pt x="104561" y="125412"/>
                </a:cubicBezTo>
                <a:cubicBezTo>
                  <a:pt x="105078" y="126719"/>
                  <a:pt x="105595" y="127935"/>
                  <a:pt x="105534" y="129272"/>
                </a:cubicBezTo>
                <a:cubicBezTo>
                  <a:pt x="105443" y="132464"/>
                  <a:pt x="102190" y="134561"/>
                  <a:pt x="100823" y="135291"/>
                </a:cubicBezTo>
                <a:cubicBezTo>
                  <a:pt x="98102" y="136749"/>
                  <a:pt x="95009" y="137452"/>
                  <a:pt x="91900" y="137452"/>
                </a:cubicBezTo>
                <a:cubicBezTo>
                  <a:pt x="86776" y="137452"/>
                  <a:pt x="81608" y="135541"/>
                  <a:pt x="77995" y="131947"/>
                </a:cubicBezTo>
                <a:lnTo>
                  <a:pt x="77600" y="131582"/>
                </a:lnTo>
                <a:cubicBezTo>
                  <a:pt x="76161" y="130143"/>
                  <a:pt x="74448" y="128411"/>
                  <a:pt x="72461" y="128411"/>
                </a:cubicBezTo>
                <a:cubicBezTo>
                  <a:pt x="71972" y="128411"/>
                  <a:pt x="71466" y="128516"/>
                  <a:pt x="70944" y="128756"/>
                </a:cubicBezTo>
                <a:cubicBezTo>
                  <a:pt x="70396" y="129029"/>
                  <a:pt x="69910" y="129394"/>
                  <a:pt x="69515" y="129850"/>
                </a:cubicBezTo>
                <a:cubicBezTo>
                  <a:pt x="64439" y="135352"/>
                  <a:pt x="64804" y="145078"/>
                  <a:pt x="70275" y="150245"/>
                </a:cubicBezTo>
                <a:cubicBezTo>
                  <a:pt x="70640" y="150580"/>
                  <a:pt x="71004" y="150914"/>
                  <a:pt x="71400" y="151218"/>
                </a:cubicBezTo>
                <a:cubicBezTo>
                  <a:pt x="71795" y="151522"/>
                  <a:pt x="72159" y="151826"/>
                  <a:pt x="72555" y="152130"/>
                </a:cubicBezTo>
                <a:cubicBezTo>
                  <a:pt x="74409" y="153589"/>
                  <a:pt x="76202" y="154957"/>
                  <a:pt x="76932" y="157054"/>
                </a:cubicBezTo>
                <a:cubicBezTo>
                  <a:pt x="78117" y="160519"/>
                  <a:pt x="75655" y="164258"/>
                  <a:pt x="72524" y="166325"/>
                </a:cubicBezTo>
                <a:cubicBezTo>
                  <a:pt x="72311" y="166477"/>
                  <a:pt x="72129" y="166598"/>
                  <a:pt x="71916" y="166720"/>
                </a:cubicBezTo>
                <a:cubicBezTo>
                  <a:pt x="71825" y="166781"/>
                  <a:pt x="71734" y="166811"/>
                  <a:pt x="71643" y="166872"/>
                </a:cubicBezTo>
                <a:cubicBezTo>
                  <a:pt x="69789" y="167814"/>
                  <a:pt x="67843" y="168574"/>
                  <a:pt x="65837" y="169182"/>
                </a:cubicBezTo>
                <a:cubicBezTo>
                  <a:pt x="63831" y="169790"/>
                  <a:pt x="61886" y="170550"/>
                  <a:pt x="60032" y="171492"/>
                </a:cubicBezTo>
                <a:cubicBezTo>
                  <a:pt x="55320" y="174015"/>
                  <a:pt x="52007" y="178392"/>
                  <a:pt x="49393" y="182373"/>
                </a:cubicBezTo>
                <a:cubicBezTo>
                  <a:pt x="48907" y="183103"/>
                  <a:pt x="48451" y="183832"/>
                  <a:pt x="48025" y="184562"/>
                </a:cubicBezTo>
                <a:cubicBezTo>
                  <a:pt x="47904" y="184775"/>
                  <a:pt x="47752" y="184987"/>
                  <a:pt x="47630" y="185200"/>
                </a:cubicBezTo>
                <a:cubicBezTo>
                  <a:pt x="46657" y="186842"/>
                  <a:pt x="45806" y="188513"/>
                  <a:pt x="45046" y="190276"/>
                </a:cubicBezTo>
                <a:lnTo>
                  <a:pt x="45654" y="190276"/>
                </a:lnTo>
                <a:cubicBezTo>
                  <a:pt x="46840" y="187632"/>
                  <a:pt x="48268" y="185109"/>
                  <a:pt x="49879" y="182708"/>
                </a:cubicBezTo>
                <a:cubicBezTo>
                  <a:pt x="52463" y="178787"/>
                  <a:pt x="55715" y="174440"/>
                  <a:pt x="60305" y="171978"/>
                </a:cubicBezTo>
                <a:cubicBezTo>
                  <a:pt x="62129" y="171066"/>
                  <a:pt x="64044" y="170306"/>
                  <a:pt x="66019" y="169729"/>
                </a:cubicBezTo>
                <a:cubicBezTo>
                  <a:pt x="68056" y="169121"/>
                  <a:pt x="70032" y="168331"/>
                  <a:pt x="71916" y="167358"/>
                </a:cubicBezTo>
                <a:cubicBezTo>
                  <a:pt x="72281" y="167176"/>
                  <a:pt x="72646" y="166963"/>
                  <a:pt x="72980" y="166720"/>
                </a:cubicBezTo>
                <a:cubicBezTo>
                  <a:pt x="73041" y="166659"/>
                  <a:pt x="73102" y="166629"/>
                  <a:pt x="73162" y="166568"/>
                </a:cubicBezTo>
                <a:cubicBezTo>
                  <a:pt x="76354" y="164349"/>
                  <a:pt x="78725" y="160489"/>
                  <a:pt x="77448" y="156872"/>
                </a:cubicBezTo>
                <a:cubicBezTo>
                  <a:pt x="76688" y="154622"/>
                  <a:pt x="74743" y="153133"/>
                  <a:pt x="72889" y="151674"/>
                </a:cubicBezTo>
                <a:cubicBezTo>
                  <a:pt x="72524" y="151400"/>
                  <a:pt x="72129" y="151096"/>
                  <a:pt x="71764" y="150792"/>
                </a:cubicBezTo>
                <a:cubicBezTo>
                  <a:pt x="71643" y="150671"/>
                  <a:pt x="71521" y="150580"/>
                  <a:pt x="71400" y="150458"/>
                </a:cubicBezTo>
                <a:cubicBezTo>
                  <a:pt x="71156" y="150245"/>
                  <a:pt x="70913" y="150063"/>
                  <a:pt x="70670" y="149820"/>
                </a:cubicBezTo>
                <a:cubicBezTo>
                  <a:pt x="65412" y="144865"/>
                  <a:pt x="65047" y="135534"/>
                  <a:pt x="69941" y="130245"/>
                </a:cubicBezTo>
                <a:cubicBezTo>
                  <a:pt x="70305" y="129850"/>
                  <a:pt x="70731" y="129516"/>
                  <a:pt x="71187" y="129303"/>
                </a:cubicBezTo>
                <a:cubicBezTo>
                  <a:pt x="71632" y="129095"/>
                  <a:pt x="72066" y="129003"/>
                  <a:pt x="72489" y="129003"/>
                </a:cubicBezTo>
                <a:cubicBezTo>
                  <a:pt x="74231" y="129003"/>
                  <a:pt x="75787" y="130559"/>
                  <a:pt x="77205" y="131978"/>
                </a:cubicBezTo>
                <a:lnTo>
                  <a:pt x="77600" y="132373"/>
                </a:lnTo>
                <a:cubicBezTo>
                  <a:pt x="81308" y="136062"/>
                  <a:pt x="86630" y="138020"/>
                  <a:pt x="91908" y="138020"/>
                </a:cubicBezTo>
                <a:cubicBezTo>
                  <a:pt x="95110" y="138020"/>
                  <a:pt x="98296" y="137299"/>
                  <a:pt x="101096" y="135807"/>
                </a:cubicBezTo>
                <a:cubicBezTo>
                  <a:pt x="102555" y="135017"/>
                  <a:pt x="106020" y="132798"/>
                  <a:pt x="106111" y="129272"/>
                </a:cubicBezTo>
                <a:cubicBezTo>
                  <a:pt x="106172" y="127844"/>
                  <a:pt x="105625" y="126506"/>
                  <a:pt x="105108" y="125199"/>
                </a:cubicBezTo>
                <a:cubicBezTo>
                  <a:pt x="104744" y="124379"/>
                  <a:pt x="104440" y="123497"/>
                  <a:pt x="104227" y="122616"/>
                </a:cubicBezTo>
                <a:cubicBezTo>
                  <a:pt x="103589" y="119515"/>
                  <a:pt x="105017" y="116385"/>
                  <a:pt x="106385" y="113679"/>
                </a:cubicBezTo>
                <a:lnTo>
                  <a:pt x="106598" y="113254"/>
                </a:lnTo>
                <a:cubicBezTo>
                  <a:pt x="108026" y="110518"/>
                  <a:pt x="109485" y="107661"/>
                  <a:pt x="109364" y="104561"/>
                </a:cubicBezTo>
                <a:cubicBezTo>
                  <a:pt x="109242" y="102585"/>
                  <a:pt x="108330" y="100701"/>
                  <a:pt x="106811" y="99394"/>
                </a:cubicBezTo>
                <a:cubicBezTo>
                  <a:pt x="105942" y="98653"/>
                  <a:pt x="104838" y="98256"/>
                  <a:pt x="103714" y="98256"/>
                </a:cubicBezTo>
                <a:cubicBezTo>
                  <a:pt x="103500" y="98256"/>
                  <a:pt x="103286" y="98270"/>
                  <a:pt x="103072" y="98299"/>
                </a:cubicBezTo>
                <a:cubicBezTo>
                  <a:pt x="102677" y="98390"/>
                  <a:pt x="102251" y="98482"/>
                  <a:pt x="101856" y="98634"/>
                </a:cubicBezTo>
                <a:cubicBezTo>
                  <a:pt x="101370" y="98816"/>
                  <a:pt x="100823" y="98938"/>
                  <a:pt x="100275" y="98968"/>
                </a:cubicBezTo>
                <a:lnTo>
                  <a:pt x="100245" y="98968"/>
                </a:lnTo>
                <a:cubicBezTo>
                  <a:pt x="99576" y="98938"/>
                  <a:pt x="98938" y="98755"/>
                  <a:pt x="98330" y="98482"/>
                </a:cubicBezTo>
                <a:cubicBezTo>
                  <a:pt x="97996" y="98360"/>
                  <a:pt x="97631" y="98239"/>
                  <a:pt x="97266" y="98117"/>
                </a:cubicBezTo>
                <a:cubicBezTo>
                  <a:pt x="96719" y="97965"/>
                  <a:pt x="96111" y="97904"/>
                  <a:pt x="95503" y="97904"/>
                </a:cubicBezTo>
                <a:cubicBezTo>
                  <a:pt x="95382" y="97904"/>
                  <a:pt x="95260" y="97904"/>
                  <a:pt x="95139" y="97935"/>
                </a:cubicBezTo>
                <a:cubicBezTo>
                  <a:pt x="93132" y="98056"/>
                  <a:pt x="90974" y="99090"/>
                  <a:pt x="88999" y="100853"/>
                </a:cubicBezTo>
                <a:cubicBezTo>
                  <a:pt x="88087" y="101643"/>
                  <a:pt x="87266" y="102524"/>
                  <a:pt x="86476" y="103375"/>
                </a:cubicBezTo>
                <a:cubicBezTo>
                  <a:pt x="85321" y="104682"/>
                  <a:pt x="84014" y="105868"/>
                  <a:pt x="82616" y="106932"/>
                </a:cubicBezTo>
                <a:cubicBezTo>
                  <a:pt x="79863" y="108876"/>
                  <a:pt x="76737" y="109530"/>
                  <a:pt x="73778" y="109530"/>
                </a:cubicBezTo>
                <a:cubicBezTo>
                  <a:pt x="69614" y="109530"/>
                  <a:pt x="65778" y="108235"/>
                  <a:pt x="63770" y="107418"/>
                </a:cubicBezTo>
                <a:cubicBezTo>
                  <a:pt x="57448" y="104865"/>
                  <a:pt x="52919" y="100853"/>
                  <a:pt x="50974" y="96111"/>
                </a:cubicBezTo>
                <a:cubicBezTo>
                  <a:pt x="49484" y="92494"/>
                  <a:pt x="49423" y="88512"/>
                  <a:pt x="49606" y="84743"/>
                </a:cubicBezTo>
                <a:cubicBezTo>
                  <a:pt x="49758" y="80852"/>
                  <a:pt x="50244" y="76779"/>
                  <a:pt x="52402" y="73497"/>
                </a:cubicBezTo>
                <a:cubicBezTo>
                  <a:pt x="52828" y="72858"/>
                  <a:pt x="53344" y="72250"/>
                  <a:pt x="53892" y="71734"/>
                </a:cubicBezTo>
                <a:cubicBezTo>
                  <a:pt x="53983" y="71642"/>
                  <a:pt x="54074" y="71582"/>
                  <a:pt x="54135" y="71521"/>
                </a:cubicBezTo>
                <a:cubicBezTo>
                  <a:pt x="55715" y="70116"/>
                  <a:pt x="57770" y="69140"/>
                  <a:pt x="59866" y="69140"/>
                </a:cubicBezTo>
                <a:cubicBezTo>
                  <a:pt x="60673" y="69140"/>
                  <a:pt x="61486" y="69285"/>
                  <a:pt x="62281" y="69606"/>
                </a:cubicBezTo>
                <a:cubicBezTo>
                  <a:pt x="62767" y="69788"/>
                  <a:pt x="63193" y="70062"/>
                  <a:pt x="63527" y="70427"/>
                </a:cubicBezTo>
                <a:cubicBezTo>
                  <a:pt x="63770" y="70700"/>
                  <a:pt x="63953" y="71004"/>
                  <a:pt x="64044" y="71369"/>
                </a:cubicBezTo>
                <a:cubicBezTo>
                  <a:pt x="64074" y="71490"/>
                  <a:pt x="64105" y="71612"/>
                  <a:pt x="64105" y="71734"/>
                </a:cubicBezTo>
                <a:cubicBezTo>
                  <a:pt x="64226" y="72281"/>
                  <a:pt x="64257" y="72858"/>
                  <a:pt x="64257" y="73436"/>
                </a:cubicBezTo>
                <a:lnTo>
                  <a:pt x="64257" y="73679"/>
                </a:lnTo>
                <a:cubicBezTo>
                  <a:pt x="64469" y="79606"/>
                  <a:pt x="67053" y="85168"/>
                  <a:pt x="71400" y="89181"/>
                </a:cubicBezTo>
                <a:cubicBezTo>
                  <a:pt x="71521" y="89302"/>
                  <a:pt x="71643" y="89393"/>
                  <a:pt x="71764" y="89515"/>
                </a:cubicBezTo>
                <a:cubicBezTo>
                  <a:pt x="73801" y="91339"/>
                  <a:pt x="76172" y="92767"/>
                  <a:pt x="78725" y="93679"/>
                </a:cubicBezTo>
                <a:cubicBezTo>
                  <a:pt x="80547" y="94333"/>
                  <a:pt x="82253" y="94664"/>
                  <a:pt x="83842" y="94664"/>
                </a:cubicBezTo>
                <a:cubicBezTo>
                  <a:pt x="84692" y="94664"/>
                  <a:pt x="85510" y="94569"/>
                  <a:pt x="86293" y="94378"/>
                </a:cubicBezTo>
                <a:cubicBezTo>
                  <a:pt x="91673" y="93071"/>
                  <a:pt x="94652" y="87326"/>
                  <a:pt x="95108" y="82554"/>
                </a:cubicBezTo>
                <a:cubicBezTo>
                  <a:pt x="95108" y="82494"/>
                  <a:pt x="95139" y="82433"/>
                  <a:pt x="95139" y="82342"/>
                </a:cubicBezTo>
                <a:cubicBezTo>
                  <a:pt x="95169" y="81977"/>
                  <a:pt x="95199" y="81582"/>
                  <a:pt x="95199" y="81217"/>
                </a:cubicBezTo>
                <a:cubicBezTo>
                  <a:pt x="95230" y="80457"/>
                  <a:pt x="95199" y="79667"/>
                  <a:pt x="95169" y="78907"/>
                </a:cubicBezTo>
                <a:cubicBezTo>
                  <a:pt x="95139" y="78816"/>
                  <a:pt x="95139" y="78694"/>
                  <a:pt x="95139" y="78573"/>
                </a:cubicBezTo>
                <a:cubicBezTo>
                  <a:pt x="94865" y="75199"/>
                  <a:pt x="93984" y="71825"/>
                  <a:pt x="93102" y="68572"/>
                </a:cubicBezTo>
                <a:lnTo>
                  <a:pt x="92768" y="67357"/>
                </a:lnTo>
                <a:cubicBezTo>
                  <a:pt x="91521" y="62706"/>
                  <a:pt x="90306" y="57326"/>
                  <a:pt x="91613" y="52311"/>
                </a:cubicBezTo>
                <a:cubicBezTo>
                  <a:pt x="91947" y="50882"/>
                  <a:pt x="92585" y="49545"/>
                  <a:pt x="93497" y="48420"/>
                </a:cubicBezTo>
                <a:cubicBezTo>
                  <a:pt x="93984" y="47843"/>
                  <a:pt x="94531" y="47387"/>
                  <a:pt x="95139" y="46992"/>
                </a:cubicBezTo>
                <a:cubicBezTo>
                  <a:pt x="95139" y="46961"/>
                  <a:pt x="95169" y="46961"/>
                  <a:pt x="95169" y="46961"/>
                </a:cubicBezTo>
                <a:cubicBezTo>
                  <a:pt x="96912" y="45842"/>
                  <a:pt x="99067" y="45446"/>
                  <a:pt x="101364" y="45446"/>
                </a:cubicBezTo>
                <a:cubicBezTo>
                  <a:pt x="103434" y="45446"/>
                  <a:pt x="105619" y="45767"/>
                  <a:pt x="107722" y="46171"/>
                </a:cubicBezTo>
                <a:cubicBezTo>
                  <a:pt x="108543" y="46323"/>
                  <a:pt x="109577" y="46536"/>
                  <a:pt x="110245" y="47144"/>
                </a:cubicBezTo>
                <a:cubicBezTo>
                  <a:pt x="110367" y="47296"/>
                  <a:pt x="110488" y="47447"/>
                  <a:pt x="110610" y="47599"/>
                </a:cubicBezTo>
                <a:cubicBezTo>
                  <a:pt x="110671" y="47721"/>
                  <a:pt x="110732" y="47843"/>
                  <a:pt x="110792" y="47995"/>
                </a:cubicBezTo>
                <a:cubicBezTo>
                  <a:pt x="111309" y="49241"/>
                  <a:pt x="110884" y="50943"/>
                  <a:pt x="110397" y="52402"/>
                </a:cubicBezTo>
                <a:cubicBezTo>
                  <a:pt x="108604" y="57752"/>
                  <a:pt x="106780" y="64743"/>
                  <a:pt x="108482" y="71247"/>
                </a:cubicBezTo>
                <a:cubicBezTo>
                  <a:pt x="109151" y="73800"/>
                  <a:pt x="110336" y="76202"/>
                  <a:pt x="111461" y="78512"/>
                </a:cubicBezTo>
                <a:cubicBezTo>
                  <a:pt x="112494" y="80487"/>
                  <a:pt x="113376" y="82494"/>
                  <a:pt x="114105" y="84560"/>
                </a:cubicBezTo>
                <a:cubicBezTo>
                  <a:pt x="114257" y="85077"/>
                  <a:pt x="114409" y="85624"/>
                  <a:pt x="114561" y="86141"/>
                </a:cubicBezTo>
                <a:cubicBezTo>
                  <a:pt x="114896" y="87387"/>
                  <a:pt x="115321" y="88603"/>
                  <a:pt x="115868" y="89789"/>
                </a:cubicBezTo>
                <a:cubicBezTo>
                  <a:pt x="116628" y="91217"/>
                  <a:pt x="117662" y="92494"/>
                  <a:pt x="118878" y="93558"/>
                </a:cubicBezTo>
                <a:cubicBezTo>
                  <a:pt x="118999" y="93679"/>
                  <a:pt x="119121" y="93801"/>
                  <a:pt x="119273" y="93922"/>
                </a:cubicBezTo>
                <a:cubicBezTo>
                  <a:pt x="119850" y="94439"/>
                  <a:pt x="120489" y="94956"/>
                  <a:pt x="121127" y="95442"/>
                </a:cubicBezTo>
                <a:lnTo>
                  <a:pt x="121188" y="95473"/>
                </a:lnTo>
                <a:cubicBezTo>
                  <a:pt x="121461" y="95716"/>
                  <a:pt x="121765" y="95928"/>
                  <a:pt x="122069" y="96172"/>
                </a:cubicBezTo>
                <a:cubicBezTo>
                  <a:pt x="122707" y="96658"/>
                  <a:pt x="123376" y="97175"/>
                  <a:pt x="124014" y="97691"/>
                </a:cubicBezTo>
                <a:cubicBezTo>
                  <a:pt x="126173" y="99424"/>
                  <a:pt x="129638" y="102950"/>
                  <a:pt x="128878" y="106992"/>
                </a:cubicBezTo>
                <a:cubicBezTo>
                  <a:pt x="128452" y="109394"/>
                  <a:pt x="126720" y="111126"/>
                  <a:pt x="124896" y="112950"/>
                </a:cubicBezTo>
                <a:cubicBezTo>
                  <a:pt x="123954" y="113862"/>
                  <a:pt x="123103" y="114834"/>
                  <a:pt x="122282" y="115868"/>
                </a:cubicBezTo>
                <a:cubicBezTo>
                  <a:pt x="119394" y="119880"/>
                  <a:pt x="119030" y="125169"/>
                  <a:pt x="121309" y="129546"/>
                </a:cubicBezTo>
                <a:cubicBezTo>
                  <a:pt x="121644" y="130154"/>
                  <a:pt x="122039" y="130762"/>
                  <a:pt x="122404" y="131339"/>
                </a:cubicBezTo>
                <a:cubicBezTo>
                  <a:pt x="122981" y="132190"/>
                  <a:pt x="123498" y="133072"/>
                  <a:pt x="123893" y="134014"/>
                </a:cubicBezTo>
                <a:cubicBezTo>
                  <a:pt x="124896" y="136415"/>
                  <a:pt x="124622" y="139151"/>
                  <a:pt x="124318" y="141248"/>
                </a:cubicBezTo>
                <a:cubicBezTo>
                  <a:pt x="123437" y="146811"/>
                  <a:pt x="121340" y="152160"/>
                  <a:pt x="119090" y="157328"/>
                </a:cubicBezTo>
                <a:cubicBezTo>
                  <a:pt x="119030" y="157510"/>
                  <a:pt x="118969" y="157662"/>
                  <a:pt x="118878" y="157844"/>
                </a:cubicBezTo>
                <a:cubicBezTo>
                  <a:pt x="118482" y="158726"/>
                  <a:pt x="118118" y="159607"/>
                  <a:pt x="117723" y="160489"/>
                </a:cubicBezTo>
                <a:cubicBezTo>
                  <a:pt x="116659" y="162859"/>
                  <a:pt x="115564" y="165352"/>
                  <a:pt x="114592" y="167814"/>
                </a:cubicBezTo>
                <a:cubicBezTo>
                  <a:pt x="111157" y="176538"/>
                  <a:pt x="109972" y="183954"/>
                  <a:pt x="111066" y="190276"/>
                </a:cubicBezTo>
                <a:lnTo>
                  <a:pt x="111643" y="190276"/>
                </a:lnTo>
                <a:cubicBezTo>
                  <a:pt x="110519" y="184015"/>
                  <a:pt x="111704" y="176689"/>
                  <a:pt x="115139" y="167996"/>
                </a:cubicBezTo>
                <a:cubicBezTo>
                  <a:pt x="116112" y="165565"/>
                  <a:pt x="117175" y="163103"/>
                  <a:pt x="118239" y="160701"/>
                </a:cubicBezTo>
                <a:cubicBezTo>
                  <a:pt x="118513" y="160093"/>
                  <a:pt x="118786" y="159486"/>
                  <a:pt x="119060" y="158847"/>
                </a:cubicBezTo>
                <a:lnTo>
                  <a:pt x="119273" y="158391"/>
                </a:lnTo>
                <a:cubicBezTo>
                  <a:pt x="121644" y="152920"/>
                  <a:pt x="123923" y="147267"/>
                  <a:pt x="124866" y="141339"/>
                </a:cubicBezTo>
                <a:cubicBezTo>
                  <a:pt x="125200" y="139151"/>
                  <a:pt x="125473" y="136355"/>
                  <a:pt x="124440" y="133801"/>
                </a:cubicBezTo>
                <a:cubicBezTo>
                  <a:pt x="124014" y="132829"/>
                  <a:pt x="123498" y="131917"/>
                  <a:pt x="122890" y="131035"/>
                </a:cubicBezTo>
                <a:cubicBezTo>
                  <a:pt x="122495" y="130458"/>
                  <a:pt x="122130" y="129880"/>
                  <a:pt x="121796" y="129272"/>
                </a:cubicBezTo>
                <a:cubicBezTo>
                  <a:pt x="120185" y="126172"/>
                  <a:pt x="119941" y="122525"/>
                  <a:pt x="121127" y="119211"/>
                </a:cubicBezTo>
                <a:cubicBezTo>
                  <a:pt x="121188" y="119090"/>
                  <a:pt x="121218" y="118968"/>
                  <a:pt x="121279" y="118847"/>
                </a:cubicBezTo>
                <a:cubicBezTo>
                  <a:pt x="121674" y="117904"/>
                  <a:pt x="122160" y="117023"/>
                  <a:pt x="122738" y="116202"/>
                </a:cubicBezTo>
                <a:cubicBezTo>
                  <a:pt x="123528" y="115199"/>
                  <a:pt x="124379" y="114257"/>
                  <a:pt x="125291" y="113376"/>
                </a:cubicBezTo>
                <a:cubicBezTo>
                  <a:pt x="127115" y="111552"/>
                  <a:pt x="128969" y="109667"/>
                  <a:pt x="129455" y="107114"/>
                </a:cubicBezTo>
                <a:cubicBezTo>
                  <a:pt x="130246" y="102767"/>
                  <a:pt x="126629" y="99059"/>
                  <a:pt x="124379" y="97235"/>
                </a:cubicBezTo>
                <a:cubicBezTo>
                  <a:pt x="123741" y="96719"/>
                  <a:pt x="123072" y="96202"/>
                  <a:pt x="122434" y="95716"/>
                </a:cubicBezTo>
                <a:cubicBezTo>
                  <a:pt x="122312" y="95624"/>
                  <a:pt x="122221" y="95564"/>
                  <a:pt x="122100" y="95473"/>
                </a:cubicBezTo>
                <a:cubicBezTo>
                  <a:pt x="121948" y="95351"/>
                  <a:pt x="121796" y="95229"/>
                  <a:pt x="121613" y="95108"/>
                </a:cubicBezTo>
                <a:cubicBezTo>
                  <a:pt x="120823" y="94469"/>
                  <a:pt x="120002" y="93831"/>
                  <a:pt x="119273" y="93132"/>
                </a:cubicBezTo>
                <a:cubicBezTo>
                  <a:pt x="119121" y="93010"/>
                  <a:pt x="118999" y="92919"/>
                  <a:pt x="118878" y="92767"/>
                </a:cubicBezTo>
                <a:cubicBezTo>
                  <a:pt x="117875" y="91855"/>
                  <a:pt x="117023" y="90731"/>
                  <a:pt x="116385" y="89515"/>
                </a:cubicBezTo>
                <a:cubicBezTo>
                  <a:pt x="115838" y="88390"/>
                  <a:pt x="115412" y="87205"/>
                  <a:pt x="115109" y="85989"/>
                </a:cubicBezTo>
                <a:cubicBezTo>
                  <a:pt x="114957" y="85472"/>
                  <a:pt x="114805" y="84925"/>
                  <a:pt x="114653" y="84409"/>
                </a:cubicBezTo>
                <a:cubicBezTo>
                  <a:pt x="113893" y="82281"/>
                  <a:pt x="113011" y="80244"/>
                  <a:pt x="111978" y="78269"/>
                </a:cubicBezTo>
                <a:cubicBezTo>
                  <a:pt x="110853" y="75989"/>
                  <a:pt x="109698" y="73618"/>
                  <a:pt x="109029" y="71126"/>
                </a:cubicBezTo>
                <a:cubicBezTo>
                  <a:pt x="107358" y="64743"/>
                  <a:pt x="109181" y="57873"/>
                  <a:pt x="110944" y="52584"/>
                </a:cubicBezTo>
                <a:cubicBezTo>
                  <a:pt x="111583" y="50609"/>
                  <a:pt x="112130" y="48177"/>
                  <a:pt x="110640" y="46748"/>
                </a:cubicBezTo>
                <a:cubicBezTo>
                  <a:pt x="109850" y="45989"/>
                  <a:pt x="108725" y="45776"/>
                  <a:pt x="107844" y="45624"/>
                </a:cubicBezTo>
                <a:cubicBezTo>
                  <a:pt x="105702" y="45215"/>
                  <a:pt x="103469" y="44886"/>
                  <a:pt x="101344" y="44886"/>
                </a:cubicBezTo>
                <a:close/>
                <a:moveTo>
                  <a:pt x="78573" y="304"/>
                </a:moveTo>
                <a:cubicBezTo>
                  <a:pt x="78451" y="456"/>
                  <a:pt x="78299" y="638"/>
                  <a:pt x="78178" y="790"/>
                </a:cubicBezTo>
                <a:cubicBezTo>
                  <a:pt x="77205" y="2128"/>
                  <a:pt x="76658" y="3708"/>
                  <a:pt x="76567" y="5350"/>
                </a:cubicBezTo>
                <a:cubicBezTo>
                  <a:pt x="76354" y="7538"/>
                  <a:pt x="77631" y="9605"/>
                  <a:pt x="79698" y="10395"/>
                </a:cubicBezTo>
                <a:cubicBezTo>
                  <a:pt x="80371" y="10694"/>
                  <a:pt x="81082" y="10837"/>
                  <a:pt x="81786" y="10837"/>
                </a:cubicBezTo>
                <a:cubicBezTo>
                  <a:pt x="83306" y="10837"/>
                  <a:pt x="84799" y="10171"/>
                  <a:pt x="85837" y="8967"/>
                </a:cubicBezTo>
                <a:cubicBezTo>
                  <a:pt x="87108" y="7496"/>
                  <a:pt x="89000" y="6221"/>
                  <a:pt x="91021" y="6221"/>
                </a:cubicBezTo>
                <a:cubicBezTo>
                  <a:pt x="91756" y="6221"/>
                  <a:pt x="92508" y="6389"/>
                  <a:pt x="93254" y="6778"/>
                </a:cubicBezTo>
                <a:cubicBezTo>
                  <a:pt x="94166" y="7234"/>
                  <a:pt x="94956" y="7994"/>
                  <a:pt x="95473" y="8906"/>
                </a:cubicBezTo>
                <a:cubicBezTo>
                  <a:pt x="95503" y="8906"/>
                  <a:pt x="95503" y="8936"/>
                  <a:pt x="95503" y="8967"/>
                </a:cubicBezTo>
                <a:cubicBezTo>
                  <a:pt x="96871" y="11338"/>
                  <a:pt x="96902" y="14711"/>
                  <a:pt x="96567" y="17508"/>
                </a:cubicBezTo>
                <a:cubicBezTo>
                  <a:pt x="96081" y="21520"/>
                  <a:pt x="95473" y="26505"/>
                  <a:pt x="98695" y="29453"/>
                </a:cubicBezTo>
                <a:cubicBezTo>
                  <a:pt x="100213" y="30848"/>
                  <a:pt x="102081" y="31332"/>
                  <a:pt x="104085" y="31332"/>
                </a:cubicBezTo>
                <a:cubicBezTo>
                  <a:pt x="106534" y="31332"/>
                  <a:pt x="109186" y="30608"/>
                  <a:pt x="111643" y="29940"/>
                </a:cubicBezTo>
                <a:lnTo>
                  <a:pt x="112099" y="29818"/>
                </a:lnTo>
                <a:cubicBezTo>
                  <a:pt x="113514" y="29430"/>
                  <a:pt x="114966" y="29240"/>
                  <a:pt x="116416" y="29240"/>
                </a:cubicBezTo>
                <a:cubicBezTo>
                  <a:pt x="117240" y="29240"/>
                  <a:pt x="118063" y="29302"/>
                  <a:pt x="118878" y="29423"/>
                </a:cubicBezTo>
                <a:lnTo>
                  <a:pt x="119060" y="29453"/>
                </a:lnTo>
                <a:cubicBezTo>
                  <a:pt x="120033" y="29605"/>
                  <a:pt x="120914" y="29970"/>
                  <a:pt x="121735" y="30487"/>
                </a:cubicBezTo>
                <a:cubicBezTo>
                  <a:pt x="122951" y="31247"/>
                  <a:pt x="123771" y="32523"/>
                  <a:pt x="123954" y="33952"/>
                </a:cubicBezTo>
                <a:cubicBezTo>
                  <a:pt x="124045" y="34742"/>
                  <a:pt x="124014" y="35563"/>
                  <a:pt x="123832" y="36353"/>
                </a:cubicBezTo>
                <a:cubicBezTo>
                  <a:pt x="123194" y="38998"/>
                  <a:pt x="122039" y="41490"/>
                  <a:pt x="120428" y="43678"/>
                </a:cubicBezTo>
                <a:cubicBezTo>
                  <a:pt x="119546" y="44773"/>
                  <a:pt x="118634" y="45867"/>
                  <a:pt x="117662" y="46870"/>
                </a:cubicBezTo>
                <a:cubicBezTo>
                  <a:pt x="116416" y="48147"/>
                  <a:pt x="115261" y="49484"/>
                  <a:pt x="114257" y="50943"/>
                </a:cubicBezTo>
                <a:cubicBezTo>
                  <a:pt x="111978" y="54378"/>
                  <a:pt x="111218" y="58876"/>
                  <a:pt x="112160" y="63284"/>
                </a:cubicBezTo>
                <a:cubicBezTo>
                  <a:pt x="113072" y="67630"/>
                  <a:pt x="115564" y="71369"/>
                  <a:pt x="118999" y="73588"/>
                </a:cubicBezTo>
                <a:cubicBezTo>
                  <a:pt x="119030" y="73618"/>
                  <a:pt x="119060" y="73648"/>
                  <a:pt x="119090" y="73648"/>
                </a:cubicBezTo>
                <a:cubicBezTo>
                  <a:pt x="119151" y="73709"/>
                  <a:pt x="119212" y="73740"/>
                  <a:pt x="119273" y="73770"/>
                </a:cubicBezTo>
                <a:cubicBezTo>
                  <a:pt x="119668" y="74013"/>
                  <a:pt x="120093" y="74256"/>
                  <a:pt x="120519" y="74500"/>
                </a:cubicBezTo>
                <a:cubicBezTo>
                  <a:pt x="121948" y="75290"/>
                  <a:pt x="123376" y="76141"/>
                  <a:pt x="124258" y="77448"/>
                </a:cubicBezTo>
                <a:cubicBezTo>
                  <a:pt x="125565" y="79393"/>
                  <a:pt x="125352" y="81916"/>
                  <a:pt x="125139" y="84348"/>
                </a:cubicBezTo>
                <a:cubicBezTo>
                  <a:pt x="125109" y="84895"/>
                  <a:pt x="125048" y="85412"/>
                  <a:pt x="125018" y="85959"/>
                </a:cubicBezTo>
                <a:cubicBezTo>
                  <a:pt x="124835" y="89150"/>
                  <a:pt x="126021" y="92858"/>
                  <a:pt x="128999" y="93466"/>
                </a:cubicBezTo>
                <a:cubicBezTo>
                  <a:pt x="129422" y="93511"/>
                  <a:pt x="129829" y="93539"/>
                  <a:pt x="130243" y="93539"/>
                </a:cubicBezTo>
                <a:cubicBezTo>
                  <a:pt x="130394" y="93539"/>
                  <a:pt x="130547" y="93535"/>
                  <a:pt x="130702" y="93527"/>
                </a:cubicBezTo>
                <a:cubicBezTo>
                  <a:pt x="130924" y="93527"/>
                  <a:pt x="131147" y="93514"/>
                  <a:pt x="131370" y="93514"/>
                </a:cubicBezTo>
                <a:cubicBezTo>
                  <a:pt x="131482" y="93514"/>
                  <a:pt x="131593" y="93517"/>
                  <a:pt x="131705" y="93527"/>
                </a:cubicBezTo>
                <a:cubicBezTo>
                  <a:pt x="133285" y="93649"/>
                  <a:pt x="134744" y="94439"/>
                  <a:pt x="135717" y="95685"/>
                </a:cubicBezTo>
                <a:cubicBezTo>
                  <a:pt x="137297" y="97661"/>
                  <a:pt x="137996" y="100153"/>
                  <a:pt x="137693" y="102646"/>
                </a:cubicBezTo>
                <a:cubicBezTo>
                  <a:pt x="137267" y="106141"/>
                  <a:pt x="135352" y="109242"/>
                  <a:pt x="133498" y="112281"/>
                </a:cubicBezTo>
                <a:cubicBezTo>
                  <a:pt x="133164" y="112859"/>
                  <a:pt x="132799" y="113406"/>
                  <a:pt x="132464" y="113983"/>
                </a:cubicBezTo>
                <a:cubicBezTo>
                  <a:pt x="131522" y="115534"/>
                  <a:pt x="130732" y="117145"/>
                  <a:pt x="130094" y="118847"/>
                </a:cubicBezTo>
                <a:cubicBezTo>
                  <a:pt x="130063" y="118968"/>
                  <a:pt x="130002" y="119090"/>
                  <a:pt x="129972" y="119211"/>
                </a:cubicBezTo>
                <a:cubicBezTo>
                  <a:pt x="129212" y="121430"/>
                  <a:pt x="128878" y="123862"/>
                  <a:pt x="129546" y="126233"/>
                </a:cubicBezTo>
                <a:cubicBezTo>
                  <a:pt x="130063" y="128087"/>
                  <a:pt x="131188" y="129728"/>
                  <a:pt x="132221" y="131309"/>
                </a:cubicBezTo>
                <a:cubicBezTo>
                  <a:pt x="133103" y="132525"/>
                  <a:pt x="133863" y="133832"/>
                  <a:pt x="134501" y="135200"/>
                </a:cubicBezTo>
                <a:cubicBezTo>
                  <a:pt x="136538" y="140154"/>
                  <a:pt x="134683" y="145656"/>
                  <a:pt x="132799" y="149364"/>
                </a:cubicBezTo>
                <a:cubicBezTo>
                  <a:pt x="131796" y="151309"/>
                  <a:pt x="130641" y="153163"/>
                  <a:pt x="129516" y="154987"/>
                </a:cubicBezTo>
                <a:cubicBezTo>
                  <a:pt x="128027" y="157358"/>
                  <a:pt x="126507" y="159790"/>
                  <a:pt x="125352" y="162404"/>
                </a:cubicBezTo>
                <a:cubicBezTo>
                  <a:pt x="124866" y="163528"/>
                  <a:pt x="124440" y="164714"/>
                  <a:pt x="124045" y="165838"/>
                </a:cubicBezTo>
                <a:cubicBezTo>
                  <a:pt x="123528" y="167236"/>
                  <a:pt x="123011" y="168665"/>
                  <a:pt x="122373" y="170002"/>
                </a:cubicBezTo>
                <a:cubicBezTo>
                  <a:pt x="121552" y="171644"/>
                  <a:pt x="120641" y="173255"/>
                  <a:pt x="119607" y="174775"/>
                </a:cubicBezTo>
                <a:cubicBezTo>
                  <a:pt x="118270" y="176933"/>
                  <a:pt x="116871" y="179152"/>
                  <a:pt x="116020" y="181583"/>
                </a:cubicBezTo>
                <a:cubicBezTo>
                  <a:pt x="115017" y="184501"/>
                  <a:pt x="115139" y="187845"/>
                  <a:pt x="116264" y="190276"/>
                </a:cubicBezTo>
                <a:lnTo>
                  <a:pt x="116902" y="190276"/>
                </a:lnTo>
                <a:cubicBezTo>
                  <a:pt x="115716" y="187936"/>
                  <a:pt x="115564" y="184653"/>
                  <a:pt x="116568" y="181796"/>
                </a:cubicBezTo>
                <a:cubicBezTo>
                  <a:pt x="117175" y="180155"/>
                  <a:pt x="117935" y="178574"/>
                  <a:pt x="118878" y="177085"/>
                </a:cubicBezTo>
                <a:cubicBezTo>
                  <a:pt x="118999" y="176872"/>
                  <a:pt x="119121" y="176659"/>
                  <a:pt x="119273" y="176446"/>
                </a:cubicBezTo>
                <a:cubicBezTo>
                  <a:pt x="119546" y="175990"/>
                  <a:pt x="119820" y="175534"/>
                  <a:pt x="120093" y="175079"/>
                </a:cubicBezTo>
                <a:cubicBezTo>
                  <a:pt x="121127" y="173528"/>
                  <a:pt x="122069" y="171917"/>
                  <a:pt x="122890" y="170246"/>
                </a:cubicBezTo>
                <a:cubicBezTo>
                  <a:pt x="123528" y="168878"/>
                  <a:pt x="124075" y="167449"/>
                  <a:pt x="124562" y="166051"/>
                </a:cubicBezTo>
                <a:cubicBezTo>
                  <a:pt x="124987" y="164896"/>
                  <a:pt x="125413" y="163741"/>
                  <a:pt x="125899" y="162616"/>
                </a:cubicBezTo>
                <a:cubicBezTo>
                  <a:pt x="126993" y="160063"/>
                  <a:pt x="128513" y="157631"/>
                  <a:pt x="130002" y="155291"/>
                </a:cubicBezTo>
                <a:cubicBezTo>
                  <a:pt x="131127" y="153467"/>
                  <a:pt x="132313" y="151583"/>
                  <a:pt x="133285" y="149637"/>
                </a:cubicBezTo>
                <a:cubicBezTo>
                  <a:pt x="135261" y="145808"/>
                  <a:pt x="137145" y="140154"/>
                  <a:pt x="135018" y="134987"/>
                </a:cubicBezTo>
                <a:cubicBezTo>
                  <a:pt x="134379" y="133589"/>
                  <a:pt x="133620" y="132251"/>
                  <a:pt x="132708" y="131005"/>
                </a:cubicBezTo>
                <a:cubicBezTo>
                  <a:pt x="131674" y="129455"/>
                  <a:pt x="130610" y="127874"/>
                  <a:pt x="130094" y="126081"/>
                </a:cubicBezTo>
                <a:cubicBezTo>
                  <a:pt x="128908" y="121795"/>
                  <a:pt x="131157" y="117297"/>
                  <a:pt x="132951" y="114287"/>
                </a:cubicBezTo>
                <a:cubicBezTo>
                  <a:pt x="133285" y="113710"/>
                  <a:pt x="133650" y="113132"/>
                  <a:pt x="133984" y="112585"/>
                </a:cubicBezTo>
                <a:cubicBezTo>
                  <a:pt x="135869" y="109515"/>
                  <a:pt x="137814" y="106324"/>
                  <a:pt x="138270" y="102707"/>
                </a:cubicBezTo>
                <a:cubicBezTo>
                  <a:pt x="138574" y="100062"/>
                  <a:pt x="137814" y="97418"/>
                  <a:pt x="136173" y="95321"/>
                </a:cubicBezTo>
                <a:cubicBezTo>
                  <a:pt x="135079" y="93953"/>
                  <a:pt x="133468" y="93102"/>
                  <a:pt x="131735" y="92950"/>
                </a:cubicBezTo>
                <a:lnTo>
                  <a:pt x="130671" y="92950"/>
                </a:lnTo>
                <a:cubicBezTo>
                  <a:pt x="130488" y="92971"/>
                  <a:pt x="130305" y="92981"/>
                  <a:pt x="130122" y="92981"/>
                </a:cubicBezTo>
                <a:cubicBezTo>
                  <a:pt x="129788" y="92981"/>
                  <a:pt x="129455" y="92948"/>
                  <a:pt x="129121" y="92889"/>
                </a:cubicBezTo>
                <a:cubicBezTo>
                  <a:pt x="126446" y="92372"/>
                  <a:pt x="125413" y="88937"/>
                  <a:pt x="125595" y="85989"/>
                </a:cubicBezTo>
                <a:cubicBezTo>
                  <a:pt x="125625" y="85442"/>
                  <a:pt x="125656" y="84925"/>
                  <a:pt x="125717" y="84378"/>
                </a:cubicBezTo>
                <a:cubicBezTo>
                  <a:pt x="125929" y="81855"/>
                  <a:pt x="126142" y="79241"/>
                  <a:pt x="124744" y="77114"/>
                </a:cubicBezTo>
                <a:cubicBezTo>
                  <a:pt x="123802" y="75685"/>
                  <a:pt x="122282" y="74834"/>
                  <a:pt x="120793" y="74013"/>
                </a:cubicBezTo>
                <a:cubicBezTo>
                  <a:pt x="120337" y="73740"/>
                  <a:pt x="119850" y="73466"/>
                  <a:pt x="119394" y="73193"/>
                </a:cubicBezTo>
                <a:cubicBezTo>
                  <a:pt x="118726" y="72767"/>
                  <a:pt x="118118" y="72281"/>
                  <a:pt x="117510" y="71734"/>
                </a:cubicBezTo>
                <a:cubicBezTo>
                  <a:pt x="117449" y="71673"/>
                  <a:pt x="117388" y="71612"/>
                  <a:pt x="117327" y="71551"/>
                </a:cubicBezTo>
                <a:cubicBezTo>
                  <a:pt x="114987" y="69272"/>
                  <a:pt x="113376" y="66354"/>
                  <a:pt x="112707" y="63162"/>
                </a:cubicBezTo>
                <a:cubicBezTo>
                  <a:pt x="111795" y="58907"/>
                  <a:pt x="112525" y="54560"/>
                  <a:pt x="114713" y="51277"/>
                </a:cubicBezTo>
                <a:cubicBezTo>
                  <a:pt x="115534" y="50092"/>
                  <a:pt x="116416" y="48998"/>
                  <a:pt x="117388" y="47995"/>
                </a:cubicBezTo>
                <a:cubicBezTo>
                  <a:pt x="117510" y="47843"/>
                  <a:pt x="117631" y="47721"/>
                  <a:pt x="117753" y="47599"/>
                </a:cubicBezTo>
                <a:cubicBezTo>
                  <a:pt x="117844" y="47478"/>
                  <a:pt x="117966" y="47356"/>
                  <a:pt x="118057" y="47265"/>
                </a:cubicBezTo>
                <a:cubicBezTo>
                  <a:pt x="119060" y="46232"/>
                  <a:pt x="120002" y="45137"/>
                  <a:pt x="120884" y="44013"/>
                </a:cubicBezTo>
                <a:cubicBezTo>
                  <a:pt x="122555" y="41764"/>
                  <a:pt x="123741" y="39210"/>
                  <a:pt x="124379" y="36475"/>
                </a:cubicBezTo>
                <a:cubicBezTo>
                  <a:pt x="124592" y="35624"/>
                  <a:pt x="124622" y="34742"/>
                  <a:pt x="124501" y="33861"/>
                </a:cubicBezTo>
                <a:cubicBezTo>
                  <a:pt x="124288" y="32280"/>
                  <a:pt x="123407" y="30852"/>
                  <a:pt x="122039" y="30000"/>
                </a:cubicBezTo>
                <a:cubicBezTo>
                  <a:pt x="121188" y="29453"/>
                  <a:pt x="120245" y="29089"/>
                  <a:pt x="119273" y="28906"/>
                </a:cubicBezTo>
                <a:cubicBezTo>
                  <a:pt x="119121" y="28876"/>
                  <a:pt x="118999" y="28845"/>
                  <a:pt x="118878" y="28815"/>
                </a:cubicBezTo>
                <a:cubicBezTo>
                  <a:pt x="118108" y="28714"/>
                  <a:pt x="117334" y="28663"/>
                  <a:pt x="116562" y="28663"/>
                </a:cubicBezTo>
                <a:cubicBezTo>
                  <a:pt x="115017" y="28663"/>
                  <a:pt x="113477" y="28866"/>
                  <a:pt x="111978" y="29271"/>
                </a:cubicBezTo>
                <a:lnTo>
                  <a:pt x="111491" y="29393"/>
                </a:lnTo>
                <a:cubicBezTo>
                  <a:pt x="109073" y="30052"/>
                  <a:pt x="106477" y="30758"/>
                  <a:pt x="104104" y="30758"/>
                </a:cubicBezTo>
                <a:cubicBezTo>
                  <a:pt x="102212" y="30758"/>
                  <a:pt x="100462" y="30309"/>
                  <a:pt x="99060" y="29028"/>
                </a:cubicBezTo>
                <a:cubicBezTo>
                  <a:pt x="96081" y="26292"/>
                  <a:pt x="96658" y="21459"/>
                  <a:pt x="97114" y="17599"/>
                </a:cubicBezTo>
                <a:cubicBezTo>
                  <a:pt x="97601" y="13526"/>
                  <a:pt x="97357" y="8237"/>
                  <a:pt x="93497" y="6261"/>
                </a:cubicBezTo>
                <a:cubicBezTo>
                  <a:pt x="92708" y="5853"/>
                  <a:pt x="91870" y="5654"/>
                  <a:pt x="91018" y="5654"/>
                </a:cubicBezTo>
                <a:cubicBezTo>
                  <a:pt x="89082" y="5654"/>
                  <a:pt x="87070" y="6681"/>
                  <a:pt x="85382" y="8602"/>
                </a:cubicBezTo>
                <a:cubicBezTo>
                  <a:pt x="84468" y="9681"/>
                  <a:pt x="83144" y="10265"/>
                  <a:pt x="81786" y="10265"/>
                </a:cubicBezTo>
                <a:cubicBezTo>
                  <a:pt x="81155" y="10265"/>
                  <a:pt x="80518" y="10139"/>
                  <a:pt x="79910" y="9879"/>
                </a:cubicBezTo>
                <a:cubicBezTo>
                  <a:pt x="78087" y="9149"/>
                  <a:pt x="76962" y="7325"/>
                  <a:pt x="77144" y="5380"/>
                </a:cubicBezTo>
                <a:cubicBezTo>
                  <a:pt x="77235" y="3860"/>
                  <a:pt x="77752" y="2371"/>
                  <a:pt x="78634" y="1125"/>
                </a:cubicBezTo>
                <a:cubicBezTo>
                  <a:pt x="78846" y="851"/>
                  <a:pt x="79090" y="578"/>
                  <a:pt x="79333" y="304"/>
                </a:cubicBezTo>
                <a:close/>
                <a:moveTo>
                  <a:pt x="144050" y="154519"/>
                </a:moveTo>
                <a:cubicBezTo>
                  <a:pt x="143705" y="154519"/>
                  <a:pt x="143358" y="154542"/>
                  <a:pt x="143012" y="154592"/>
                </a:cubicBezTo>
                <a:cubicBezTo>
                  <a:pt x="142890" y="154592"/>
                  <a:pt x="142769" y="154622"/>
                  <a:pt x="142617" y="154653"/>
                </a:cubicBezTo>
                <a:cubicBezTo>
                  <a:pt x="141583" y="154835"/>
                  <a:pt x="140580" y="155200"/>
                  <a:pt x="139668" y="155717"/>
                </a:cubicBezTo>
                <a:cubicBezTo>
                  <a:pt x="136659" y="157419"/>
                  <a:pt x="134167" y="160732"/>
                  <a:pt x="133133" y="164349"/>
                </a:cubicBezTo>
                <a:cubicBezTo>
                  <a:pt x="132951" y="164987"/>
                  <a:pt x="132829" y="165656"/>
                  <a:pt x="132708" y="166325"/>
                </a:cubicBezTo>
                <a:cubicBezTo>
                  <a:pt x="132677" y="166477"/>
                  <a:pt x="132647" y="166598"/>
                  <a:pt x="132616" y="166720"/>
                </a:cubicBezTo>
                <a:cubicBezTo>
                  <a:pt x="132161" y="169486"/>
                  <a:pt x="132161" y="172343"/>
                  <a:pt x="132161" y="175109"/>
                </a:cubicBezTo>
                <a:cubicBezTo>
                  <a:pt x="132191" y="177358"/>
                  <a:pt x="132100" y="179577"/>
                  <a:pt x="131917" y="181826"/>
                </a:cubicBezTo>
                <a:cubicBezTo>
                  <a:pt x="131522" y="185443"/>
                  <a:pt x="130550" y="188240"/>
                  <a:pt x="128939" y="190276"/>
                </a:cubicBezTo>
                <a:lnTo>
                  <a:pt x="129638" y="190276"/>
                </a:lnTo>
                <a:cubicBezTo>
                  <a:pt x="131157" y="188179"/>
                  <a:pt x="132100" y="185352"/>
                  <a:pt x="132464" y="181887"/>
                </a:cubicBezTo>
                <a:cubicBezTo>
                  <a:pt x="132677" y="179638"/>
                  <a:pt x="132768" y="177358"/>
                  <a:pt x="132738" y="175109"/>
                </a:cubicBezTo>
                <a:cubicBezTo>
                  <a:pt x="132738" y="172343"/>
                  <a:pt x="132738" y="169486"/>
                  <a:pt x="133194" y="166720"/>
                </a:cubicBezTo>
                <a:cubicBezTo>
                  <a:pt x="133224" y="166598"/>
                  <a:pt x="133255" y="166477"/>
                  <a:pt x="133285" y="166325"/>
                </a:cubicBezTo>
                <a:cubicBezTo>
                  <a:pt x="133376" y="165717"/>
                  <a:pt x="133528" y="165109"/>
                  <a:pt x="133680" y="164501"/>
                </a:cubicBezTo>
                <a:cubicBezTo>
                  <a:pt x="134653" y="161005"/>
                  <a:pt x="137054" y="157844"/>
                  <a:pt x="139972" y="156203"/>
                </a:cubicBezTo>
                <a:cubicBezTo>
                  <a:pt x="141203" y="155464"/>
                  <a:pt x="142600" y="155086"/>
                  <a:pt x="144004" y="155086"/>
                </a:cubicBezTo>
                <a:cubicBezTo>
                  <a:pt x="144680" y="155086"/>
                  <a:pt x="145359" y="155174"/>
                  <a:pt x="146021" y="155352"/>
                </a:cubicBezTo>
                <a:cubicBezTo>
                  <a:pt x="150550" y="156659"/>
                  <a:pt x="152647" y="161856"/>
                  <a:pt x="152465" y="166325"/>
                </a:cubicBezTo>
                <a:cubicBezTo>
                  <a:pt x="152465" y="166477"/>
                  <a:pt x="152465" y="166598"/>
                  <a:pt x="152434" y="166720"/>
                </a:cubicBezTo>
                <a:cubicBezTo>
                  <a:pt x="152434" y="166811"/>
                  <a:pt x="152434" y="166902"/>
                  <a:pt x="152434" y="166963"/>
                </a:cubicBezTo>
                <a:cubicBezTo>
                  <a:pt x="152070" y="170762"/>
                  <a:pt x="150459" y="174349"/>
                  <a:pt x="148909" y="177784"/>
                </a:cubicBezTo>
                <a:cubicBezTo>
                  <a:pt x="148483" y="178787"/>
                  <a:pt x="148027" y="179790"/>
                  <a:pt x="147602" y="180793"/>
                </a:cubicBezTo>
                <a:cubicBezTo>
                  <a:pt x="146325" y="183863"/>
                  <a:pt x="145322" y="187024"/>
                  <a:pt x="144532" y="190276"/>
                </a:cubicBezTo>
                <a:lnTo>
                  <a:pt x="145139" y="190276"/>
                </a:lnTo>
                <a:cubicBezTo>
                  <a:pt x="145869" y="187115"/>
                  <a:pt x="146902" y="184015"/>
                  <a:pt x="148149" y="181006"/>
                </a:cubicBezTo>
                <a:cubicBezTo>
                  <a:pt x="148544" y="180003"/>
                  <a:pt x="149000" y="179000"/>
                  <a:pt x="149456" y="178027"/>
                </a:cubicBezTo>
                <a:cubicBezTo>
                  <a:pt x="151006" y="174531"/>
                  <a:pt x="152617" y="170914"/>
                  <a:pt x="152982" y="167024"/>
                </a:cubicBezTo>
                <a:cubicBezTo>
                  <a:pt x="153012" y="166933"/>
                  <a:pt x="153012" y="166811"/>
                  <a:pt x="153012" y="166720"/>
                </a:cubicBezTo>
                <a:cubicBezTo>
                  <a:pt x="153012" y="166598"/>
                  <a:pt x="153042" y="166477"/>
                  <a:pt x="153042" y="166325"/>
                </a:cubicBezTo>
                <a:cubicBezTo>
                  <a:pt x="153225" y="161644"/>
                  <a:pt x="150975" y="156172"/>
                  <a:pt x="146173" y="154805"/>
                </a:cubicBezTo>
                <a:cubicBezTo>
                  <a:pt x="145476" y="154620"/>
                  <a:pt x="144766" y="154519"/>
                  <a:pt x="144050" y="154519"/>
                </a:cubicBezTo>
                <a:close/>
                <a:moveTo>
                  <a:pt x="121552" y="304"/>
                </a:moveTo>
                <a:cubicBezTo>
                  <a:pt x="122069" y="1641"/>
                  <a:pt x="122434" y="3009"/>
                  <a:pt x="122647" y="4438"/>
                </a:cubicBezTo>
                <a:cubicBezTo>
                  <a:pt x="123315" y="8116"/>
                  <a:pt x="125018" y="10456"/>
                  <a:pt x="126629" y="12766"/>
                </a:cubicBezTo>
                <a:cubicBezTo>
                  <a:pt x="129425" y="16687"/>
                  <a:pt x="132313" y="20730"/>
                  <a:pt x="130094" y="31672"/>
                </a:cubicBezTo>
                <a:cubicBezTo>
                  <a:pt x="129942" y="32402"/>
                  <a:pt x="129790" y="33344"/>
                  <a:pt x="129607" y="34347"/>
                </a:cubicBezTo>
                <a:cubicBezTo>
                  <a:pt x="129212" y="36718"/>
                  <a:pt x="128695" y="39636"/>
                  <a:pt x="128148" y="41247"/>
                </a:cubicBezTo>
                <a:cubicBezTo>
                  <a:pt x="127419" y="43283"/>
                  <a:pt x="125777" y="44864"/>
                  <a:pt x="124166" y="46384"/>
                </a:cubicBezTo>
                <a:cubicBezTo>
                  <a:pt x="123650" y="46840"/>
                  <a:pt x="123133" y="47356"/>
                  <a:pt x="122647" y="47873"/>
                </a:cubicBezTo>
                <a:cubicBezTo>
                  <a:pt x="122616" y="47903"/>
                  <a:pt x="122555" y="47934"/>
                  <a:pt x="122525" y="47995"/>
                </a:cubicBezTo>
                <a:cubicBezTo>
                  <a:pt x="122495" y="48025"/>
                  <a:pt x="122464" y="48055"/>
                  <a:pt x="122434" y="48086"/>
                </a:cubicBezTo>
                <a:cubicBezTo>
                  <a:pt x="119182" y="51551"/>
                  <a:pt x="117631" y="55928"/>
                  <a:pt x="118361" y="59788"/>
                </a:cubicBezTo>
                <a:cubicBezTo>
                  <a:pt x="118513" y="60639"/>
                  <a:pt x="118786" y="61429"/>
                  <a:pt x="119151" y="62189"/>
                </a:cubicBezTo>
                <a:cubicBezTo>
                  <a:pt x="119182" y="62250"/>
                  <a:pt x="119212" y="62311"/>
                  <a:pt x="119273" y="62402"/>
                </a:cubicBezTo>
                <a:cubicBezTo>
                  <a:pt x="120782" y="65229"/>
                  <a:pt x="123705" y="67214"/>
                  <a:pt x="126653" y="67214"/>
                </a:cubicBezTo>
                <a:cubicBezTo>
                  <a:pt x="126969" y="67214"/>
                  <a:pt x="127286" y="67191"/>
                  <a:pt x="127601" y="67144"/>
                </a:cubicBezTo>
                <a:cubicBezTo>
                  <a:pt x="128726" y="66901"/>
                  <a:pt x="129850" y="66566"/>
                  <a:pt x="130884" y="66080"/>
                </a:cubicBezTo>
                <a:cubicBezTo>
                  <a:pt x="132244" y="65520"/>
                  <a:pt x="133534" y="64983"/>
                  <a:pt x="134959" y="64983"/>
                </a:cubicBezTo>
                <a:cubicBezTo>
                  <a:pt x="135158" y="64983"/>
                  <a:pt x="135360" y="64994"/>
                  <a:pt x="135565" y="65016"/>
                </a:cubicBezTo>
                <a:cubicBezTo>
                  <a:pt x="136538" y="65107"/>
                  <a:pt x="137419" y="65624"/>
                  <a:pt x="137936" y="66475"/>
                </a:cubicBezTo>
                <a:cubicBezTo>
                  <a:pt x="138726" y="67752"/>
                  <a:pt x="138057" y="68968"/>
                  <a:pt x="137419" y="70123"/>
                </a:cubicBezTo>
                <a:lnTo>
                  <a:pt x="137389" y="70153"/>
                </a:lnTo>
                <a:cubicBezTo>
                  <a:pt x="137176" y="70548"/>
                  <a:pt x="136963" y="70943"/>
                  <a:pt x="136750" y="71338"/>
                </a:cubicBezTo>
                <a:cubicBezTo>
                  <a:pt x="136689" y="71460"/>
                  <a:pt x="136629" y="71612"/>
                  <a:pt x="136568" y="71734"/>
                </a:cubicBezTo>
                <a:cubicBezTo>
                  <a:pt x="135474" y="73952"/>
                  <a:pt x="134501" y="76627"/>
                  <a:pt x="134775" y="79363"/>
                </a:cubicBezTo>
                <a:cubicBezTo>
                  <a:pt x="135048" y="82494"/>
                  <a:pt x="137480" y="85959"/>
                  <a:pt x="140914" y="86080"/>
                </a:cubicBezTo>
                <a:cubicBezTo>
                  <a:pt x="141492" y="86080"/>
                  <a:pt x="142070" y="86019"/>
                  <a:pt x="142617" y="85898"/>
                </a:cubicBezTo>
                <a:cubicBezTo>
                  <a:pt x="142769" y="85868"/>
                  <a:pt x="142890" y="85868"/>
                  <a:pt x="143012" y="85837"/>
                </a:cubicBezTo>
                <a:cubicBezTo>
                  <a:pt x="143316" y="85746"/>
                  <a:pt x="143620" y="85685"/>
                  <a:pt x="143893" y="85594"/>
                </a:cubicBezTo>
                <a:cubicBezTo>
                  <a:pt x="144532" y="85442"/>
                  <a:pt x="145139" y="85290"/>
                  <a:pt x="145778" y="85199"/>
                </a:cubicBezTo>
                <a:cubicBezTo>
                  <a:pt x="146041" y="85165"/>
                  <a:pt x="146306" y="85148"/>
                  <a:pt x="146571" y="85148"/>
                </a:cubicBezTo>
                <a:cubicBezTo>
                  <a:pt x="148657" y="85148"/>
                  <a:pt x="150745" y="86195"/>
                  <a:pt x="152282" y="88056"/>
                </a:cubicBezTo>
                <a:cubicBezTo>
                  <a:pt x="154015" y="90153"/>
                  <a:pt x="154623" y="92767"/>
                  <a:pt x="153863" y="94986"/>
                </a:cubicBezTo>
                <a:cubicBezTo>
                  <a:pt x="153407" y="96476"/>
                  <a:pt x="152495" y="97722"/>
                  <a:pt x="151553" y="99059"/>
                </a:cubicBezTo>
                <a:cubicBezTo>
                  <a:pt x="150975" y="99789"/>
                  <a:pt x="150459" y="100579"/>
                  <a:pt x="150003" y="101369"/>
                </a:cubicBezTo>
                <a:cubicBezTo>
                  <a:pt x="148422" y="104074"/>
                  <a:pt x="147845" y="107144"/>
                  <a:pt x="147267" y="110123"/>
                </a:cubicBezTo>
                <a:cubicBezTo>
                  <a:pt x="145869" y="117327"/>
                  <a:pt x="144440" y="124774"/>
                  <a:pt x="145383" y="132221"/>
                </a:cubicBezTo>
                <a:cubicBezTo>
                  <a:pt x="145808" y="135868"/>
                  <a:pt x="146933" y="139394"/>
                  <a:pt x="148696" y="142586"/>
                </a:cubicBezTo>
                <a:cubicBezTo>
                  <a:pt x="148787" y="142707"/>
                  <a:pt x="148848" y="142859"/>
                  <a:pt x="148939" y="142981"/>
                </a:cubicBezTo>
                <a:cubicBezTo>
                  <a:pt x="150732" y="146203"/>
                  <a:pt x="153407" y="148878"/>
                  <a:pt x="156629" y="150671"/>
                </a:cubicBezTo>
                <a:cubicBezTo>
                  <a:pt x="157754" y="151279"/>
                  <a:pt x="158909" y="151796"/>
                  <a:pt x="160094" y="152251"/>
                </a:cubicBezTo>
                <a:cubicBezTo>
                  <a:pt x="161553" y="152799"/>
                  <a:pt x="162951" y="153467"/>
                  <a:pt x="164319" y="154258"/>
                </a:cubicBezTo>
                <a:cubicBezTo>
                  <a:pt x="166386" y="155534"/>
                  <a:pt x="168635" y="158057"/>
                  <a:pt x="168240" y="160914"/>
                </a:cubicBezTo>
                <a:cubicBezTo>
                  <a:pt x="168058" y="162069"/>
                  <a:pt x="167450" y="163163"/>
                  <a:pt x="166842" y="164167"/>
                </a:cubicBezTo>
                <a:cubicBezTo>
                  <a:pt x="165505" y="166233"/>
                  <a:pt x="164046" y="168179"/>
                  <a:pt x="162526" y="170094"/>
                </a:cubicBezTo>
                <a:cubicBezTo>
                  <a:pt x="160824" y="172161"/>
                  <a:pt x="159243" y="174319"/>
                  <a:pt x="157814" y="176598"/>
                </a:cubicBezTo>
                <a:cubicBezTo>
                  <a:pt x="154957" y="181370"/>
                  <a:pt x="153985" y="186264"/>
                  <a:pt x="155079" y="190276"/>
                </a:cubicBezTo>
                <a:lnTo>
                  <a:pt x="155656" y="190276"/>
                </a:lnTo>
                <a:cubicBezTo>
                  <a:pt x="154532" y="186386"/>
                  <a:pt x="155474" y="181583"/>
                  <a:pt x="158301" y="176872"/>
                </a:cubicBezTo>
                <a:cubicBezTo>
                  <a:pt x="159729" y="174653"/>
                  <a:pt x="161280" y="172495"/>
                  <a:pt x="162951" y="170428"/>
                </a:cubicBezTo>
                <a:cubicBezTo>
                  <a:pt x="164106" y="168969"/>
                  <a:pt x="165292" y="167449"/>
                  <a:pt x="166386" y="165899"/>
                </a:cubicBezTo>
                <a:cubicBezTo>
                  <a:pt x="166508" y="165717"/>
                  <a:pt x="166629" y="165534"/>
                  <a:pt x="166751" y="165352"/>
                </a:cubicBezTo>
                <a:cubicBezTo>
                  <a:pt x="166933" y="165048"/>
                  <a:pt x="167116" y="164774"/>
                  <a:pt x="167298" y="164470"/>
                </a:cubicBezTo>
                <a:cubicBezTo>
                  <a:pt x="167967" y="163437"/>
                  <a:pt x="168605" y="162282"/>
                  <a:pt x="168787" y="160975"/>
                </a:cubicBezTo>
                <a:cubicBezTo>
                  <a:pt x="169243" y="157875"/>
                  <a:pt x="166812" y="155139"/>
                  <a:pt x="164623" y="153771"/>
                </a:cubicBezTo>
                <a:cubicBezTo>
                  <a:pt x="163225" y="152981"/>
                  <a:pt x="161796" y="152282"/>
                  <a:pt x="160307" y="151735"/>
                </a:cubicBezTo>
                <a:cubicBezTo>
                  <a:pt x="159152" y="151279"/>
                  <a:pt x="157997" y="150762"/>
                  <a:pt x="156903" y="150185"/>
                </a:cubicBezTo>
                <a:cubicBezTo>
                  <a:pt x="151067" y="147023"/>
                  <a:pt x="146963" y="140276"/>
                  <a:pt x="145930" y="132160"/>
                </a:cubicBezTo>
                <a:cubicBezTo>
                  <a:pt x="145018" y="124804"/>
                  <a:pt x="146447" y="117388"/>
                  <a:pt x="147814" y="110245"/>
                </a:cubicBezTo>
                <a:cubicBezTo>
                  <a:pt x="148392" y="107296"/>
                  <a:pt x="148969" y="104287"/>
                  <a:pt x="150489" y="101643"/>
                </a:cubicBezTo>
                <a:cubicBezTo>
                  <a:pt x="150945" y="100883"/>
                  <a:pt x="151492" y="100123"/>
                  <a:pt x="152009" y="99394"/>
                </a:cubicBezTo>
                <a:cubicBezTo>
                  <a:pt x="152951" y="98087"/>
                  <a:pt x="153893" y="96749"/>
                  <a:pt x="154410" y="95169"/>
                </a:cubicBezTo>
                <a:cubicBezTo>
                  <a:pt x="155231" y="92737"/>
                  <a:pt x="154593" y="89941"/>
                  <a:pt x="152738" y="87691"/>
                </a:cubicBezTo>
                <a:cubicBezTo>
                  <a:pt x="151069" y="85726"/>
                  <a:pt x="148827" y="84595"/>
                  <a:pt x="146583" y="84595"/>
                </a:cubicBezTo>
                <a:cubicBezTo>
                  <a:pt x="146294" y="84595"/>
                  <a:pt x="146005" y="84614"/>
                  <a:pt x="145717" y="84652"/>
                </a:cubicBezTo>
                <a:cubicBezTo>
                  <a:pt x="145048" y="84743"/>
                  <a:pt x="144410" y="84864"/>
                  <a:pt x="143772" y="85047"/>
                </a:cubicBezTo>
                <a:cubicBezTo>
                  <a:pt x="143498" y="85108"/>
                  <a:pt x="143255" y="85168"/>
                  <a:pt x="143012" y="85229"/>
                </a:cubicBezTo>
                <a:cubicBezTo>
                  <a:pt x="142890" y="85260"/>
                  <a:pt x="142769" y="85290"/>
                  <a:pt x="142617" y="85320"/>
                </a:cubicBezTo>
                <a:cubicBezTo>
                  <a:pt x="142070" y="85442"/>
                  <a:pt x="141522" y="85503"/>
                  <a:pt x="140945" y="85503"/>
                </a:cubicBezTo>
                <a:cubicBezTo>
                  <a:pt x="137814" y="85381"/>
                  <a:pt x="135595" y="82190"/>
                  <a:pt x="135322" y="79302"/>
                </a:cubicBezTo>
                <a:cubicBezTo>
                  <a:pt x="135079" y="76597"/>
                  <a:pt x="136082" y="73922"/>
                  <a:pt x="137206" y="71734"/>
                </a:cubicBezTo>
                <a:cubicBezTo>
                  <a:pt x="137267" y="71612"/>
                  <a:pt x="137328" y="71460"/>
                  <a:pt x="137389" y="71338"/>
                </a:cubicBezTo>
                <a:cubicBezTo>
                  <a:pt x="137571" y="71034"/>
                  <a:pt x="137723" y="70731"/>
                  <a:pt x="137905" y="70427"/>
                </a:cubicBezTo>
                <a:lnTo>
                  <a:pt x="137905" y="70396"/>
                </a:lnTo>
                <a:cubicBezTo>
                  <a:pt x="138604" y="69150"/>
                  <a:pt x="139395" y="67752"/>
                  <a:pt x="138452" y="66171"/>
                </a:cubicBezTo>
                <a:cubicBezTo>
                  <a:pt x="137814" y="65199"/>
                  <a:pt x="136781" y="64560"/>
                  <a:pt x="135626" y="64439"/>
                </a:cubicBezTo>
                <a:cubicBezTo>
                  <a:pt x="135390" y="64411"/>
                  <a:pt x="135158" y="64398"/>
                  <a:pt x="134930" y="64398"/>
                </a:cubicBezTo>
                <a:cubicBezTo>
                  <a:pt x="133394" y="64398"/>
                  <a:pt x="132021" y="64977"/>
                  <a:pt x="130671" y="65533"/>
                </a:cubicBezTo>
                <a:cubicBezTo>
                  <a:pt x="129668" y="66019"/>
                  <a:pt x="128604" y="66354"/>
                  <a:pt x="127510" y="66566"/>
                </a:cubicBezTo>
                <a:cubicBezTo>
                  <a:pt x="127199" y="66612"/>
                  <a:pt x="126891" y="66634"/>
                  <a:pt x="126587" y="66634"/>
                </a:cubicBezTo>
                <a:cubicBezTo>
                  <a:pt x="122844" y="66634"/>
                  <a:pt x="119672" y="63309"/>
                  <a:pt x="118969" y="59879"/>
                </a:cubicBezTo>
                <a:cubicBezTo>
                  <a:pt x="118938" y="59818"/>
                  <a:pt x="118938" y="59758"/>
                  <a:pt x="118908" y="59697"/>
                </a:cubicBezTo>
                <a:cubicBezTo>
                  <a:pt x="118908" y="59636"/>
                  <a:pt x="118878" y="59575"/>
                  <a:pt x="118878" y="59484"/>
                </a:cubicBezTo>
                <a:cubicBezTo>
                  <a:pt x="118695" y="58360"/>
                  <a:pt x="118695" y="57204"/>
                  <a:pt x="118908" y="56080"/>
                </a:cubicBezTo>
                <a:cubicBezTo>
                  <a:pt x="118999" y="55563"/>
                  <a:pt x="119090" y="55077"/>
                  <a:pt x="119242" y="54560"/>
                </a:cubicBezTo>
                <a:cubicBezTo>
                  <a:pt x="119972" y="52280"/>
                  <a:pt x="121188" y="50183"/>
                  <a:pt x="122859" y="48451"/>
                </a:cubicBezTo>
                <a:cubicBezTo>
                  <a:pt x="123407" y="47903"/>
                  <a:pt x="123984" y="47326"/>
                  <a:pt x="124562" y="46779"/>
                </a:cubicBezTo>
                <a:cubicBezTo>
                  <a:pt x="126203" y="45229"/>
                  <a:pt x="127905" y="43618"/>
                  <a:pt x="128665" y="41429"/>
                </a:cubicBezTo>
                <a:cubicBezTo>
                  <a:pt x="129273" y="39788"/>
                  <a:pt x="129759" y="36839"/>
                  <a:pt x="130185" y="34469"/>
                </a:cubicBezTo>
                <a:cubicBezTo>
                  <a:pt x="130337" y="33466"/>
                  <a:pt x="130519" y="32493"/>
                  <a:pt x="130641" y="31794"/>
                </a:cubicBezTo>
                <a:cubicBezTo>
                  <a:pt x="132920" y="20608"/>
                  <a:pt x="129972" y="16444"/>
                  <a:pt x="127115" y="12432"/>
                </a:cubicBezTo>
                <a:cubicBezTo>
                  <a:pt x="125443" y="10091"/>
                  <a:pt x="123862" y="7872"/>
                  <a:pt x="123224" y="4347"/>
                </a:cubicBezTo>
                <a:cubicBezTo>
                  <a:pt x="123011" y="2948"/>
                  <a:pt x="122647" y="1611"/>
                  <a:pt x="122191" y="304"/>
                </a:cubicBezTo>
                <a:close/>
                <a:moveTo>
                  <a:pt x="182964" y="186873"/>
                </a:moveTo>
                <a:cubicBezTo>
                  <a:pt x="182860" y="186873"/>
                  <a:pt x="182754" y="186883"/>
                  <a:pt x="182648" y="186902"/>
                </a:cubicBezTo>
                <a:cubicBezTo>
                  <a:pt x="182283" y="186963"/>
                  <a:pt x="181979" y="187146"/>
                  <a:pt x="181797" y="187450"/>
                </a:cubicBezTo>
                <a:cubicBezTo>
                  <a:pt x="181614" y="187814"/>
                  <a:pt x="181554" y="188240"/>
                  <a:pt x="181584" y="188635"/>
                </a:cubicBezTo>
                <a:lnTo>
                  <a:pt x="181645" y="190276"/>
                </a:lnTo>
                <a:lnTo>
                  <a:pt x="182009" y="190276"/>
                </a:lnTo>
                <a:lnTo>
                  <a:pt x="181979" y="188635"/>
                </a:lnTo>
                <a:cubicBezTo>
                  <a:pt x="181949" y="188301"/>
                  <a:pt x="181979" y="187966"/>
                  <a:pt x="182131" y="187662"/>
                </a:cubicBezTo>
                <a:cubicBezTo>
                  <a:pt x="182253" y="187450"/>
                  <a:pt x="182465" y="187298"/>
                  <a:pt x="182709" y="187267"/>
                </a:cubicBezTo>
                <a:cubicBezTo>
                  <a:pt x="182782" y="187255"/>
                  <a:pt x="182856" y="187249"/>
                  <a:pt x="182930" y="187249"/>
                </a:cubicBezTo>
                <a:cubicBezTo>
                  <a:pt x="183228" y="187249"/>
                  <a:pt x="183529" y="187346"/>
                  <a:pt x="183772" y="187541"/>
                </a:cubicBezTo>
                <a:cubicBezTo>
                  <a:pt x="184289" y="187966"/>
                  <a:pt x="184532" y="188665"/>
                  <a:pt x="184684" y="189304"/>
                </a:cubicBezTo>
                <a:cubicBezTo>
                  <a:pt x="184745" y="189638"/>
                  <a:pt x="184806" y="189942"/>
                  <a:pt x="184867" y="190276"/>
                </a:cubicBezTo>
                <a:lnTo>
                  <a:pt x="185231" y="190276"/>
                </a:lnTo>
                <a:cubicBezTo>
                  <a:pt x="185201" y="189912"/>
                  <a:pt x="185140" y="189577"/>
                  <a:pt x="185049" y="189212"/>
                </a:cubicBezTo>
                <a:cubicBezTo>
                  <a:pt x="184897" y="188574"/>
                  <a:pt x="184624" y="187723"/>
                  <a:pt x="183985" y="187237"/>
                </a:cubicBezTo>
                <a:cubicBezTo>
                  <a:pt x="183700" y="186999"/>
                  <a:pt x="183340" y="186873"/>
                  <a:pt x="182964" y="186873"/>
                </a:cubicBezTo>
                <a:close/>
                <a:moveTo>
                  <a:pt x="181207" y="171165"/>
                </a:moveTo>
                <a:cubicBezTo>
                  <a:pt x="180422" y="171165"/>
                  <a:pt x="179687" y="171520"/>
                  <a:pt x="179183" y="172130"/>
                </a:cubicBezTo>
                <a:cubicBezTo>
                  <a:pt x="178666" y="172829"/>
                  <a:pt x="178332" y="173620"/>
                  <a:pt x="178210" y="174471"/>
                </a:cubicBezTo>
                <a:cubicBezTo>
                  <a:pt x="177693" y="177328"/>
                  <a:pt x="178271" y="180246"/>
                  <a:pt x="178818" y="183042"/>
                </a:cubicBezTo>
                <a:cubicBezTo>
                  <a:pt x="179304" y="185443"/>
                  <a:pt x="179791" y="187875"/>
                  <a:pt x="179578" y="190276"/>
                </a:cubicBezTo>
                <a:lnTo>
                  <a:pt x="179943" y="190276"/>
                </a:lnTo>
                <a:cubicBezTo>
                  <a:pt x="180155" y="187845"/>
                  <a:pt x="179669" y="185383"/>
                  <a:pt x="179183" y="182981"/>
                </a:cubicBezTo>
                <a:cubicBezTo>
                  <a:pt x="178636" y="180185"/>
                  <a:pt x="178058" y="177328"/>
                  <a:pt x="178575" y="174562"/>
                </a:cubicBezTo>
                <a:cubicBezTo>
                  <a:pt x="178696" y="173772"/>
                  <a:pt x="179000" y="173012"/>
                  <a:pt x="179487" y="172373"/>
                </a:cubicBezTo>
                <a:cubicBezTo>
                  <a:pt x="179876" y="171854"/>
                  <a:pt x="180487" y="171557"/>
                  <a:pt x="181131" y="171557"/>
                </a:cubicBezTo>
                <a:cubicBezTo>
                  <a:pt x="181241" y="171557"/>
                  <a:pt x="181351" y="171565"/>
                  <a:pt x="181462" y="171583"/>
                </a:cubicBezTo>
                <a:cubicBezTo>
                  <a:pt x="182374" y="171765"/>
                  <a:pt x="182952" y="172677"/>
                  <a:pt x="183134" y="173528"/>
                </a:cubicBezTo>
                <a:cubicBezTo>
                  <a:pt x="183225" y="174227"/>
                  <a:pt x="183256" y="174957"/>
                  <a:pt x="183195" y="175656"/>
                </a:cubicBezTo>
                <a:cubicBezTo>
                  <a:pt x="183165" y="175899"/>
                  <a:pt x="183165" y="176142"/>
                  <a:pt x="183165" y="176416"/>
                </a:cubicBezTo>
                <a:cubicBezTo>
                  <a:pt x="183104" y="179547"/>
                  <a:pt x="184198" y="182586"/>
                  <a:pt x="186265" y="184987"/>
                </a:cubicBezTo>
                <a:cubicBezTo>
                  <a:pt x="186447" y="185200"/>
                  <a:pt x="186660" y="185443"/>
                  <a:pt x="186873" y="185656"/>
                </a:cubicBezTo>
                <a:cubicBezTo>
                  <a:pt x="187329" y="186143"/>
                  <a:pt x="187754" y="186629"/>
                  <a:pt x="188149" y="187176"/>
                </a:cubicBezTo>
                <a:cubicBezTo>
                  <a:pt x="188697" y="188118"/>
                  <a:pt x="189061" y="189182"/>
                  <a:pt x="189213" y="190276"/>
                </a:cubicBezTo>
                <a:lnTo>
                  <a:pt x="189608" y="190276"/>
                </a:lnTo>
                <a:cubicBezTo>
                  <a:pt x="189426" y="189121"/>
                  <a:pt x="189061" y="187997"/>
                  <a:pt x="188453" y="186994"/>
                </a:cubicBezTo>
                <a:cubicBezTo>
                  <a:pt x="188058" y="186416"/>
                  <a:pt x="187633" y="185899"/>
                  <a:pt x="187146" y="185383"/>
                </a:cubicBezTo>
                <a:cubicBezTo>
                  <a:pt x="186934" y="185170"/>
                  <a:pt x="186721" y="184957"/>
                  <a:pt x="186538" y="184714"/>
                </a:cubicBezTo>
                <a:cubicBezTo>
                  <a:pt x="184563" y="182404"/>
                  <a:pt x="183499" y="179455"/>
                  <a:pt x="183560" y="176416"/>
                </a:cubicBezTo>
                <a:cubicBezTo>
                  <a:pt x="183560" y="176173"/>
                  <a:pt x="183560" y="175930"/>
                  <a:pt x="183590" y="175686"/>
                </a:cubicBezTo>
                <a:cubicBezTo>
                  <a:pt x="183651" y="174927"/>
                  <a:pt x="183620" y="174197"/>
                  <a:pt x="183499" y="173437"/>
                </a:cubicBezTo>
                <a:cubicBezTo>
                  <a:pt x="183316" y="172556"/>
                  <a:pt x="182678" y="171431"/>
                  <a:pt x="181554" y="171188"/>
                </a:cubicBezTo>
                <a:cubicBezTo>
                  <a:pt x="181437" y="171172"/>
                  <a:pt x="181321" y="171165"/>
                  <a:pt x="181207" y="171165"/>
                </a:cubicBezTo>
                <a:close/>
                <a:moveTo>
                  <a:pt x="181923" y="163341"/>
                </a:moveTo>
                <a:cubicBezTo>
                  <a:pt x="180754" y="163341"/>
                  <a:pt x="179526" y="163760"/>
                  <a:pt x="178484" y="164562"/>
                </a:cubicBezTo>
                <a:cubicBezTo>
                  <a:pt x="177268" y="165504"/>
                  <a:pt x="176295" y="166933"/>
                  <a:pt x="175474" y="168939"/>
                </a:cubicBezTo>
                <a:cubicBezTo>
                  <a:pt x="174046" y="172373"/>
                  <a:pt x="173559" y="176142"/>
                  <a:pt x="173104" y="179455"/>
                </a:cubicBezTo>
                <a:cubicBezTo>
                  <a:pt x="172830" y="181553"/>
                  <a:pt x="172526" y="183954"/>
                  <a:pt x="172921" y="186234"/>
                </a:cubicBezTo>
                <a:cubicBezTo>
                  <a:pt x="172982" y="186629"/>
                  <a:pt x="173073" y="187024"/>
                  <a:pt x="173164" y="187419"/>
                </a:cubicBezTo>
                <a:cubicBezTo>
                  <a:pt x="173377" y="188209"/>
                  <a:pt x="173499" y="189000"/>
                  <a:pt x="173529" y="189820"/>
                </a:cubicBezTo>
                <a:cubicBezTo>
                  <a:pt x="173529" y="189972"/>
                  <a:pt x="173499" y="190124"/>
                  <a:pt x="173499" y="190276"/>
                </a:cubicBezTo>
                <a:lnTo>
                  <a:pt x="173863" y="190276"/>
                </a:lnTo>
                <a:cubicBezTo>
                  <a:pt x="173894" y="190124"/>
                  <a:pt x="173894" y="189972"/>
                  <a:pt x="173894" y="189820"/>
                </a:cubicBezTo>
                <a:lnTo>
                  <a:pt x="173894" y="189760"/>
                </a:lnTo>
                <a:cubicBezTo>
                  <a:pt x="173863" y="188939"/>
                  <a:pt x="173742" y="188118"/>
                  <a:pt x="173529" y="187328"/>
                </a:cubicBezTo>
                <a:cubicBezTo>
                  <a:pt x="173438" y="186933"/>
                  <a:pt x="173347" y="186568"/>
                  <a:pt x="173286" y="186173"/>
                </a:cubicBezTo>
                <a:cubicBezTo>
                  <a:pt x="172891" y="183924"/>
                  <a:pt x="173195" y="181583"/>
                  <a:pt x="173499" y="179516"/>
                </a:cubicBezTo>
                <a:cubicBezTo>
                  <a:pt x="173924" y="176234"/>
                  <a:pt x="174411" y="172495"/>
                  <a:pt x="175809" y="169091"/>
                </a:cubicBezTo>
                <a:cubicBezTo>
                  <a:pt x="176599" y="167145"/>
                  <a:pt x="177572" y="165777"/>
                  <a:pt x="178727" y="164866"/>
                </a:cubicBezTo>
                <a:cubicBezTo>
                  <a:pt x="179639" y="164136"/>
                  <a:pt x="180763" y="163741"/>
                  <a:pt x="181918" y="163741"/>
                </a:cubicBezTo>
                <a:cubicBezTo>
                  <a:pt x="181974" y="163738"/>
                  <a:pt x="182030" y="163736"/>
                  <a:pt x="182085" y="163736"/>
                </a:cubicBezTo>
                <a:cubicBezTo>
                  <a:pt x="182571" y="163736"/>
                  <a:pt x="183035" y="163854"/>
                  <a:pt x="183499" y="164045"/>
                </a:cubicBezTo>
                <a:cubicBezTo>
                  <a:pt x="184563" y="164562"/>
                  <a:pt x="185414" y="165474"/>
                  <a:pt x="185839" y="166598"/>
                </a:cubicBezTo>
                <a:cubicBezTo>
                  <a:pt x="185839" y="166629"/>
                  <a:pt x="185870" y="166689"/>
                  <a:pt x="185870" y="166720"/>
                </a:cubicBezTo>
                <a:cubicBezTo>
                  <a:pt x="186265" y="167784"/>
                  <a:pt x="186508" y="168908"/>
                  <a:pt x="186538" y="170033"/>
                </a:cubicBezTo>
                <a:cubicBezTo>
                  <a:pt x="186569" y="170610"/>
                  <a:pt x="186569" y="171249"/>
                  <a:pt x="186569" y="171826"/>
                </a:cubicBezTo>
                <a:cubicBezTo>
                  <a:pt x="186569" y="173680"/>
                  <a:pt x="186569" y="175595"/>
                  <a:pt x="187329" y="177297"/>
                </a:cubicBezTo>
                <a:cubicBezTo>
                  <a:pt x="187997" y="178635"/>
                  <a:pt x="188940" y="179820"/>
                  <a:pt x="190125" y="180732"/>
                </a:cubicBezTo>
                <a:cubicBezTo>
                  <a:pt x="190247" y="180823"/>
                  <a:pt x="190368" y="180945"/>
                  <a:pt x="190490" y="181036"/>
                </a:cubicBezTo>
                <a:cubicBezTo>
                  <a:pt x="190855" y="181340"/>
                  <a:pt x="191189" y="181614"/>
                  <a:pt x="191554" y="181887"/>
                </a:cubicBezTo>
                <a:cubicBezTo>
                  <a:pt x="192800" y="182890"/>
                  <a:pt x="194107" y="183924"/>
                  <a:pt x="195049" y="185200"/>
                </a:cubicBezTo>
                <a:cubicBezTo>
                  <a:pt x="195809" y="186386"/>
                  <a:pt x="196417" y="187662"/>
                  <a:pt x="196843" y="189000"/>
                </a:cubicBezTo>
                <a:cubicBezTo>
                  <a:pt x="196964" y="189395"/>
                  <a:pt x="197116" y="189820"/>
                  <a:pt x="197238" y="190276"/>
                </a:cubicBezTo>
                <a:lnTo>
                  <a:pt x="197602" y="190276"/>
                </a:lnTo>
                <a:cubicBezTo>
                  <a:pt x="197481" y="189760"/>
                  <a:pt x="197329" y="189304"/>
                  <a:pt x="197207" y="188878"/>
                </a:cubicBezTo>
                <a:cubicBezTo>
                  <a:pt x="196751" y="187510"/>
                  <a:pt x="196143" y="186173"/>
                  <a:pt x="195353" y="184987"/>
                </a:cubicBezTo>
                <a:cubicBezTo>
                  <a:pt x="194411" y="183650"/>
                  <a:pt x="193074" y="182617"/>
                  <a:pt x="191797" y="181583"/>
                </a:cubicBezTo>
                <a:cubicBezTo>
                  <a:pt x="191341" y="181249"/>
                  <a:pt x="190915" y="180914"/>
                  <a:pt x="190490" y="180550"/>
                </a:cubicBezTo>
                <a:cubicBezTo>
                  <a:pt x="190368" y="180428"/>
                  <a:pt x="190247" y="180337"/>
                  <a:pt x="190125" y="180215"/>
                </a:cubicBezTo>
                <a:cubicBezTo>
                  <a:pt x="189092" y="179395"/>
                  <a:pt x="188271" y="178331"/>
                  <a:pt x="187693" y="177145"/>
                </a:cubicBezTo>
                <a:cubicBezTo>
                  <a:pt x="186934" y="175504"/>
                  <a:pt x="186934" y="173650"/>
                  <a:pt x="186934" y="171826"/>
                </a:cubicBezTo>
                <a:cubicBezTo>
                  <a:pt x="186934" y="171218"/>
                  <a:pt x="186934" y="170610"/>
                  <a:pt x="186934" y="170002"/>
                </a:cubicBezTo>
                <a:cubicBezTo>
                  <a:pt x="186873" y="168878"/>
                  <a:pt x="186660" y="167784"/>
                  <a:pt x="186265" y="166720"/>
                </a:cubicBezTo>
                <a:cubicBezTo>
                  <a:pt x="186234" y="166598"/>
                  <a:pt x="186174" y="166477"/>
                  <a:pt x="186113" y="166325"/>
                </a:cubicBezTo>
                <a:cubicBezTo>
                  <a:pt x="185657" y="165170"/>
                  <a:pt x="184775" y="164227"/>
                  <a:pt x="183651" y="163680"/>
                </a:cubicBezTo>
                <a:cubicBezTo>
                  <a:pt x="183113" y="163453"/>
                  <a:pt x="182526" y="163341"/>
                  <a:pt x="181923" y="163341"/>
                </a:cubicBezTo>
                <a:close/>
                <a:moveTo>
                  <a:pt x="187544" y="155412"/>
                </a:moveTo>
                <a:cubicBezTo>
                  <a:pt x="184163" y="155412"/>
                  <a:pt x="180381" y="157701"/>
                  <a:pt x="177541" y="160671"/>
                </a:cubicBezTo>
                <a:cubicBezTo>
                  <a:pt x="172921" y="165474"/>
                  <a:pt x="170155" y="170094"/>
                  <a:pt x="169122" y="174805"/>
                </a:cubicBezTo>
                <a:cubicBezTo>
                  <a:pt x="168696" y="176933"/>
                  <a:pt x="168423" y="179091"/>
                  <a:pt x="168301" y="181279"/>
                </a:cubicBezTo>
                <a:cubicBezTo>
                  <a:pt x="168058" y="184501"/>
                  <a:pt x="167815" y="187632"/>
                  <a:pt x="166660" y="190276"/>
                </a:cubicBezTo>
                <a:lnTo>
                  <a:pt x="167268" y="190276"/>
                </a:lnTo>
                <a:cubicBezTo>
                  <a:pt x="168392" y="187571"/>
                  <a:pt x="168635" y="184410"/>
                  <a:pt x="168879" y="181310"/>
                </a:cubicBezTo>
                <a:cubicBezTo>
                  <a:pt x="169000" y="179182"/>
                  <a:pt x="169243" y="177024"/>
                  <a:pt x="169669" y="174927"/>
                </a:cubicBezTo>
                <a:cubicBezTo>
                  <a:pt x="170702" y="170337"/>
                  <a:pt x="173407" y="165777"/>
                  <a:pt x="177967" y="161066"/>
                </a:cubicBezTo>
                <a:cubicBezTo>
                  <a:pt x="180700" y="158202"/>
                  <a:pt x="184329" y="155967"/>
                  <a:pt x="187531" y="155967"/>
                </a:cubicBezTo>
                <a:cubicBezTo>
                  <a:pt x="188781" y="155967"/>
                  <a:pt x="189966" y="156308"/>
                  <a:pt x="191007" y="157084"/>
                </a:cubicBezTo>
                <a:cubicBezTo>
                  <a:pt x="193773" y="159151"/>
                  <a:pt x="193803" y="162586"/>
                  <a:pt x="193621" y="166325"/>
                </a:cubicBezTo>
                <a:cubicBezTo>
                  <a:pt x="193621" y="166477"/>
                  <a:pt x="193590" y="166598"/>
                  <a:pt x="193590" y="166720"/>
                </a:cubicBezTo>
                <a:cubicBezTo>
                  <a:pt x="193590" y="166933"/>
                  <a:pt x="193560" y="167176"/>
                  <a:pt x="193560" y="167388"/>
                </a:cubicBezTo>
                <a:cubicBezTo>
                  <a:pt x="193347" y="170945"/>
                  <a:pt x="193134" y="174592"/>
                  <a:pt x="194988" y="177449"/>
                </a:cubicBezTo>
                <a:cubicBezTo>
                  <a:pt x="195870" y="178787"/>
                  <a:pt x="197147" y="179790"/>
                  <a:pt x="198393" y="180762"/>
                </a:cubicBezTo>
                <a:cubicBezTo>
                  <a:pt x="199517" y="181583"/>
                  <a:pt x="200551" y="182525"/>
                  <a:pt x="201432" y="183620"/>
                </a:cubicBezTo>
                <a:cubicBezTo>
                  <a:pt x="202527" y="185048"/>
                  <a:pt x="203074" y="186842"/>
                  <a:pt x="203590" y="188574"/>
                </a:cubicBezTo>
                <a:lnTo>
                  <a:pt x="204107" y="190276"/>
                </a:lnTo>
                <a:lnTo>
                  <a:pt x="204715" y="190276"/>
                </a:lnTo>
                <a:lnTo>
                  <a:pt x="204138" y="188392"/>
                </a:lnTo>
                <a:cubicBezTo>
                  <a:pt x="203621" y="186720"/>
                  <a:pt x="203043" y="184805"/>
                  <a:pt x="201888" y="183255"/>
                </a:cubicBezTo>
                <a:cubicBezTo>
                  <a:pt x="200976" y="182161"/>
                  <a:pt x="199913" y="181158"/>
                  <a:pt x="198758" y="180307"/>
                </a:cubicBezTo>
                <a:cubicBezTo>
                  <a:pt x="197481" y="179334"/>
                  <a:pt x="196295" y="178392"/>
                  <a:pt x="195475" y="177115"/>
                </a:cubicBezTo>
                <a:cubicBezTo>
                  <a:pt x="193712" y="174440"/>
                  <a:pt x="193925" y="170884"/>
                  <a:pt x="194137" y="167419"/>
                </a:cubicBezTo>
                <a:cubicBezTo>
                  <a:pt x="194137" y="167176"/>
                  <a:pt x="194137" y="166963"/>
                  <a:pt x="194168" y="166720"/>
                </a:cubicBezTo>
                <a:cubicBezTo>
                  <a:pt x="194168" y="166598"/>
                  <a:pt x="194168" y="166477"/>
                  <a:pt x="194198" y="166325"/>
                </a:cubicBezTo>
                <a:cubicBezTo>
                  <a:pt x="194381" y="162586"/>
                  <a:pt x="194320" y="158847"/>
                  <a:pt x="191341" y="156628"/>
                </a:cubicBezTo>
                <a:cubicBezTo>
                  <a:pt x="190199" y="155783"/>
                  <a:pt x="188904" y="155412"/>
                  <a:pt x="187544" y="155412"/>
                </a:cubicBezTo>
                <a:close/>
                <a:moveTo>
                  <a:pt x="126598" y="304"/>
                </a:moveTo>
                <a:cubicBezTo>
                  <a:pt x="125899" y="2158"/>
                  <a:pt x="126021" y="4954"/>
                  <a:pt x="129182" y="8724"/>
                </a:cubicBezTo>
                <a:cubicBezTo>
                  <a:pt x="132282" y="12401"/>
                  <a:pt x="135291" y="17812"/>
                  <a:pt x="137723" y="23861"/>
                </a:cubicBezTo>
                <a:cubicBezTo>
                  <a:pt x="137784" y="23982"/>
                  <a:pt x="137814" y="24073"/>
                  <a:pt x="137875" y="24195"/>
                </a:cubicBezTo>
                <a:cubicBezTo>
                  <a:pt x="139395" y="27994"/>
                  <a:pt x="140611" y="31855"/>
                  <a:pt x="141553" y="35806"/>
                </a:cubicBezTo>
                <a:cubicBezTo>
                  <a:pt x="142039" y="37873"/>
                  <a:pt x="142434" y="39849"/>
                  <a:pt x="141826" y="41672"/>
                </a:cubicBezTo>
                <a:cubicBezTo>
                  <a:pt x="140884" y="44438"/>
                  <a:pt x="137875" y="45989"/>
                  <a:pt x="135717" y="46900"/>
                </a:cubicBezTo>
                <a:cubicBezTo>
                  <a:pt x="135352" y="47052"/>
                  <a:pt x="135018" y="47204"/>
                  <a:pt x="134653" y="47356"/>
                </a:cubicBezTo>
                <a:cubicBezTo>
                  <a:pt x="134440" y="47447"/>
                  <a:pt x="134227" y="47508"/>
                  <a:pt x="134045" y="47599"/>
                </a:cubicBezTo>
                <a:cubicBezTo>
                  <a:pt x="133741" y="47721"/>
                  <a:pt x="133437" y="47843"/>
                  <a:pt x="133133" y="47995"/>
                </a:cubicBezTo>
                <a:cubicBezTo>
                  <a:pt x="131309" y="48785"/>
                  <a:pt x="129577" y="49727"/>
                  <a:pt x="128270" y="51247"/>
                </a:cubicBezTo>
                <a:cubicBezTo>
                  <a:pt x="127115" y="52676"/>
                  <a:pt x="126659" y="54499"/>
                  <a:pt x="126963" y="56293"/>
                </a:cubicBezTo>
                <a:cubicBezTo>
                  <a:pt x="127176" y="57508"/>
                  <a:pt x="127905" y="58542"/>
                  <a:pt x="128969" y="59089"/>
                </a:cubicBezTo>
                <a:lnTo>
                  <a:pt x="129030" y="59119"/>
                </a:lnTo>
                <a:cubicBezTo>
                  <a:pt x="129398" y="59202"/>
                  <a:pt x="129754" y="59240"/>
                  <a:pt x="130099" y="59240"/>
                </a:cubicBezTo>
                <a:cubicBezTo>
                  <a:pt x="132689" y="59240"/>
                  <a:pt x="134671" y="57074"/>
                  <a:pt x="136629" y="54955"/>
                </a:cubicBezTo>
                <a:cubicBezTo>
                  <a:pt x="138513" y="52919"/>
                  <a:pt x="140489" y="50791"/>
                  <a:pt x="143012" y="50548"/>
                </a:cubicBezTo>
                <a:cubicBezTo>
                  <a:pt x="143175" y="50531"/>
                  <a:pt x="143337" y="50524"/>
                  <a:pt x="143497" y="50524"/>
                </a:cubicBezTo>
                <a:cubicBezTo>
                  <a:pt x="146909" y="50524"/>
                  <a:pt x="149523" y="54150"/>
                  <a:pt x="150307" y="57721"/>
                </a:cubicBezTo>
                <a:cubicBezTo>
                  <a:pt x="150672" y="59423"/>
                  <a:pt x="150702" y="60730"/>
                  <a:pt x="150337" y="61855"/>
                </a:cubicBezTo>
                <a:cubicBezTo>
                  <a:pt x="149638" y="64165"/>
                  <a:pt x="147480" y="65624"/>
                  <a:pt x="145413" y="67022"/>
                </a:cubicBezTo>
                <a:cubicBezTo>
                  <a:pt x="144957" y="67357"/>
                  <a:pt x="144501" y="67661"/>
                  <a:pt x="144076" y="67965"/>
                </a:cubicBezTo>
                <a:cubicBezTo>
                  <a:pt x="142799" y="68876"/>
                  <a:pt x="141766" y="70031"/>
                  <a:pt x="141006" y="71338"/>
                </a:cubicBezTo>
                <a:cubicBezTo>
                  <a:pt x="140914" y="71460"/>
                  <a:pt x="140854" y="71612"/>
                  <a:pt x="140793" y="71734"/>
                </a:cubicBezTo>
                <a:cubicBezTo>
                  <a:pt x="140063" y="73253"/>
                  <a:pt x="139942" y="74895"/>
                  <a:pt x="140914" y="76384"/>
                </a:cubicBezTo>
                <a:cubicBezTo>
                  <a:pt x="141340" y="77022"/>
                  <a:pt x="141918" y="77539"/>
                  <a:pt x="142617" y="77904"/>
                </a:cubicBezTo>
                <a:cubicBezTo>
                  <a:pt x="142738" y="77965"/>
                  <a:pt x="142890" y="78025"/>
                  <a:pt x="143012" y="78056"/>
                </a:cubicBezTo>
                <a:cubicBezTo>
                  <a:pt x="143597" y="78286"/>
                  <a:pt x="144225" y="78401"/>
                  <a:pt x="144857" y="78401"/>
                </a:cubicBezTo>
                <a:cubicBezTo>
                  <a:pt x="145144" y="78401"/>
                  <a:pt x="145432" y="78377"/>
                  <a:pt x="145717" y="78329"/>
                </a:cubicBezTo>
                <a:cubicBezTo>
                  <a:pt x="147632" y="77965"/>
                  <a:pt x="149213" y="76992"/>
                  <a:pt x="150793" y="75199"/>
                </a:cubicBezTo>
                <a:cubicBezTo>
                  <a:pt x="151191" y="74721"/>
                  <a:pt x="151821" y="74452"/>
                  <a:pt x="152460" y="74452"/>
                </a:cubicBezTo>
                <a:cubicBezTo>
                  <a:pt x="152553" y="74452"/>
                  <a:pt x="152646" y="74458"/>
                  <a:pt x="152738" y="74469"/>
                </a:cubicBezTo>
                <a:cubicBezTo>
                  <a:pt x="153498" y="74560"/>
                  <a:pt x="154137" y="75047"/>
                  <a:pt x="154501" y="75715"/>
                </a:cubicBezTo>
                <a:lnTo>
                  <a:pt x="159973" y="86688"/>
                </a:lnTo>
                <a:cubicBezTo>
                  <a:pt x="160793" y="88360"/>
                  <a:pt x="161644" y="90092"/>
                  <a:pt x="161948" y="91947"/>
                </a:cubicBezTo>
                <a:cubicBezTo>
                  <a:pt x="162678" y="96810"/>
                  <a:pt x="159638" y="100792"/>
                  <a:pt x="156386" y="104986"/>
                </a:cubicBezTo>
                <a:cubicBezTo>
                  <a:pt x="154410" y="107540"/>
                  <a:pt x="152374" y="110214"/>
                  <a:pt x="151188" y="113132"/>
                </a:cubicBezTo>
                <a:cubicBezTo>
                  <a:pt x="147389" y="122829"/>
                  <a:pt x="153650" y="133193"/>
                  <a:pt x="160277" y="142039"/>
                </a:cubicBezTo>
                <a:lnTo>
                  <a:pt x="160672" y="142586"/>
                </a:lnTo>
                <a:cubicBezTo>
                  <a:pt x="160672" y="142616"/>
                  <a:pt x="160702" y="142616"/>
                  <a:pt x="160702" y="142646"/>
                </a:cubicBezTo>
                <a:cubicBezTo>
                  <a:pt x="161918" y="144227"/>
                  <a:pt x="163195" y="145838"/>
                  <a:pt x="164897" y="147023"/>
                </a:cubicBezTo>
                <a:cubicBezTo>
                  <a:pt x="167309" y="148679"/>
                  <a:pt x="170049" y="149214"/>
                  <a:pt x="172920" y="149214"/>
                </a:cubicBezTo>
                <a:cubicBezTo>
                  <a:pt x="175584" y="149214"/>
                  <a:pt x="178362" y="148753"/>
                  <a:pt x="181098" y="148300"/>
                </a:cubicBezTo>
                <a:cubicBezTo>
                  <a:pt x="181857" y="148178"/>
                  <a:pt x="182617" y="148057"/>
                  <a:pt x="183347" y="147935"/>
                </a:cubicBezTo>
                <a:cubicBezTo>
                  <a:pt x="184609" y="147745"/>
                  <a:pt x="185946" y="147637"/>
                  <a:pt x="187291" y="147637"/>
                </a:cubicBezTo>
                <a:cubicBezTo>
                  <a:pt x="192395" y="147637"/>
                  <a:pt x="197614" y="149194"/>
                  <a:pt x="199274" y="153741"/>
                </a:cubicBezTo>
                <a:cubicBezTo>
                  <a:pt x="200095" y="155960"/>
                  <a:pt x="199821" y="158300"/>
                  <a:pt x="199517" y="160793"/>
                </a:cubicBezTo>
                <a:cubicBezTo>
                  <a:pt x="199244" y="163072"/>
                  <a:pt x="198970" y="165413"/>
                  <a:pt x="199609" y="167632"/>
                </a:cubicBezTo>
                <a:cubicBezTo>
                  <a:pt x="200581" y="170975"/>
                  <a:pt x="203347" y="173285"/>
                  <a:pt x="206022" y="175474"/>
                </a:cubicBezTo>
                <a:cubicBezTo>
                  <a:pt x="207025" y="176294"/>
                  <a:pt x="208059" y="177145"/>
                  <a:pt x="208970" y="178057"/>
                </a:cubicBezTo>
                <a:cubicBezTo>
                  <a:pt x="211858" y="180854"/>
                  <a:pt x="213682" y="184319"/>
                  <a:pt x="214199" y="187753"/>
                </a:cubicBezTo>
                <a:cubicBezTo>
                  <a:pt x="214199" y="187905"/>
                  <a:pt x="214229" y="188057"/>
                  <a:pt x="214259" y="188209"/>
                </a:cubicBezTo>
                <a:cubicBezTo>
                  <a:pt x="214320" y="188757"/>
                  <a:pt x="214351" y="189304"/>
                  <a:pt x="214320" y="189881"/>
                </a:cubicBezTo>
                <a:cubicBezTo>
                  <a:pt x="214320" y="190003"/>
                  <a:pt x="214320" y="190124"/>
                  <a:pt x="214320" y="190276"/>
                </a:cubicBezTo>
                <a:lnTo>
                  <a:pt x="214898" y="190276"/>
                </a:lnTo>
                <a:cubicBezTo>
                  <a:pt x="214898" y="190155"/>
                  <a:pt x="214898" y="190003"/>
                  <a:pt x="214898" y="189881"/>
                </a:cubicBezTo>
                <a:cubicBezTo>
                  <a:pt x="214928" y="188361"/>
                  <a:pt x="214685" y="186872"/>
                  <a:pt x="214259" y="185413"/>
                </a:cubicBezTo>
                <a:cubicBezTo>
                  <a:pt x="214138" y="185048"/>
                  <a:pt x="214016" y="184684"/>
                  <a:pt x="213864" y="184319"/>
                </a:cubicBezTo>
                <a:cubicBezTo>
                  <a:pt x="212861" y="181796"/>
                  <a:pt x="211341" y="179516"/>
                  <a:pt x="209366" y="177632"/>
                </a:cubicBezTo>
                <a:cubicBezTo>
                  <a:pt x="208423" y="176720"/>
                  <a:pt x="207390" y="175869"/>
                  <a:pt x="206387" y="175048"/>
                </a:cubicBezTo>
                <a:cubicBezTo>
                  <a:pt x="203773" y="172890"/>
                  <a:pt x="201068" y="170671"/>
                  <a:pt x="200156" y="167480"/>
                </a:cubicBezTo>
                <a:cubicBezTo>
                  <a:pt x="199548" y="165352"/>
                  <a:pt x="199821" y="163072"/>
                  <a:pt x="200095" y="160853"/>
                </a:cubicBezTo>
                <a:cubicBezTo>
                  <a:pt x="200368" y="158422"/>
                  <a:pt x="200672" y="155869"/>
                  <a:pt x="199821" y="153528"/>
                </a:cubicBezTo>
                <a:cubicBezTo>
                  <a:pt x="198393" y="149698"/>
                  <a:pt x="194654" y="147874"/>
                  <a:pt x="190490" y="147297"/>
                </a:cubicBezTo>
                <a:cubicBezTo>
                  <a:pt x="190368" y="147267"/>
                  <a:pt x="190247" y="147267"/>
                  <a:pt x="190125" y="147236"/>
                </a:cubicBezTo>
                <a:cubicBezTo>
                  <a:pt x="189158" y="147133"/>
                  <a:pt x="188185" y="147079"/>
                  <a:pt x="187213" y="147079"/>
                </a:cubicBezTo>
                <a:cubicBezTo>
                  <a:pt x="185895" y="147079"/>
                  <a:pt x="184581" y="147178"/>
                  <a:pt x="183286" y="147388"/>
                </a:cubicBezTo>
                <a:cubicBezTo>
                  <a:pt x="182526" y="147510"/>
                  <a:pt x="181766" y="147631"/>
                  <a:pt x="181006" y="147753"/>
                </a:cubicBezTo>
                <a:cubicBezTo>
                  <a:pt x="178308" y="148183"/>
                  <a:pt x="175565" y="148632"/>
                  <a:pt x="172948" y="148632"/>
                </a:cubicBezTo>
                <a:cubicBezTo>
                  <a:pt x="170760" y="148632"/>
                  <a:pt x="168661" y="148318"/>
                  <a:pt x="166751" y="147419"/>
                </a:cubicBezTo>
                <a:cubicBezTo>
                  <a:pt x="166629" y="147358"/>
                  <a:pt x="166508" y="147297"/>
                  <a:pt x="166386" y="147236"/>
                </a:cubicBezTo>
                <a:cubicBezTo>
                  <a:pt x="165991" y="147023"/>
                  <a:pt x="165596" y="146811"/>
                  <a:pt x="165231" y="146537"/>
                </a:cubicBezTo>
                <a:cubicBezTo>
                  <a:pt x="163407" y="145291"/>
                  <a:pt x="162039" y="143467"/>
                  <a:pt x="160702" y="141704"/>
                </a:cubicBezTo>
                <a:cubicBezTo>
                  <a:pt x="154197" y="132950"/>
                  <a:pt x="147997" y="122768"/>
                  <a:pt x="151735" y="113345"/>
                </a:cubicBezTo>
                <a:cubicBezTo>
                  <a:pt x="152860" y="110488"/>
                  <a:pt x="154897" y="107874"/>
                  <a:pt x="156842" y="105321"/>
                </a:cubicBezTo>
                <a:cubicBezTo>
                  <a:pt x="160155" y="101035"/>
                  <a:pt x="163286" y="96962"/>
                  <a:pt x="162495" y="91855"/>
                </a:cubicBezTo>
                <a:cubicBezTo>
                  <a:pt x="162191" y="89910"/>
                  <a:pt x="161310" y="88147"/>
                  <a:pt x="160459" y="86415"/>
                </a:cubicBezTo>
                <a:lnTo>
                  <a:pt x="154988" y="75472"/>
                </a:lnTo>
                <a:cubicBezTo>
                  <a:pt x="154562" y="74621"/>
                  <a:pt x="153741" y="74044"/>
                  <a:pt x="152799" y="73922"/>
                </a:cubicBezTo>
                <a:cubicBezTo>
                  <a:pt x="152676" y="73906"/>
                  <a:pt x="152552" y="73898"/>
                  <a:pt x="152429" y="73898"/>
                </a:cubicBezTo>
                <a:cubicBezTo>
                  <a:pt x="151639" y="73898"/>
                  <a:pt x="150863" y="74229"/>
                  <a:pt x="150337" y="74834"/>
                </a:cubicBezTo>
                <a:cubicBezTo>
                  <a:pt x="148878" y="76506"/>
                  <a:pt x="147389" y="77448"/>
                  <a:pt x="145626" y="77752"/>
                </a:cubicBezTo>
                <a:cubicBezTo>
                  <a:pt x="145353" y="77808"/>
                  <a:pt x="145077" y="77836"/>
                  <a:pt x="144802" y="77836"/>
                </a:cubicBezTo>
                <a:cubicBezTo>
                  <a:pt x="144188" y="77836"/>
                  <a:pt x="143578" y="77700"/>
                  <a:pt x="143012" y="77448"/>
                </a:cubicBezTo>
                <a:cubicBezTo>
                  <a:pt x="142981" y="77418"/>
                  <a:pt x="142951" y="77418"/>
                  <a:pt x="142921" y="77387"/>
                </a:cubicBezTo>
                <a:cubicBezTo>
                  <a:pt x="142282" y="77114"/>
                  <a:pt x="141766" y="76627"/>
                  <a:pt x="141370" y="76050"/>
                </a:cubicBezTo>
                <a:cubicBezTo>
                  <a:pt x="140489" y="74712"/>
                  <a:pt x="140671" y="73162"/>
                  <a:pt x="141431" y="71734"/>
                </a:cubicBezTo>
                <a:cubicBezTo>
                  <a:pt x="141492" y="71612"/>
                  <a:pt x="141583" y="71460"/>
                  <a:pt x="141644" y="71338"/>
                </a:cubicBezTo>
                <a:cubicBezTo>
                  <a:pt x="141918" y="70882"/>
                  <a:pt x="142252" y="70457"/>
                  <a:pt x="142617" y="70031"/>
                </a:cubicBezTo>
                <a:cubicBezTo>
                  <a:pt x="142708" y="69940"/>
                  <a:pt x="142769" y="69879"/>
                  <a:pt x="142860" y="69788"/>
                </a:cubicBezTo>
                <a:cubicBezTo>
                  <a:pt x="143346" y="69302"/>
                  <a:pt x="143863" y="68846"/>
                  <a:pt x="144410" y="68451"/>
                </a:cubicBezTo>
                <a:cubicBezTo>
                  <a:pt x="144836" y="68116"/>
                  <a:pt x="145291" y="67813"/>
                  <a:pt x="145747" y="67509"/>
                </a:cubicBezTo>
                <a:cubicBezTo>
                  <a:pt x="147905" y="66019"/>
                  <a:pt x="150124" y="64530"/>
                  <a:pt x="150884" y="62037"/>
                </a:cubicBezTo>
                <a:cubicBezTo>
                  <a:pt x="151249" y="60791"/>
                  <a:pt x="151249" y="59393"/>
                  <a:pt x="150854" y="57600"/>
                </a:cubicBezTo>
                <a:cubicBezTo>
                  <a:pt x="150013" y="53799"/>
                  <a:pt x="147205" y="49944"/>
                  <a:pt x="143489" y="49944"/>
                </a:cubicBezTo>
                <a:cubicBezTo>
                  <a:pt x="143312" y="49944"/>
                  <a:pt x="143132" y="49952"/>
                  <a:pt x="142951" y="49970"/>
                </a:cubicBezTo>
                <a:cubicBezTo>
                  <a:pt x="140215" y="50244"/>
                  <a:pt x="138179" y="52432"/>
                  <a:pt x="136203" y="54590"/>
                </a:cubicBezTo>
                <a:cubicBezTo>
                  <a:pt x="134253" y="56676"/>
                  <a:pt x="132424" y="58665"/>
                  <a:pt x="130070" y="58665"/>
                </a:cubicBezTo>
                <a:cubicBezTo>
                  <a:pt x="129782" y="58665"/>
                  <a:pt x="129486" y="58635"/>
                  <a:pt x="129182" y="58572"/>
                </a:cubicBezTo>
                <a:cubicBezTo>
                  <a:pt x="128300" y="58086"/>
                  <a:pt x="127692" y="57204"/>
                  <a:pt x="127540" y="56201"/>
                </a:cubicBezTo>
                <a:cubicBezTo>
                  <a:pt x="127236" y="54560"/>
                  <a:pt x="127662" y="52888"/>
                  <a:pt x="128726" y="51612"/>
                </a:cubicBezTo>
                <a:cubicBezTo>
                  <a:pt x="130246" y="49758"/>
                  <a:pt x="132586" y="48815"/>
                  <a:pt x="134866" y="47873"/>
                </a:cubicBezTo>
                <a:cubicBezTo>
                  <a:pt x="135230" y="47721"/>
                  <a:pt x="135565" y="47599"/>
                  <a:pt x="135930" y="47447"/>
                </a:cubicBezTo>
                <a:cubicBezTo>
                  <a:pt x="138209" y="46475"/>
                  <a:pt x="141340" y="44833"/>
                  <a:pt x="142343" y="41855"/>
                </a:cubicBezTo>
                <a:cubicBezTo>
                  <a:pt x="142495" y="41429"/>
                  <a:pt x="142586" y="41034"/>
                  <a:pt x="142617" y="40608"/>
                </a:cubicBezTo>
                <a:cubicBezTo>
                  <a:pt x="142677" y="40183"/>
                  <a:pt x="142708" y="39757"/>
                  <a:pt x="142677" y="39332"/>
                </a:cubicBezTo>
                <a:cubicBezTo>
                  <a:pt x="142617" y="38116"/>
                  <a:pt x="142434" y="36870"/>
                  <a:pt x="142100" y="35684"/>
                </a:cubicBezTo>
                <a:cubicBezTo>
                  <a:pt x="139638" y="25168"/>
                  <a:pt x="134714" y="14438"/>
                  <a:pt x="129607" y="8359"/>
                </a:cubicBezTo>
                <a:cubicBezTo>
                  <a:pt x="126568" y="4742"/>
                  <a:pt x="126446" y="2097"/>
                  <a:pt x="127206" y="304"/>
                </a:cubicBezTo>
                <a:close/>
                <a:moveTo>
                  <a:pt x="141978" y="304"/>
                </a:moveTo>
                <a:cubicBezTo>
                  <a:pt x="142222" y="669"/>
                  <a:pt x="142434" y="1064"/>
                  <a:pt x="142617" y="1459"/>
                </a:cubicBezTo>
                <a:cubicBezTo>
                  <a:pt x="142769" y="1702"/>
                  <a:pt x="142890" y="1976"/>
                  <a:pt x="143012" y="2280"/>
                </a:cubicBezTo>
                <a:cubicBezTo>
                  <a:pt x="144805" y="6413"/>
                  <a:pt x="144927" y="11763"/>
                  <a:pt x="145048" y="16657"/>
                </a:cubicBezTo>
                <a:lnTo>
                  <a:pt x="145079" y="17690"/>
                </a:lnTo>
                <a:cubicBezTo>
                  <a:pt x="145383" y="28906"/>
                  <a:pt x="147936" y="38602"/>
                  <a:pt x="152647" y="46596"/>
                </a:cubicBezTo>
                <a:cubicBezTo>
                  <a:pt x="153164" y="47417"/>
                  <a:pt x="153681" y="48268"/>
                  <a:pt x="154197" y="49089"/>
                </a:cubicBezTo>
                <a:cubicBezTo>
                  <a:pt x="155504" y="51095"/>
                  <a:pt x="156811" y="53192"/>
                  <a:pt x="157693" y="55442"/>
                </a:cubicBezTo>
                <a:cubicBezTo>
                  <a:pt x="159000" y="58846"/>
                  <a:pt x="159243" y="62584"/>
                  <a:pt x="159486" y="66171"/>
                </a:cubicBezTo>
                <a:cubicBezTo>
                  <a:pt x="159577" y="67721"/>
                  <a:pt x="159699" y="69332"/>
                  <a:pt x="159881" y="70882"/>
                </a:cubicBezTo>
                <a:cubicBezTo>
                  <a:pt x="159881" y="71034"/>
                  <a:pt x="159912" y="71186"/>
                  <a:pt x="159942" y="71338"/>
                </a:cubicBezTo>
                <a:cubicBezTo>
                  <a:pt x="159942" y="71460"/>
                  <a:pt x="159973" y="71612"/>
                  <a:pt x="159973" y="71734"/>
                </a:cubicBezTo>
                <a:cubicBezTo>
                  <a:pt x="160732" y="77114"/>
                  <a:pt x="162495" y="82311"/>
                  <a:pt x="165170" y="87053"/>
                </a:cubicBezTo>
                <a:cubicBezTo>
                  <a:pt x="165322" y="87357"/>
                  <a:pt x="165505" y="87661"/>
                  <a:pt x="165687" y="87965"/>
                </a:cubicBezTo>
                <a:cubicBezTo>
                  <a:pt x="165930" y="88360"/>
                  <a:pt x="166143" y="88785"/>
                  <a:pt x="166386" y="89181"/>
                </a:cubicBezTo>
                <a:cubicBezTo>
                  <a:pt x="166508" y="89424"/>
                  <a:pt x="166629" y="89667"/>
                  <a:pt x="166751" y="89910"/>
                </a:cubicBezTo>
                <a:cubicBezTo>
                  <a:pt x="167328" y="90974"/>
                  <a:pt x="167723" y="92129"/>
                  <a:pt x="167936" y="93314"/>
                </a:cubicBezTo>
                <a:cubicBezTo>
                  <a:pt x="168027" y="93892"/>
                  <a:pt x="168058" y="94500"/>
                  <a:pt x="167997" y="95108"/>
                </a:cubicBezTo>
                <a:cubicBezTo>
                  <a:pt x="167997" y="95229"/>
                  <a:pt x="167997" y="95351"/>
                  <a:pt x="167967" y="95473"/>
                </a:cubicBezTo>
                <a:cubicBezTo>
                  <a:pt x="167602" y="98634"/>
                  <a:pt x="165444" y="101400"/>
                  <a:pt x="163164" y="104318"/>
                </a:cubicBezTo>
                <a:cubicBezTo>
                  <a:pt x="161979" y="105777"/>
                  <a:pt x="160884" y="107327"/>
                  <a:pt x="159912" y="108938"/>
                </a:cubicBezTo>
                <a:cubicBezTo>
                  <a:pt x="155535" y="116415"/>
                  <a:pt x="157146" y="127023"/>
                  <a:pt x="163620" y="133589"/>
                </a:cubicBezTo>
                <a:cubicBezTo>
                  <a:pt x="164471" y="134470"/>
                  <a:pt x="165383" y="135260"/>
                  <a:pt x="166386" y="135959"/>
                </a:cubicBezTo>
                <a:lnTo>
                  <a:pt x="166416" y="136020"/>
                </a:lnTo>
                <a:cubicBezTo>
                  <a:pt x="170769" y="139151"/>
                  <a:pt x="176338" y="140871"/>
                  <a:pt x="182034" y="140871"/>
                </a:cubicBezTo>
                <a:cubicBezTo>
                  <a:pt x="184134" y="140871"/>
                  <a:pt x="186252" y="140637"/>
                  <a:pt x="188332" y="140154"/>
                </a:cubicBezTo>
                <a:cubicBezTo>
                  <a:pt x="188940" y="140032"/>
                  <a:pt x="189548" y="139850"/>
                  <a:pt x="190125" y="139698"/>
                </a:cubicBezTo>
                <a:cubicBezTo>
                  <a:pt x="190216" y="139668"/>
                  <a:pt x="190308" y="139668"/>
                  <a:pt x="190368" y="139637"/>
                </a:cubicBezTo>
                <a:lnTo>
                  <a:pt x="190490" y="139607"/>
                </a:lnTo>
                <a:cubicBezTo>
                  <a:pt x="192282" y="139139"/>
                  <a:pt x="194096" y="138650"/>
                  <a:pt x="195932" y="138650"/>
                </a:cubicBezTo>
                <a:cubicBezTo>
                  <a:pt x="196245" y="138650"/>
                  <a:pt x="196559" y="138664"/>
                  <a:pt x="196873" y="138695"/>
                </a:cubicBezTo>
                <a:cubicBezTo>
                  <a:pt x="201827" y="139151"/>
                  <a:pt x="205445" y="143315"/>
                  <a:pt x="208758" y="147540"/>
                </a:cubicBezTo>
                <a:cubicBezTo>
                  <a:pt x="209791" y="148908"/>
                  <a:pt x="211007" y="150428"/>
                  <a:pt x="211372" y="152191"/>
                </a:cubicBezTo>
                <a:cubicBezTo>
                  <a:pt x="211736" y="154014"/>
                  <a:pt x="211281" y="155777"/>
                  <a:pt x="210764" y="157692"/>
                </a:cubicBezTo>
                <a:cubicBezTo>
                  <a:pt x="210551" y="158452"/>
                  <a:pt x="210338" y="159273"/>
                  <a:pt x="210186" y="160063"/>
                </a:cubicBezTo>
                <a:cubicBezTo>
                  <a:pt x="209426" y="164622"/>
                  <a:pt x="210794" y="169243"/>
                  <a:pt x="213864" y="172647"/>
                </a:cubicBezTo>
                <a:cubicBezTo>
                  <a:pt x="213986" y="172799"/>
                  <a:pt x="214107" y="172920"/>
                  <a:pt x="214259" y="173072"/>
                </a:cubicBezTo>
                <a:cubicBezTo>
                  <a:pt x="214989" y="173832"/>
                  <a:pt x="215809" y="174501"/>
                  <a:pt x="216691" y="175079"/>
                </a:cubicBezTo>
                <a:cubicBezTo>
                  <a:pt x="217329" y="175474"/>
                  <a:pt x="217998" y="175838"/>
                  <a:pt x="218667" y="176203"/>
                </a:cubicBezTo>
                <a:cubicBezTo>
                  <a:pt x="220034" y="176933"/>
                  <a:pt x="221311" y="177632"/>
                  <a:pt x="222314" y="178696"/>
                </a:cubicBezTo>
                <a:cubicBezTo>
                  <a:pt x="224959" y="181492"/>
                  <a:pt x="224776" y="185930"/>
                  <a:pt x="224138" y="189152"/>
                </a:cubicBezTo>
                <a:cubicBezTo>
                  <a:pt x="224077" y="189516"/>
                  <a:pt x="224016" y="189912"/>
                  <a:pt x="223925" y="190276"/>
                </a:cubicBezTo>
                <a:lnTo>
                  <a:pt x="224503" y="190276"/>
                </a:lnTo>
                <a:cubicBezTo>
                  <a:pt x="224563" y="189942"/>
                  <a:pt x="224655" y="189608"/>
                  <a:pt x="224715" y="189273"/>
                </a:cubicBezTo>
                <a:cubicBezTo>
                  <a:pt x="225354" y="185899"/>
                  <a:pt x="225536" y="181279"/>
                  <a:pt x="222740" y="178331"/>
                </a:cubicBezTo>
                <a:cubicBezTo>
                  <a:pt x="221676" y="177176"/>
                  <a:pt x="220278" y="176446"/>
                  <a:pt x="218940" y="175717"/>
                </a:cubicBezTo>
                <a:cubicBezTo>
                  <a:pt x="218302" y="175352"/>
                  <a:pt x="217633" y="174987"/>
                  <a:pt x="216995" y="174592"/>
                </a:cubicBezTo>
                <a:cubicBezTo>
                  <a:pt x="212253" y="171431"/>
                  <a:pt x="209822" y="165777"/>
                  <a:pt x="210764" y="160185"/>
                </a:cubicBezTo>
                <a:cubicBezTo>
                  <a:pt x="210885" y="159394"/>
                  <a:pt x="211098" y="158604"/>
                  <a:pt x="211311" y="157814"/>
                </a:cubicBezTo>
                <a:cubicBezTo>
                  <a:pt x="211828" y="155960"/>
                  <a:pt x="212344" y="154014"/>
                  <a:pt x="211919" y="152099"/>
                </a:cubicBezTo>
                <a:cubicBezTo>
                  <a:pt x="211524" y="150185"/>
                  <a:pt x="210277" y="148604"/>
                  <a:pt x="209183" y="147175"/>
                </a:cubicBezTo>
                <a:cubicBezTo>
                  <a:pt x="208059" y="145716"/>
                  <a:pt x="206873" y="144318"/>
                  <a:pt x="205627" y="142981"/>
                </a:cubicBezTo>
                <a:cubicBezTo>
                  <a:pt x="205505" y="142829"/>
                  <a:pt x="205353" y="142707"/>
                  <a:pt x="205232" y="142586"/>
                </a:cubicBezTo>
                <a:cubicBezTo>
                  <a:pt x="202861" y="140215"/>
                  <a:pt x="200186" y="138421"/>
                  <a:pt x="196903" y="138117"/>
                </a:cubicBezTo>
                <a:cubicBezTo>
                  <a:pt x="196602" y="138092"/>
                  <a:pt x="196300" y="138080"/>
                  <a:pt x="195999" y="138080"/>
                </a:cubicBezTo>
                <a:cubicBezTo>
                  <a:pt x="194143" y="138080"/>
                  <a:pt x="192294" y="138528"/>
                  <a:pt x="190490" y="138999"/>
                </a:cubicBezTo>
                <a:cubicBezTo>
                  <a:pt x="190399" y="139029"/>
                  <a:pt x="190308" y="139060"/>
                  <a:pt x="190216" y="139090"/>
                </a:cubicBezTo>
                <a:cubicBezTo>
                  <a:pt x="190186" y="139090"/>
                  <a:pt x="190156" y="139090"/>
                  <a:pt x="190125" y="139121"/>
                </a:cubicBezTo>
                <a:cubicBezTo>
                  <a:pt x="189487" y="139273"/>
                  <a:pt x="188849" y="139455"/>
                  <a:pt x="188210" y="139607"/>
                </a:cubicBezTo>
                <a:cubicBezTo>
                  <a:pt x="186168" y="140073"/>
                  <a:pt x="184095" y="140299"/>
                  <a:pt x="182042" y="140299"/>
                </a:cubicBezTo>
                <a:cubicBezTo>
                  <a:pt x="176456" y="140299"/>
                  <a:pt x="171018" y="138623"/>
                  <a:pt x="166751" y="135534"/>
                </a:cubicBezTo>
                <a:cubicBezTo>
                  <a:pt x="166629" y="135443"/>
                  <a:pt x="166508" y="135352"/>
                  <a:pt x="166386" y="135260"/>
                </a:cubicBezTo>
                <a:cubicBezTo>
                  <a:pt x="165535" y="134622"/>
                  <a:pt x="164745" y="133953"/>
                  <a:pt x="164015" y="133193"/>
                </a:cubicBezTo>
                <a:cubicBezTo>
                  <a:pt x="157723" y="126810"/>
                  <a:pt x="156173" y="116506"/>
                  <a:pt x="160398" y="109242"/>
                </a:cubicBezTo>
                <a:cubicBezTo>
                  <a:pt x="161371" y="107631"/>
                  <a:pt x="162465" y="106111"/>
                  <a:pt x="163620" y="104682"/>
                </a:cubicBezTo>
                <a:cubicBezTo>
                  <a:pt x="164593" y="103436"/>
                  <a:pt x="165565" y="102190"/>
                  <a:pt x="166386" y="100913"/>
                </a:cubicBezTo>
                <a:cubicBezTo>
                  <a:pt x="166508" y="100701"/>
                  <a:pt x="166629" y="100488"/>
                  <a:pt x="166751" y="100275"/>
                </a:cubicBezTo>
                <a:cubicBezTo>
                  <a:pt x="168058" y="98117"/>
                  <a:pt x="168879" y="95776"/>
                  <a:pt x="168514" y="93223"/>
                </a:cubicBezTo>
                <a:cubicBezTo>
                  <a:pt x="168210" y="91217"/>
                  <a:pt x="167176" y="89424"/>
                  <a:pt x="166173" y="87691"/>
                </a:cubicBezTo>
                <a:cubicBezTo>
                  <a:pt x="165991" y="87387"/>
                  <a:pt x="165839" y="87083"/>
                  <a:pt x="165657" y="86779"/>
                </a:cubicBezTo>
                <a:cubicBezTo>
                  <a:pt x="163043" y="82129"/>
                  <a:pt x="161310" y="77022"/>
                  <a:pt x="160550" y="71734"/>
                </a:cubicBezTo>
                <a:cubicBezTo>
                  <a:pt x="160550" y="71612"/>
                  <a:pt x="160520" y="71490"/>
                  <a:pt x="160520" y="71338"/>
                </a:cubicBezTo>
                <a:cubicBezTo>
                  <a:pt x="160489" y="71156"/>
                  <a:pt x="160459" y="70974"/>
                  <a:pt x="160429" y="70822"/>
                </a:cubicBezTo>
                <a:cubicBezTo>
                  <a:pt x="160246" y="69272"/>
                  <a:pt x="160155" y="67691"/>
                  <a:pt x="160033" y="66141"/>
                </a:cubicBezTo>
                <a:cubicBezTo>
                  <a:pt x="159790" y="62493"/>
                  <a:pt x="159547" y="58724"/>
                  <a:pt x="158210" y="55259"/>
                </a:cubicBezTo>
                <a:cubicBezTo>
                  <a:pt x="157328" y="52949"/>
                  <a:pt x="155991" y="50821"/>
                  <a:pt x="154684" y="48785"/>
                </a:cubicBezTo>
                <a:cubicBezTo>
                  <a:pt x="154167" y="47964"/>
                  <a:pt x="153650" y="47144"/>
                  <a:pt x="153164" y="46292"/>
                </a:cubicBezTo>
                <a:cubicBezTo>
                  <a:pt x="148483" y="38420"/>
                  <a:pt x="145960" y="28785"/>
                  <a:pt x="145656" y="17660"/>
                </a:cubicBezTo>
                <a:lnTo>
                  <a:pt x="145626" y="16626"/>
                </a:lnTo>
                <a:cubicBezTo>
                  <a:pt x="145474" y="10973"/>
                  <a:pt x="145322" y="4742"/>
                  <a:pt x="142647" y="304"/>
                </a:cubicBezTo>
                <a:close/>
                <a:moveTo>
                  <a:pt x="146933" y="304"/>
                </a:moveTo>
                <a:cubicBezTo>
                  <a:pt x="152161" y="2857"/>
                  <a:pt x="155626" y="9362"/>
                  <a:pt x="156264" y="17842"/>
                </a:cubicBezTo>
                <a:cubicBezTo>
                  <a:pt x="156416" y="19818"/>
                  <a:pt x="156447" y="21854"/>
                  <a:pt x="156477" y="23861"/>
                </a:cubicBezTo>
                <a:cubicBezTo>
                  <a:pt x="156477" y="23982"/>
                  <a:pt x="156477" y="24104"/>
                  <a:pt x="156477" y="24225"/>
                </a:cubicBezTo>
                <a:cubicBezTo>
                  <a:pt x="156477" y="24438"/>
                  <a:pt x="156477" y="24681"/>
                  <a:pt x="156477" y="24894"/>
                </a:cubicBezTo>
                <a:cubicBezTo>
                  <a:pt x="156507" y="29788"/>
                  <a:pt x="156538" y="34833"/>
                  <a:pt x="158088" y="39575"/>
                </a:cubicBezTo>
                <a:cubicBezTo>
                  <a:pt x="159334" y="43405"/>
                  <a:pt x="161523" y="46900"/>
                  <a:pt x="163650" y="50244"/>
                </a:cubicBezTo>
                <a:cubicBezTo>
                  <a:pt x="164562" y="51733"/>
                  <a:pt x="165505" y="53223"/>
                  <a:pt x="166386" y="54742"/>
                </a:cubicBezTo>
                <a:cubicBezTo>
                  <a:pt x="166508" y="54986"/>
                  <a:pt x="166629" y="55198"/>
                  <a:pt x="166751" y="55442"/>
                </a:cubicBezTo>
                <a:cubicBezTo>
                  <a:pt x="167602" y="56931"/>
                  <a:pt x="168331" y="58511"/>
                  <a:pt x="168909" y="60122"/>
                </a:cubicBezTo>
                <a:cubicBezTo>
                  <a:pt x="169912" y="62919"/>
                  <a:pt x="170429" y="65928"/>
                  <a:pt x="170915" y="68816"/>
                </a:cubicBezTo>
                <a:cubicBezTo>
                  <a:pt x="171067" y="69667"/>
                  <a:pt x="171219" y="70487"/>
                  <a:pt x="171371" y="71338"/>
                </a:cubicBezTo>
                <a:cubicBezTo>
                  <a:pt x="171401" y="71490"/>
                  <a:pt x="171401" y="71612"/>
                  <a:pt x="171432" y="71734"/>
                </a:cubicBezTo>
                <a:cubicBezTo>
                  <a:pt x="171614" y="72676"/>
                  <a:pt x="171827" y="73648"/>
                  <a:pt x="172040" y="74591"/>
                </a:cubicBezTo>
                <a:cubicBezTo>
                  <a:pt x="173073" y="78725"/>
                  <a:pt x="175322" y="84226"/>
                  <a:pt x="180155" y="86719"/>
                </a:cubicBezTo>
                <a:cubicBezTo>
                  <a:pt x="180459" y="86871"/>
                  <a:pt x="180794" y="87023"/>
                  <a:pt x="181128" y="87175"/>
                </a:cubicBezTo>
                <a:cubicBezTo>
                  <a:pt x="182800" y="87965"/>
                  <a:pt x="184411" y="88694"/>
                  <a:pt x="184532" y="91096"/>
                </a:cubicBezTo>
                <a:cubicBezTo>
                  <a:pt x="184563" y="91977"/>
                  <a:pt x="184380" y="92858"/>
                  <a:pt x="184046" y="93679"/>
                </a:cubicBezTo>
                <a:cubicBezTo>
                  <a:pt x="183833" y="94165"/>
                  <a:pt x="183590" y="94621"/>
                  <a:pt x="183347" y="95108"/>
                </a:cubicBezTo>
                <a:cubicBezTo>
                  <a:pt x="183286" y="95229"/>
                  <a:pt x="183195" y="95351"/>
                  <a:pt x="183134" y="95473"/>
                </a:cubicBezTo>
                <a:cubicBezTo>
                  <a:pt x="181918" y="97539"/>
                  <a:pt x="180216" y="99333"/>
                  <a:pt x="178575" y="101065"/>
                </a:cubicBezTo>
                <a:cubicBezTo>
                  <a:pt x="176933" y="102767"/>
                  <a:pt x="175292" y="104530"/>
                  <a:pt x="174046" y="106536"/>
                </a:cubicBezTo>
                <a:cubicBezTo>
                  <a:pt x="171797" y="110245"/>
                  <a:pt x="171037" y="114622"/>
                  <a:pt x="171888" y="118847"/>
                </a:cubicBezTo>
                <a:cubicBezTo>
                  <a:pt x="171918" y="118968"/>
                  <a:pt x="171948" y="119090"/>
                  <a:pt x="171979" y="119242"/>
                </a:cubicBezTo>
                <a:cubicBezTo>
                  <a:pt x="172465" y="121552"/>
                  <a:pt x="173438" y="123771"/>
                  <a:pt x="174866" y="125686"/>
                </a:cubicBezTo>
                <a:cubicBezTo>
                  <a:pt x="178203" y="130055"/>
                  <a:pt x="183342" y="132509"/>
                  <a:pt x="188679" y="132509"/>
                </a:cubicBezTo>
                <a:cubicBezTo>
                  <a:pt x="190099" y="132509"/>
                  <a:pt x="191534" y="132335"/>
                  <a:pt x="192952" y="131978"/>
                </a:cubicBezTo>
                <a:cubicBezTo>
                  <a:pt x="194107" y="131674"/>
                  <a:pt x="195323" y="131278"/>
                  <a:pt x="196478" y="130853"/>
                </a:cubicBezTo>
                <a:cubicBezTo>
                  <a:pt x="198859" y="130023"/>
                  <a:pt x="201293" y="129183"/>
                  <a:pt x="203470" y="129183"/>
                </a:cubicBezTo>
                <a:cubicBezTo>
                  <a:pt x="204961" y="129183"/>
                  <a:pt x="206332" y="129577"/>
                  <a:pt x="207481" y="130640"/>
                </a:cubicBezTo>
                <a:cubicBezTo>
                  <a:pt x="208940" y="132008"/>
                  <a:pt x="209487" y="134075"/>
                  <a:pt x="210004" y="136081"/>
                </a:cubicBezTo>
                <a:cubicBezTo>
                  <a:pt x="210612" y="138361"/>
                  <a:pt x="211250" y="140701"/>
                  <a:pt x="213165" y="142069"/>
                </a:cubicBezTo>
                <a:cubicBezTo>
                  <a:pt x="213408" y="142221"/>
                  <a:pt x="213621" y="142342"/>
                  <a:pt x="213864" y="142464"/>
                </a:cubicBezTo>
                <a:cubicBezTo>
                  <a:pt x="213986" y="142555"/>
                  <a:pt x="214138" y="142616"/>
                  <a:pt x="214259" y="142677"/>
                </a:cubicBezTo>
                <a:cubicBezTo>
                  <a:pt x="214381" y="142738"/>
                  <a:pt x="214533" y="142798"/>
                  <a:pt x="214654" y="142859"/>
                </a:cubicBezTo>
                <a:cubicBezTo>
                  <a:pt x="215171" y="143072"/>
                  <a:pt x="215688" y="143376"/>
                  <a:pt x="216144" y="143680"/>
                </a:cubicBezTo>
                <a:cubicBezTo>
                  <a:pt x="218758" y="145625"/>
                  <a:pt x="218211" y="149759"/>
                  <a:pt x="216965" y="152677"/>
                </a:cubicBezTo>
                <a:cubicBezTo>
                  <a:pt x="216752" y="153224"/>
                  <a:pt x="216478" y="153802"/>
                  <a:pt x="216235" y="154349"/>
                </a:cubicBezTo>
                <a:cubicBezTo>
                  <a:pt x="215232" y="156537"/>
                  <a:pt x="214199" y="158786"/>
                  <a:pt x="214229" y="161127"/>
                </a:cubicBezTo>
                <a:cubicBezTo>
                  <a:pt x="214229" y="161309"/>
                  <a:pt x="214229" y="161461"/>
                  <a:pt x="214259" y="161644"/>
                </a:cubicBezTo>
                <a:cubicBezTo>
                  <a:pt x="214381" y="163407"/>
                  <a:pt x="215171" y="165078"/>
                  <a:pt x="216478" y="166355"/>
                </a:cubicBezTo>
                <a:cubicBezTo>
                  <a:pt x="216600" y="166477"/>
                  <a:pt x="216721" y="166598"/>
                  <a:pt x="216843" y="166720"/>
                </a:cubicBezTo>
                <a:cubicBezTo>
                  <a:pt x="218241" y="168057"/>
                  <a:pt x="220065" y="169121"/>
                  <a:pt x="221828" y="170185"/>
                </a:cubicBezTo>
                <a:cubicBezTo>
                  <a:pt x="223348" y="171036"/>
                  <a:pt x="224807" y="172039"/>
                  <a:pt x="226205" y="173133"/>
                </a:cubicBezTo>
                <a:cubicBezTo>
                  <a:pt x="229609" y="175990"/>
                  <a:pt x="231767" y="180793"/>
                  <a:pt x="232132" y="186294"/>
                </a:cubicBezTo>
                <a:cubicBezTo>
                  <a:pt x="232223" y="187601"/>
                  <a:pt x="232223" y="188939"/>
                  <a:pt x="232132" y="190276"/>
                </a:cubicBezTo>
                <a:lnTo>
                  <a:pt x="232710" y="190276"/>
                </a:lnTo>
                <a:cubicBezTo>
                  <a:pt x="232770" y="188939"/>
                  <a:pt x="232770" y="187601"/>
                  <a:pt x="232710" y="186264"/>
                </a:cubicBezTo>
                <a:cubicBezTo>
                  <a:pt x="232314" y="180580"/>
                  <a:pt x="230095" y="175656"/>
                  <a:pt x="226570" y="172677"/>
                </a:cubicBezTo>
                <a:cubicBezTo>
                  <a:pt x="225171" y="171583"/>
                  <a:pt x="223682" y="170580"/>
                  <a:pt x="222101" y="169699"/>
                </a:cubicBezTo>
                <a:cubicBezTo>
                  <a:pt x="220551" y="168817"/>
                  <a:pt x="219062" y="167844"/>
                  <a:pt x="217694" y="166720"/>
                </a:cubicBezTo>
                <a:cubicBezTo>
                  <a:pt x="217542" y="166598"/>
                  <a:pt x="217390" y="166477"/>
                  <a:pt x="217268" y="166355"/>
                </a:cubicBezTo>
                <a:cubicBezTo>
                  <a:pt x="216083" y="165291"/>
                  <a:pt x="215262" y="163893"/>
                  <a:pt x="214928" y="162343"/>
                </a:cubicBezTo>
                <a:cubicBezTo>
                  <a:pt x="214411" y="159729"/>
                  <a:pt x="215597" y="157115"/>
                  <a:pt x="216752" y="154592"/>
                </a:cubicBezTo>
                <a:cubicBezTo>
                  <a:pt x="216995" y="154045"/>
                  <a:pt x="217268" y="153467"/>
                  <a:pt x="217512" y="152920"/>
                </a:cubicBezTo>
                <a:cubicBezTo>
                  <a:pt x="218819" y="149789"/>
                  <a:pt x="219366" y="145382"/>
                  <a:pt x="216478" y="143224"/>
                </a:cubicBezTo>
                <a:cubicBezTo>
                  <a:pt x="215992" y="142890"/>
                  <a:pt x="215445" y="142586"/>
                  <a:pt x="214898" y="142342"/>
                </a:cubicBezTo>
                <a:cubicBezTo>
                  <a:pt x="214411" y="142130"/>
                  <a:pt x="213925" y="141887"/>
                  <a:pt x="213499" y="141583"/>
                </a:cubicBezTo>
                <a:cubicBezTo>
                  <a:pt x="211736" y="140336"/>
                  <a:pt x="211159" y="138209"/>
                  <a:pt x="210581" y="135929"/>
                </a:cubicBezTo>
                <a:cubicBezTo>
                  <a:pt x="210004" y="133832"/>
                  <a:pt x="209457" y="131674"/>
                  <a:pt x="207876" y="130245"/>
                </a:cubicBezTo>
                <a:cubicBezTo>
                  <a:pt x="206587" y="129044"/>
                  <a:pt x="205088" y="128606"/>
                  <a:pt x="203476" y="128606"/>
                </a:cubicBezTo>
                <a:cubicBezTo>
                  <a:pt x="201212" y="128606"/>
                  <a:pt x="198728" y="129471"/>
                  <a:pt x="196295" y="130306"/>
                </a:cubicBezTo>
                <a:cubicBezTo>
                  <a:pt x="195140" y="130731"/>
                  <a:pt x="193925" y="131127"/>
                  <a:pt x="192800" y="131430"/>
                </a:cubicBezTo>
                <a:cubicBezTo>
                  <a:pt x="192040" y="131643"/>
                  <a:pt x="191280" y="131795"/>
                  <a:pt x="190490" y="131886"/>
                </a:cubicBezTo>
                <a:cubicBezTo>
                  <a:pt x="190368" y="131886"/>
                  <a:pt x="190247" y="131886"/>
                  <a:pt x="190125" y="131917"/>
                </a:cubicBezTo>
                <a:cubicBezTo>
                  <a:pt x="189681" y="131953"/>
                  <a:pt x="189235" y="131971"/>
                  <a:pt x="188790" y="131971"/>
                </a:cubicBezTo>
                <a:cubicBezTo>
                  <a:pt x="183600" y="131971"/>
                  <a:pt x="178430" y="129550"/>
                  <a:pt x="175322" y="125351"/>
                </a:cubicBezTo>
                <a:cubicBezTo>
                  <a:pt x="171371" y="119880"/>
                  <a:pt x="171067" y="112616"/>
                  <a:pt x="174532" y="106840"/>
                </a:cubicBezTo>
                <a:cubicBezTo>
                  <a:pt x="175718" y="104865"/>
                  <a:pt x="177389" y="103132"/>
                  <a:pt x="178970" y="101460"/>
                </a:cubicBezTo>
                <a:cubicBezTo>
                  <a:pt x="181128" y="99211"/>
                  <a:pt x="183347" y="96871"/>
                  <a:pt x="184563" y="93892"/>
                </a:cubicBezTo>
                <a:cubicBezTo>
                  <a:pt x="184958" y="93010"/>
                  <a:pt x="185110" y="92038"/>
                  <a:pt x="185079" y="91065"/>
                </a:cubicBezTo>
                <a:cubicBezTo>
                  <a:pt x="184958" y="88330"/>
                  <a:pt x="183043" y="87448"/>
                  <a:pt x="181371" y="86658"/>
                </a:cubicBezTo>
                <a:cubicBezTo>
                  <a:pt x="181037" y="86536"/>
                  <a:pt x="180733" y="86384"/>
                  <a:pt x="180429" y="86202"/>
                </a:cubicBezTo>
                <a:cubicBezTo>
                  <a:pt x="175778" y="83801"/>
                  <a:pt x="173590" y="78481"/>
                  <a:pt x="172587" y="74439"/>
                </a:cubicBezTo>
                <a:cubicBezTo>
                  <a:pt x="172374" y="73557"/>
                  <a:pt x="172192" y="72645"/>
                  <a:pt x="172009" y="71734"/>
                </a:cubicBezTo>
                <a:cubicBezTo>
                  <a:pt x="171979" y="71612"/>
                  <a:pt x="171979" y="71490"/>
                  <a:pt x="171948" y="71338"/>
                </a:cubicBezTo>
                <a:cubicBezTo>
                  <a:pt x="171766" y="70487"/>
                  <a:pt x="171645" y="69606"/>
                  <a:pt x="171493" y="68724"/>
                </a:cubicBezTo>
                <a:cubicBezTo>
                  <a:pt x="170976" y="65806"/>
                  <a:pt x="170459" y="62797"/>
                  <a:pt x="169456" y="59940"/>
                </a:cubicBezTo>
                <a:cubicBezTo>
                  <a:pt x="168179" y="56384"/>
                  <a:pt x="166113" y="53101"/>
                  <a:pt x="164137" y="49940"/>
                </a:cubicBezTo>
                <a:cubicBezTo>
                  <a:pt x="162009" y="46627"/>
                  <a:pt x="159851" y="43162"/>
                  <a:pt x="158635" y="39393"/>
                </a:cubicBezTo>
                <a:cubicBezTo>
                  <a:pt x="157115" y="34742"/>
                  <a:pt x="157085" y="29727"/>
                  <a:pt x="157055" y="24864"/>
                </a:cubicBezTo>
                <a:cubicBezTo>
                  <a:pt x="157024" y="22554"/>
                  <a:pt x="156994" y="20152"/>
                  <a:pt x="156842" y="17812"/>
                </a:cubicBezTo>
                <a:cubicBezTo>
                  <a:pt x="156204" y="9635"/>
                  <a:pt x="153012" y="3222"/>
                  <a:pt x="148118" y="304"/>
                </a:cubicBezTo>
                <a:close/>
                <a:moveTo>
                  <a:pt x="159334" y="304"/>
                </a:moveTo>
                <a:cubicBezTo>
                  <a:pt x="160641" y="2128"/>
                  <a:pt x="161553" y="4195"/>
                  <a:pt x="162009" y="6383"/>
                </a:cubicBezTo>
                <a:cubicBezTo>
                  <a:pt x="162769" y="10152"/>
                  <a:pt x="162435" y="14104"/>
                  <a:pt x="162100" y="17903"/>
                </a:cubicBezTo>
                <a:cubicBezTo>
                  <a:pt x="162009" y="18784"/>
                  <a:pt x="161948" y="19636"/>
                  <a:pt x="161888" y="20517"/>
                </a:cubicBezTo>
                <a:cubicBezTo>
                  <a:pt x="161553" y="25046"/>
                  <a:pt x="161553" y="30244"/>
                  <a:pt x="164046" y="34560"/>
                </a:cubicBezTo>
                <a:cubicBezTo>
                  <a:pt x="165170" y="36475"/>
                  <a:pt x="166720" y="38086"/>
                  <a:pt x="168210" y="39666"/>
                </a:cubicBezTo>
                <a:cubicBezTo>
                  <a:pt x="169578" y="41125"/>
                  <a:pt x="171006" y="42615"/>
                  <a:pt x="172070" y="44317"/>
                </a:cubicBezTo>
                <a:cubicBezTo>
                  <a:pt x="174836" y="48815"/>
                  <a:pt x="174988" y="54438"/>
                  <a:pt x="175140" y="59879"/>
                </a:cubicBezTo>
                <a:cubicBezTo>
                  <a:pt x="175322" y="66171"/>
                  <a:pt x="175505" y="72645"/>
                  <a:pt x="179760" y="77205"/>
                </a:cubicBezTo>
                <a:cubicBezTo>
                  <a:pt x="182313" y="79940"/>
                  <a:pt x="185870" y="81369"/>
                  <a:pt x="189274" y="82737"/>
                </a:cubicBezTo>
                <a:cubicBezTo>
                  <a:pt x="190551" y="83253"/>
                  <a:pt x="191858" y="83801"/>
                  <a:pt x="193104" y="84378"/>
                </a:cubicBezTo>
                <a:cubicBezTo>
                  <a:pt x="197238" y="86323"/>
                  <a:pt x="201767" y="90275"/>
                  <a:pt x="201311" y="95108"/>
                </a:cubicBezTo>
                <a:cubicBezTo>
                  <a:pt x="201280" y="95229"/>
                  <a:pt x="201280" y="95351"/>
                  <a:pt x="201250" y="95473"/>
                </a:cubicBezTo>
                <a:cubicBezTo>
                  <a:pt x="200703" y="99029"/>
                  <a:pt x="197602" y="101916"/>
                  <a:pt x="191736" y="104226"/>
                </a:cubicBezTo>
                <a:lnTo>
                  <a:pt x="191128" y="104470"/>
                </a:lnTo>
                <a:cubicBezTo>
                  <a:pt x="190915" y="104561"/>
                  <a:pt x="190703" y="104652"/>
                  <a:pt x="190490" y="104743"/>
                </a:cubicBezTo>
                <a:cubicBezTo>
                  <a:pt x="190368" y="104774"/>
                  <a:pt x="190247" y="104834"/>
                  <a:pt x="190125" y="104895"/>
                </a:cubicBezTo>
                <a:cubicBezTo>
                  <a:pt x="186295" y="106415"/>
                  <a:pt x="182253" y="108269"/>
                  <a:pt x="180459" y="112008"/>
                </a:cubicBezTo>
                <a:cubicBezTo>
                  <a:pt x="178362" y="116871"/>
                  <a:pt x="180794" y="122464"/>
                  <a:pt x="185779" y="124257"/>
                </a:cubicBezTo>
                <a:cubicBezTo>
                  <a:pt x="186904" y="124598"/>
                  <a:pt x="188057" y="124710"/>
                  <a:pt x="189197" y="124710"/>
                </a:cubicBezTo>
                <a:cubicBezTo>
                  <a:pt x="190089" y="124710"/>
                  <a:pt x="190973" y="124641"/>
                  <a:pt x="191827" y="124561"/>
                </a:cubicBezTo>
                <a:cubicBezTo>
                  <a:pt x="195657" y="124227"/>
                  <a:pt x="200034" y="123528"/>
                  <a:pt x="203286" y="120944"/>
                </a:cubicBezTo>
                <a:cubicBezTo>
                  <a:pt x="203955" y="120427"/>
                  <a:pt x="204563" y="119850"/>
                  <a:pt x="205080" y="119211"/>
                </a:cubicBezTo>
                <a:cubicBezTo>
                  <a:pt x="205201" y="119090"/>
                  <a:pt x="205293" y="118968"/>
                  <a:pt x="205414" y="118847"/>
                </a:cubicBezTo>
                <a:cubicBezTo>
                  <a:pt x="207998" y="115564"/>
                  <a:pt x="208788" y="111430"/>
                  <a:pt x="209001" y="108999"/>
                </a:cubicBezTo>
                <a:cubicBezTo>
                  <a:pt x="209305" y="105473"/>
                  <a:pt x="208940" y="101886"/>
                  <a:pt x="208575" y="98451"/>
                </a:cubicBezTo>
                <a:cubicBezTo>
                  <a:pt x="208484" y="97479"/>
                  <a:pt x="208363" y="96536"/>
                  <a:pt x="208271" y="95564"/>
                </a:cubicBezTo>
                <a:cubicBezTo>
                  <a:pt x="208119" y="93679"/>
                  <a:pt x="208454" y="92494"/>
                  <a:pt x="209305" y="92007"/>
                </a:cubicBezTo>
                <a:cubicBezTo>
                  <a:pt x="209600" y="91841"/>
                  <a:pt x="209932" y="91777"/>
                  <a:pt x="210264" y="91777"/>
                </a:cubicBezTo>
                <a:cubicBezTo>
                  <a:pt x="210719" y="91777"/>
                  <a:pt x="211172" y="91897"/>
                  <a:pt x="211524" y="92038"/>
                </a:cubicBezTo>
                <a:cubicBezTo>
                  <a:pt x="212405" y="92342"/>
                  <a:pt x="213195" y="92828"/>
                  <a:pt x="213864" y="93466"/>
                </a:cubicBezTo>
                <a:cubicBezTo>
                  <a:pt x="214016" y="93588"/>
                  <a:pt x="214138" y="93710"/>
                  <a:pt x="214259" y="93831"/>
                </a:cubicBezTo>
                <a:cubicBezTo>
                  <a:pt x="216478" y="96232"/>
                  <a:pt x="217268" y="100214"/>
                  <a:pt x="216965" y="103740"/>
                </a:cubicBezTo>
                <a:cubicBezTo>
                  <a:pt x="216813" y="105412"/>
                  <a:pt x="216478" y="107084"/>
                  <a:pt x="216174" y="108725"/>
                </a:cubicBezTo>
                <a:cubicBezTo>
                  <a:pt x="215627" y="111734"/>
                  <a:pt x="215050" y="114865"/>
                  <a:pt x="215475" y="117965"/>
                </a:cubicBezTo>
                <a:cubicBezTo>
                  <a:pt x="216144" y="122555"/>
                  <a:pt x="218879" y="126476"/>
                  <a:pt x="221554" y="130275"/>
                </a:cubicBezTo>
                <a:cubicBezTo>
                  <a:pt x="224381" y="134288"/>
                  <a:pt x="227269" y="138421"/>
                  <a:pt x="227573" y="143224"/>
                </a:cubicBezTo>
                <a:cubicBezTo>
                  <a:pt x="227755" y="146507"/>
                  <a:pt x="226722" y="149881"/>
                  <a:pt x="225688" y="153163"/>
                </a:cubicBezTo>
                <a:cubicBezTo>
                  <a:pt x="224320" y="157571"/>
                  <a:pt x="222922" y="162130"/>
                  <a:pt x="224715" y="166325"/>
                </a:cubicBezTo>
                <a:cubicBezTo>
                  <a:pt x="224776" y="166446"/>
                  <a:pt x="224807" y="166537"/>
                  <a:pt x="224867" y="166629"/>
                </a:cubicBezTo>
                <a:cubicBezTo>
                  <a:pt x="224867" y="166659"/>
                  <a:pt x="224898" y="166689"/>
                  <a:pt x="224898" y="166720"/>
                </a:cubicBezTo>
                <a:cubicBezTo>
                  <a:pt x="226539" y="170094"/>
                  <a:pt x="229822" y="172069"/>
                  <a:pt x="233013" y="173954"/>
                </a:cubicBezTo>
                <a:cubicBezTo>
                  <a:pt x="234624" y="174866"/>
                  <a:pt x="236144" y="175899"/>
                  <a:pt x="237603" y="176993"/>
                </a:cubicBezTo>
                <a:cubicBezTo>
                  <a:pt x="237755" y="177085"/>
                  <a:pt x="237877" y="177206"/>
                  <a:pt x="237998" y="177297"/>
                </a:cubicBezTo>
                <a:cubicBezTo>
                  <a:pt x="238059" y="177358"/>
                  <a:pt x="238120" y="177389"/>
                  <a:pt x="238181" y="177449"/>
                </a:cubicBezTo>
                <a:cubicBezTo>
                  <a:pt x="241798" y="180611"/>
                  <a:pt x="243774" y="185443"/>
                  <a:pt x="243774" y="190276"/>
                </a:cubicBezTo>
                <a:lnTo>
                  <a:pt x="244321" y="190276"/>
                </a:lnTo>
                <a:cubicBezTo>
                  <a:pt x="244321" y="185291"/>
                  <a:pt x="242315" y="180276"/>
                  <a:pt x="238545" y="177024"/>
                </a:cubicBezTo>
                <a:cubicBezTo>
                  <a:pt x="238363" y="176872"/>
                  <a:pt x="238181" y="176720"/>
                  <a:pt x="237998" y="176568"/>
                </a:cubicBezTo>
                <a:cubicBezTo>
                  <a:pt x="237907" y="176507"/>
                  <a:pt x="237816" y="176416"/>
                  <a:pt x="237725" y="176355"/>
                </a:cubicBezTo>
                <a:cubicBezTo>
                  <a:pt x="236296" y="175291"/>
                  <a:pt x="234837" y="174349"/>
                  <a:pt x="233317" y="173468"/>
                </a:cubicBezTo>
                <a:cubicBezTo>
                  <a:pt x="230035" y="171522"/>
                  <a:pt x="226934" y="169699"/>
                  <a:pt x="225415" y="166446"/>
                </a:cubicBezTo>
                <a:cubicBezTo>
                  <a:pt x="225384" y="166446"/>
                  <a:pt x="225384" y="166416"/>
                  <a:pt x="225384" y="166385"/>
                </a:cubicBezTo>
                <a:cubicBezTo>
                  <a:pt x="225354" y="166385"/>
                  <a:pt x="225354" y="166355"/>
                  <a:pt x="225354" y="166355"/>
                </a:cubicBezTo>
                <a:cubicBezTo>
                  <a:pt x="223469" y="162282"/>
                  <a:pt x="224807" y="157935"/>
                  <a:pt x="226235" y="153346"/>
                </a:cubicBezTo>
                <a:cubicBezTo>
                  <a:pt x="227269" y="150033"/>
                  <a:pt x="228333" y="146598"/>
                  <a:pt x="228150" y="143194"/>
                </a:cubicBezTo>
                <a:cubicBezTo>
                  <a:pt x="228120" y="143133"/>
                  <a:pt x="228120" y="143042"/>
                  <a:pt x="228120" y="142981"/>
                </a:cubicBezTo>
                <a:cubicBezTo>
                  <a:pt x="228120" y="142859"/>
                  <a:pt x="228089" y="142707"/>
                  <a:pt x="228089" y="142586"/>
                </a:cubicBezTo>
                <a:cubicBezTo>
                  <a:pt x="227603" y="137874"/>
                  <a:pt x="224776" y="133862"/>
                  <a:pt x="222010" y="129941"/>
                </a:cubicBezTo>
                <a:cubicBezTo>
                  <a:pt x="219670" y="126598"/>
                  <a:pt x="217238" y="123132"/>
                  <a:pt x="216296" y="119242"/>
                </a:cubicBezTo>
                <a:lnTo>
                  <a:pt x="216265" y="119090"/>
                </a:lnTo>
                <a:cubicBezTo>
                  <a:pt x="216174" y="118695"/>
                  <a:pt x="216113" y="118300"/>
                  <a:pt x="216053" y="117904"/>
                </a:cubicBezTo>
                <a:cubicBezTo>
                  <a:pt x="215627" y="114895"/>
                  <a:pt x="216205" y="111795"/>
                  <a:pt x="216752" y="108816"/>
                </a:cubicBezTo>
                <a:cubicBezTo>
                  <a:pt x="217056" y="107175"/>
                  <a:pt x="217360" y="105473"/>
                  <a:pt x="217512" y="103801"/>
                </a:cubicBezTo>
                <a:cubicBezTo>
                  <a:pt x="217876" y="99910"/>
                  <a:pt x="216934" y="95533"/>
                  <a:pt x="214259" y="93041"/>
                </a:cubicBezTo>
                <a:cubicBezTo>
                  <a:pt x="214138" y="92919"/>
                  <a:pt x="213986" y="92798"/>
                  <a:pt x="213864" y="92707"/>
                </a:cubicBezTo>
                <a:cubicBezTo>
                  <a:pt x="213226" y="92190"/>
                  <a:pt x="212496" y="91764"/>
                  <a:pt x="211706" y="91491"/>
                </a:cubicBezTo>
                <a:cubicBezTo>
                  <a:pt x="211306" y="91341"/>
                  <a:pt x="210806" y="91218"/>
                  <a:pt x="210290" y="91218"/>
                </a:cubicBezTo>
                <a:cubicBezTo>
                  <a:pt x="209865" y="91218"/>
                  <a:pt x="209429" y="91301"/>
                  <a:pt x="209031" y="91521"/>
                </a:cubicBezTo>
                <a:cubicBezTo>
                  <a:pt x="207420" y="92433"/>
                  <a:pt x="207633" y="94834"/>
                  <a:pt x="207724" y="95624"/>
                </a:cubicBezTo>
                <a:cubicBezTo>
                  <a:pt x="207785" y="96597"/>
                  <a:pt x="207907" y="97539"/>
                  <a:pt x="207998" y="98512"/>
                </a:cubicBezTo>
                <a:cubicBezTo>
                  <a:pt x="208363" y="101947"/>
                  <a:pt x="208727" y="105473"/>
                  <a:pt x="208423" y="108938"/>
                </a:cubicBezTo>
                <a:cubicBezTo>
                  <a:pt x="208150" y="111856"/>
                  <a:pt x="207116" y="117236"/>
                  <a:pt x="202952" y="120518"/>
                </a:cubicBezTo>
                <a:cubicBezTo>
                  <a:pt x="199791" y="122981"/>
                  <a:pt x="195536" y="123649"/>
                  <a:pt x="191766" y="124014"/>
                </a:cubicBezTo>
                <a:cubicBezTo>
                  <a:pt x="191371" y="124044"/>
                  <a:pt x="190915" y="124075"/>
                  <a:pt x="190490" y="124105"/>
                </a:cubicBezTo>
                <a:lnTo>
                  <a:pt x="190125" y="124105"/>
                </a:lnTo>
                <a:cubicBezTo>
                  <a:pt x="189806" y="124133"/>
                  <a:pt x="189486" y="124146"/>
                  <a:pt x="189165" y="124146"/>
                </a:cubicBezTo>
                <a:cubicBezTo>
                  <a:pt x="188080" y="124146"/>
                  <a:pt x="186993" y="123992"/>
                  <a:pt x="185961" y="123710"/>
                </a:cubicBezTo>
                <a:cubicBezTo>
                  <a:pt x="181310" y="122038"/>
                  <a:pt x="179031" y="116810"/>
                  <a:pt x="180946" y="112251"/>
                </a:cubicBezTo>
                <a:cubicBezTo>
                  <a:pt x="182648" y="108755"/>
                  <a:pt x="186326" y="107023"/>
                  <a:pt x="190125" y="105503"/>
                </a:cubicBezTo>
                <a:cubicBezTo>
                  <a:pt x="190247" y="105442"/>
                  <a:pt x="190368" y="105412"/>
                  <a:pt x="190490" y="105351"/>
                </a:cubicBezTo>
                <a:cubicBezTo>
                  <a:pt x="190794" y="105229"/>
                  <a:pt x="191067" y="105138"/>
                  <a:pt x="191341" y="105017"/>
                </a:cubicBezTo>
                <a:lnTo>
                  <a:pt x="191949" y="104774"/>
                </a:lnTo>
                <a:cubicBezTo>
                  <a:pt x="197998" y="102342"/>
                  <a:pt x="201220" y="99333"/>
                  <a:pt x="201797" y="95564"/>
                </a:cubicBezTo>
                <a:cubicBezTo>
                  <a:pt x="201827" y="95533"/>
                  <a:pt x="201827" y="95503"/>
                  <a:pt x="201827" y="95473"/>
                </a:cubicBezTo>
                <a:cubicBezTo>
                  <a:pt x="201827" y="95351"/>
                  <a:pt x="201858" y="95229"/>
                  <a:pt x="201858" y="95108"/>
                </a:cubicBezTo>
                <a:cubicBezTo>
                  <a:pt x="202344" y="90032"/>
                  <a:pt x="197633" y="85898"/>
                  <a:pt x="193347" y="83861"/>
                </a:cubicBezTo>
                <a:cubicBezTo>
                  <a:pt x="192405" y="83436"/>
                  <a:pt x="191463" y="83010"/>
                  <a:pt x="190490" y="82646"/>
                </a:cubicBezTo>
                <a:cubicBezTo>
                  <a:pt x="190368" y="82585"/>
                  <a:pt x="190247" y="82524"/>
                  <a:pt x="190125" y="82494"/>
                </a:cubicBezTo>
                <a:cubicBezTo>
                  <a:pt x="189912" y="82402"/>
                  <a:pt x="189700" y="82311"/>
                  <a:pt x="189487" y="82220"/>
                </a:cubicBezTo>
                <a:cubicBezTo>
                  <a:pt x="186113" y="80883"/>
                  <a:pt x="182648" y="79454"/>
                  <a:pt x="180186" y="76840"/>
                </a:cubicBezTo>
                <a:cubicBezTo>
                  <a:pt x="176052" y="72433"/>
                  <a:pt x="175900" y="66323"/>
                  <a:pt x="175718" y="59879"/>
                </a:cubicBezTo>
                <a:cubicBezTo>
                  <a:pt x="175535" y="54347"/>
                  <a:pt x="175383" y="48633"/>
                  <a:pt x="172556" y="44043"/>
                </a:cubicBezTo>
                <a:cubicBezTo>
                  <a:pt x="171462" y="42280"/>
                  <a:pt x="170003" y="40760"/>
                  <a:pt x="168605" y="39271"/>
                </a:cubicBezTo>
                <a:cubicBezTo>
                  <a:pt x="167906" y="38542"/>
                  <a:pt x="167237" y="37812"/>
                  <a:pt x="166568" y="37052"/>
                </a:cubicBezTo>
                <a:cubicBezTo>
                  <a:pt x="166508" y="36991"/>
                  <a:pt x="166447" y="36900"/>
                  <a:pt x="166386" y="36839"/>
                </a:cubicBezTo>
                <a:cubicBezTo>
                  <a:pt x="165687" y="36019"/>
                  <a:pt x="165079" y="35168"/>
                  <a:pt x="164532" y="34286"/>
                </a:cubicBezTo>
                <a:cubicBezTo>
                  <a:pt x="162131" y="30092"/>
                  <a:pt x="162131" y="24985"/>
                  <a:pt x="162435" y="20578"/>
                </a:cubicBezTo>
                <a:cubicBezTo>
                  <a:pt x="162526" y="19696"/>
                  <a:pt x="162587" y="18815"/>
                  <a:pt x="162678" y="17964"/>
                </a:cubicBezTo>
                <a:cubicBezTo>
                  <a:pt x="163012" y="14104"/>
                  <a:pt x="163347" y="10122"/>
                  <a:pt x="162556" y="6292"/>
                </a:cubicBezTo>
                <a:cubicBezTo>
                  <a:pt x="162131" y="4134"/>
                  <a:pt x="161280" y="2097"/>
                  <a:pt x="160033" y="304"/>
                </a:cubicBezTo>
                <a:close/>
                <a:moveTo>
                  <a:pt x="244670" y="171796"/>
                </a:moveTo>
                <a:cubicBezTo>
                  <a:pt x="243949" y="171796"/>
                  <a:pt x="243266" y="172045"/>
                  <a:pt x="242710" y="172525"/>
                </a:cubicBezTo>
                <a:cubicBezTo>
                  <a:pt x="241767" y="173285"/>
                  <a:pt x="241190" y="174410"/>
                  <a:pt x="241099" y="175595"/>
                </a:cubicBezTo>
                <a:cubicBezTo>
                  <a:pt x="240977" y="177632"/>
                  <a:pt x="242041" y="179486"/>
                  <a:pt x="243074" y="181066"/>
                </a:cubicBezTo>
                <a:cubicBezTo>
                  <a:pt x="243530" y="181705"/>
                  <a:pt x="244017" y="182404"/>
                  <a:pt x="244473" y="183042"/>
                </a:cubicBezTo>
                <a:cubicBezTo>
                  <a:pt x="246114" y="185322"/>
                  <a:pt x="247786" y="187662"/>
                  <a:pt x="248485" y="190276"/>
                </a:cubicBezTo>
                <a:lnTo>
                  <a:pt x="249062" y="190276"/>
                </a:lnTo>
                <a:cubicBezTo>
                  <a:pt x="248394" y="187480"/>
                  <a:pt x="246631" y="185079"/>
                  <a:pt x="244929" y="182708"/>
                </a:cubicBezTo>
                <a:cubicBezTo>
                  <a:pt x="244473" y="182070"/>
                  <a:pt x="243986" y="181401"/>
                  <a:pt x="243561" y="180732"/>
                </a:cubicBezTo>
                <a:cubicBezTo>
                  <a:pt x="242558" y="179273"/>
                  <a:pt x="241555" y="177510"/>
                  <a:pt x="241676" y="175656"/>
                </a:cubicBezTo>
                <a:cubicBezTo>
                  <a:pt x="241767" y="174592"/>
                  <a:pt x="242254" y="173620"/>
                  <a:pt x="243074" y="172951"/>
                </a:cubicBezTo>
                <a:cubicBezTo>
                  <a:pt x="243495" y="172580"/>
                  <a:pt x="244056" y="172370"/>
                  <a:pt x="244627" y="172370"/>
                </a:cubicBezTo>
                <a:cubicBezTo>
                  <a:pt x="244758" y="172370"/>
                  <a:pt x="244889" y="172381"/>
                  <a:pt x="245020" y="172404"/>
                </a:cubicBezTo>
                <a:cubicBezTo>
                  <a:pt x="245840" y="172525"/>
                  <a:pt x="246570" y="173072"/>
                  <a:pt x="247208" y="173680"/>
                </a:cubicBezTo>
                <a:cubicBezTo>
                  <a:pt x="251798" y="177845"/>
                  <a:pt x="254503" y="184045"/>
                  <a:pt x="254746" y="190276"/>
                </a:cubicBezTo>
                <a:lnTo>
                  <a:pt x="255324" y="190276"/>
                </a:lnTo>
                <a:cubicBezTo>
                  <a:pt x="255050" y="183893"/>
                  <a:pt x="252315" y="177541"/>
                  <a:pt x="247603" y="173255"/>
                </a:cubicBezTo>
                <a:cubicBezTo>
                  <a:pt x="246874" y="172616"/>
                  <a:pt x="246084" y="171978"/>
                  <a:pt x="245111" y="171826"/>
                </a:cubicBezTo>
                <a:cubicBezTo>
                  <a:pt x="244963" y="171806"/>
                  <a:pt x="244816" y="171796"/>
                  <a:pt x="244670" y="171796"/>
                </a:cubicBezTo>
                <a:close/>
                <a:moveTo>
                  <a:pt x="167085" y="304"/>
                </a:moveTo>
                <a:cubicBezTo>
                  <a:pt x="169730" y="3708"/>
                  <a:pt x="169790" y="9119"/>
                  <a:pt x="168757" y="13617"/>
                </a:cubicBezTo>
                <a:cubicBezTo>
                  <a:pt x="168514" y="14711"/>
                  <a:pt x="168210" y="15836"/>
                  <a:pt x="167936" y="16900"/>
                </a:cubicBezTo>
                <a:cubicBezTo>
                  <a:pt x="167268" y="19271"/>
                  <a:pt x="166751" y="21672"/>
                  <a:pt x="166447" y="24134"/>
                </a:cubicBezTo>
                <a:cubicBezTo>
                  <a:pt x="166416" y="24408"/>
                  <a:pt x="166386" y="24681"/>
                  <a:pt x="166386" y="24955"/>
                </a:cubicBezTo>
                <a:cubicBezTo>
                  <a:pt x="166295" y="25958"/>
                  <a:pt x="166325" y="26930"/>
                  <a:pt x="166416" y="27934"/>
                </a:cubicBezTo>
                <a:cubicBezTo>
                  <a:pt x="166477" y="28450"/>
                  <a:pt x="166568" y="28937"/>
                  <a:pt x="166690" y="29453"/>
                </a:cubicBezTo>
                <a:cubicBezTo>
                  <a:pt x="166751" y="29757"/>
                  <a:pt x="166842" y="30061"/>
                  <a:pt x="166933" y="30365"/>
                </a:cubicBezTo>
                <a:cubicBezTo>
                  <a:pt x="168027" y="34043"/>
                  <a:pt x="170763" y="36870"/>
                  <a:pt x="173377" y="39636"/>
                </a:cubicBezTo>
                <a:cubicBezTo>
                  <a:pt x="174988" y="41308"/>
                  <a:pt x="176629" y="43040"/>
                  <a:pt x="177906" y="44925"/>
                </a:cubicBezTo>
                <a:cubicBezTo>
                  <a:pt x="178484" y="45776"/>
                  <a:pt x="179000" y="46688"/>
                  <a:pt x="179456" y="47599"/>
                </a:cubicBezTo>
                <a:cubicBezTo>
                  <a:pt x="179517" y="47721"/>
                  <a:pt x="179578" y="47843"/>
                  <a:pt x="179639" y="47995"/>
                </a:cubicBezTo>
                <a:cubicBezTo>
                  <a:pt x="181250" y="51429"/>
                  <a:pt x="182131" y="55290"/>
                  <a:pt x="182982" y="59028"/>
                </a:cubicBezTo>
                <a:cubicBezTo>
                  <a:pt x="183225" y="60062"/>
                  <a:pt x="183438" y="61095"/>
                  <a:pt x="183681" y="62098"/>
                </a:cubicBezTo>
                <a:cubicBezTo>
                  <a:pt x="184350" y="64864"/>
                  <a:pt x="185353" y="68238"/>
                  <a:pt x="187055" y="71338"/>
                </a:cubicBezTo>
                <a:cubicBezTo>
                  <a:pt x="187116" y="71490"/>
                  <a:pt x="187177" y="71612"/>
                  <a:pt x="187268" y="71734"/>
                </a:cubicBezTo>
                <a:cubicBezTo>
                  <a:pt x="188545" y="74135"/>
                  <a:pt x="190399" y="76202"/>
                  <a:pt x="192618" y="77752"/>
                </a:cubicBezTo>
                <a:cubicBezTo>
                  <a:pt x="196022" y="80032"/>
                  <a:pt x="200156" y="80700"/>
                  <a:pt x="204138" y="81339"/>
                </a:cubicBezTo>
                <a:cubicBezTo>
                  <a:pt x="206752" y="81764"/>
                  <a:pt x="209426" y="82220"/>
                  <a:pt x="211888" y="83071"/>
                </a:cubicBezTo>
                <a:cubicBezTo>
                  <a:pt x="224108" y="87387"/>
                  <a:pt x="229579" y="101035"/>
                  <a:pt x="230643" y="112403"/>
                </a:cubicBezTo>
                <a:cubicBezTo>
                  <a:pt x="230855" y="114834"/>
                  <a:pt x="230947" y="117297"/>
                  <a:pt x="231038" y="119698"/>
                </a:cubicBezTo>
                <a:cubicBezTo>
                  <a:pt x="231159" y="123710"/>
                  <a:pt x="231311" y="127844"/>
                  <a:pt x="232132" y="131826"/>
                </a:cubicBezTo>
                <a:cubicBezTo>
                  <a:pt x="232861" y="135534"/>
                  <a:pt x="234138" y="139121"/>
                  <a:pt x="235536" y="142586"/>
                </a:cubicBezTo>
                <a:cubicBezTo>
                  <a:pt x="235597" y="142707"/>
                  <a:pt x="235627" y="142859"/>
                  <a:pt x="235688" y="142981"/>
                </a:cubicBezTo>
                <a:cubicBezTo>
                  <a:pt x="236053" y="143862"/>
                  <a:pt x="236418" y="144744"/>
                  <a:pt x="236783" y="145625"/>
                </a:cubicBezTo>
                <a:cubicBezTo>
                  <a:pt x="238667" y="150245"/>
                  <a:pt x="240643" y="155017"/>
                  <a:pt x="243287" y="159364"/>
                </a:cubicBezTo>
                <a:cubicBezTo>
                  <a:pt x="244777" y="161765"/>
                  <a:pt x="246388" y="164106"/>
                  <a:pt x="248120" y="166325"/>
                </a:cubicBezTo>
                <a:cubicBezTo>
                  <a:pt x="248151" y="166385"/>
                  <a:pt x="248211" y="166446"/>
                  <a:pt x="248242" y="166507"/>
                </a:cubicBezTo>
                <a:cubicBezTo>
                  <a:pt x="248728" y="167115"/>
                  <a:pt x="249184" y="167753"/>
                  <a:pt x="249670" y="168361"/>
                </a:cubicBezTo>
                <a:cubicBezTo>
                  <a:pt x="251889" y="171157"/>
                  <a:pt x="253956" y="174045"/>
                  <a:pt x="255871" y="177054"/>
                </a:cubicBezTo>
                <a:cubicBezTo>
                  <a:pt x="257695" y="180003"/>
                  <a:pt x="260157" y="184896"/>
                  <a:pt x="260643" y="190276"/>
                </a:cubicBezTo>
                <a:lnTo>
                  <a:pt x="261008" y="190276"/>
                </a:lnTo>
                <a:cubicBezTo>
                  <a:pt x="260522" y="184805"/>
                  <a:pt x="258029" y="179820"/>
                  <a:pt x="256205" y="176841"/>
                </a:cubicBezTo>
                <a:cubicBezTo>
                  <a:pt x="254290" y="173832"/>
                  <a:pt x="252193" y="170914"/>
                  <a:pt x="249974" y="168118"/>
                </a:cubicBezTo>
                <a:cubicBezTo>
                  <a:pt x="247786" y="165261"/>
                  <a:pt x="245506" y="162312"/>
                  <a:pt x="243622" y="159182"/>
                </a:cubicBezTo>
                <a:cubicBezTo>
                  <a:pt x="241342" y="155443"/>
                  <a:pt x="239579" y="151400"/>
                  <a:pt x="237938" y="147419"/>
                </a:cubicBezTo>
                <a:lnTo>
                  <a:pt x="237603" y="146659"/>
                </a:lnTo>
                <a:cubicBezTo>
                  <a:pt x="237451" y="146264"/>
                  <a:pt x="237299" y="145868"/>
                  <a:pt x="237117" y="145473"/>
                </a:cubicBezTo>
                <a:cubicBezTo>
                  <a:pt x="236783" y="144653"/>
                  <a:pt x="236448" y="143801"/>
                  <a:pt x="236114" y="142981"/>
                </a:cubicBezTo>
                <a:cubicBezTo>
                  <a:pt x="236053" y="142859"/>
                  <a:pt x="235992" y="142707"/>
                  <a:pt x="235962" y="142586"/>
                </a:cubicBezTo>
                <a:cubicBezTo>
                  <a:pt x="234533" y="139090"/>
                  <a:pt x="233226" y="135503"/>
                  <a:pt x="232497" y="131765"/>
                </a:cubicBezTo>
                <a:cubicBezTo>
                  <a:pt x="231706" y="127813"/>
                  <a:pt x="231554" y="123680"/>
                  <a:pt x="231402" y="119698"/>
                </a:cubicBezTo>
                <a:cubicBezTo>
                  <a:pt x="231342" y="117297"/>
                  <a:pt x="231251" y="114804"/>
                  <a:pt x="231007" y="112372"/>
                </a:cubicBezTo>
                <a:cubicBezTo>
                  <a:pt x="230399" y="105868"/>
                  <a:pt x="228454" y="99515"/>
                  <a:pt x="225506" y="94469"/>
                </a:cubicBezTo>
                <a:cubicBezTo>
                  <a:pt x="222101" y="88694"/>
                  <a:pt x="217451" y="84621"/>
                  <a:pt x="212040" y="82737"/>
                </a:cubicBezTo>
                <a:cubicBezTo>
                  <a:pt x="209518" y="81855"/>
                  <a:pt x="206812" y="81399"/>
                  <a:pt x="204198" y="80974"/>
                </a:cubicBezTo>
                <a:cubicBezTo>
                  <a:pt x="200247" y="80336"/>
                  <a:pt x="196174" y="79667"/>
                  <a:pt x="192830" y="77448"/>
                </a:cubicBezTo>
                <a:cubicBezTo>
                  <a:pt x="191858" y="76779"/>
                  <a:pt x="190946" y="75989"/>
                  <a:pt x="190156" y="75107"/>
                </a:cubicBezTo>
                <a:cubicBezTo>
                  <a:pt x="190125" y="75107"/>
                  <a:pt x="190125" y="75107"/>
                  <a:pt x="190125" y="75077"/>
                </a:cubicBezTo>
                <a:cubicBezTo>
                  <a:pt x="186660" y="71308"/>
                  <a:pt x="185019" y="65989"/>
                  <a:pt x="184076" y="62037"/>
                </a:cubicBezTo>
                <a:cubicBezTo>
                  <a:pt x="183803" y="61004"/>
                  <a:pt x="183590" y="59970"/>
                  <a:pt x="183347" y="58937"/>
                </a:cubicBezTo>
                <a:cubicBezTo>
                  <a:pt x="182222" y="54013"/>
                  <a:pt x="181067" y="48937"/>
                  <a:pt x="178210" y="44712"/>
                </a:cubicBezTo>
                <a:cubicBezTo>
                  <a:pt x="176933" y="42797"/>
                  <a:pt x="175262" y="41064"/>
                  <a:pt x="173651" y="39362"/>
                </a:cubicBezTo>
                <a:cubicBezTo>
                  <a:pt x="170945" y="36535"/>
                  <a:pt x="168392" y="33830"/>
                  <a:pt x="167298" y="30244"/>
                </a:cubicBezTo>
                <a:cubicBezTo>
                  <a:pt x="166842" y="28754"/>
                  <a:pt x="166660" y="27204"/>
                  <a:pt x="166720" y="25654"/>
                </a:cubicBezTo>
                <a:cubicBezTo>
                  <a:pt x="166720" y="25411"/>
                  <a:pt x="166751" y="25198"/>
                  <a:pt x="166751" y="24985"/>
                </a:cubicBezTo>
                <a:cubicBezTo>
                  <a:pt x="166781" y="24742"/>
                  <a:pt x="166781" y="24499"/>
                  <a:pt x="166812" y="24225"/>
                </a:cubicBezTo>
                <a:cubicBezTo>
                  <a:pt x="166812" y="24104"/>
                  <a:pt x="166842" y="23982"/>
                  <a:pt x="166872" y="23861"/>
                </a:cubicBezTo>
                <a:cubicBezTo>
                  <a:pt x="167176" y="21550"/>
                  <a:pt x="167663" y="19271"/>
                  <a:pt x="168301" y="17022"/>
                </a:cubicBezTo>
                <a:cubicBezTo>
                  <a:pt x="168605" y="15927"/>
                  <a:pt x="168879" y="14803"/>
                  <a:pt x="169152" y="13678"/>
                </a:cubicBezTo>
                <a:cubicBezTo>
                  <a:pt x="169638" y="11429"/>
                  <a:pt x="170793" y="4651"/>
                  <a:pt x="167572" y="304"/>
                </a:cubicBezTo>
                <a:close/>
                <a:moveTo>
                  <a:pt x="174076" y="304"/>
                </a:moveTo>
                <a:cubicBezTo>
                  <a:pt x="176569" y="4711"/>
                  <a:pt x="177724" y="9909"/>
                  <a:pt x="176204" y="14985"/>
                </a:cubicBezTo>
                <a:cubicBezTo>
                  <a:pt x="175718" y="16383"/>
                  <a:pt x="175170" y="17751"/>
                  <a:pt x="174502" y="19088"/>
                </a:cubicBezTo>
                <a:cubicBezTo>
                  <a:pt x="173772" y="20608"/>
                  <a:pt x="173134" y="22158"/>
                  <a:pt x="172648" y="23739"/>
                </a:cubicBezTo>
                <a:cubicBezTo>
                  <a:pt x="171827" y="26839"/>
                  <a:pt x="172222" y="30760"/>
                  <a:pt x="175049" y="32614"/>
                </a:cubicBezTo>
                <a:cubicBezTo>
                  <a:pt x="176052" y="33253"/>
                  <a:pt x="177237" y="33526"/>
                  <a:pt x="178362" y="33800"/>
                </a:cubicBezTo>
                <a:cubicBezTo>
                  <a:pt x="178909" y="33921"/>
                  <a:pt x="179487" y="34073"/>
                  <a:pt x="180003" y="34256"/>
                </a:cubicBezTo>
                <a:cubicBezTo>
                  <a:pt x="185627" y="36080"/>
                  <a:pt x="188940" y="42402"/>
                  <a:pt x="189943" y="53010"/>
                </a:cubicBezTo>
                <a:cubicBezTo>
                  <a:pt x="190004" y="53618"/>
                  <a:pt x="190064" y="54226"/>
                  <a:pt x="190125" y="54803"/>
                </a:cubicBezTo>
                <a:cubicBezTo>
                  <a:pt x="190156" y="55229"/>
                  <a:pt x="190216" y="55654"/>
                  <a:pt x="190277" y="56080"/>
                </a:cubicBezTo>
                <a:cubicBezTo>
                  <a:pt x="191128" y="63162"/>
                  <a:pt x="192891" y="70244"/>
                  <a:pt x="198818" y="73284"/>
                </a:cubicBezTo>
                <a:cubicBezTo>
                  <a:pt x="200857" y="74323"/>
                  <a:pt x="203045" y="74691"/>
                  <a:pt x="205304" y="74691"/>
                </a:cubicBezTo>
                <a:cubicBezTo>
                  <a:pt x="208130" y="74691"/>
                  <a:pt x="211066" y="74115"/>
                  <a:pt x="213955" y="73557"/>
                </a:cubicBezTo>
                <a:cubicBezTo>
                  <a:pt x="216872" y="72974"/>
                  <a:pt x="219698" y="72415"/>
                  <a:pt x="222354" y="72415"/>
                </a:cubicBezTo>
                <a:cubicBezTo>
                  <a:pt x="224819" y="72415"/>
                  <a:pt x="227137" y="72897"/>
                  <a:pt x="229244" y="74287"/>
                </a:cubicBezTo>
                <a:cubicBezTo>
                  <a:pt x="233165" y="76870"/>
                  <a:pt x="234503" y="81430"/>
                  <a:pt x="235901" y="86232"/>
                </a:cubicBezTo>
                <a:cubicBezTo>
                  <a:pt x="236783" y="89241"/>
                  <a:pt x="237694" y="92342"/>
                  <a:pt x="239305" y="94986"/>
                </a:cubicBezTo>
                <a:cubicBezTo>
                  <a:pt x="239305" y="95017"/>
                  <a:pt x="239336" y="95047"/>
                  <a:pt x="239366" y="95108"/>
                </a:cubicBezTo>
                <a:cubicBezTo>
                  <a:pt x="239457" y="95229"/>
                  <a:pt x="239518" y="95351"/>
                  <a:pt x="239609" y="95473"/>
                </a:cubicBezTo>
                <a:cubicBezTo>
                  <a:pt x="240977" y="97539"/>
                  <a:pt x="242740" y="99302"/>
                  <a:pt x="244442" y="101004"/>
                </a:cubicBezTo>
                <a:cubicBezTo>
                  <a:pt x="246357" y="102950"/>
                  <a:pt x="248363" y="104926"/>
                  <a:pt x="249701" y="107296"/>
                </a:cubicBezTo>
                <a:cubicBezTo>
                  <a:pt x="251707" y="110792"/>
                  <a:pt x="252193" y="114774"/>
                  <a:pt x="251950" y="118847"/>
                </a:cubicBezTo>
                <a:cubicBezTo>
                  <a:pt x="251950" y="118968"/>
                  <a:pt x="251920" y="119090"/>
                  <a:pt x="251920" y="119242"/>
                </a:cubicBezTo>
                <a:cubicBezTo>
                  <a:pt x="251616" y="123284"/>
                  <a:pt x="250582" y="127449"/>
                  <a:pt x="249640" y="131370"/>
                </a:cubicBezTo>
                <a:lnTo>
                  <a:pt x="249488" y="132008"/>
                </a:lnTo>
                <a:cubicBezTo>
                  <a:pt x="248576" y="135473"/>
                  <a:pt x="248029" y="139029"/>
                  <a:pt x="247847" y="142586"/>
                </a:cubicBezTo>
                <a:cubicBezTo>
                  <a:pt x="247847" y="142738"/>
                  <a:pt x="247847" y="142859"/>
                  <a:pt x="247847" y="142981"/>
                </a:cubicBezTo>
                <a:cubicBezTo>
                  <a:pt x="247755" y="147935"/>
                  <a:pt x="248758" y="152890"/>
                  <a:pt x="252315" y="156568"/>
                </a:cubicBezTo>
                <a:cubicBezTo>
                  <a:pt x="254047" y="158391"/>
                  <a:pt x="256266" y="159729"/>
                  <a:pt x="258394" y="161005"/>
                </a:cubicBezTo>
                <a:cubicBezTo>
                  <a:pt x="261525" y="162920"/>
                  <a:pt x="264503" y="164683"/>
                  <a:pt x="266023" y="167784"/>
                </a:cubicBezTo>
                <a:cubicBezTo>
                  <a:pt x="267026" y="169759"/>
                  <a:pt x="267239" y="172039"/>
                  <a:pt x="267482" y="174258"/>
                </a:cubicBezTo>
                <a:cubicBezTo>
                  <a:pt x="267543" y="174987"/>
                  <a:pt x="267604" y="175717"/>
                  <a:pt x="267725" y="176446"/>
                </a:cubicBezTo>
                <a:cubicBezTo>
                  <a:pt x="268272" y="180428"/>
                  <a:pt x="269640" y="184319"/>
                  <a:pt x="270978" y="188027"/>
                </a:cubicBezTo>
                <a:cubicBezTo>
                  <a:pt x="271251" y="188787"/>
                  <a:pt x="271494" y="189516"/>
                  <a:pt x="271768" y="190276"/>
                </a:cubicBezTo>
                <a:lnTo>
                  <a:pt x="272376" y="190276"/>
                </a:lnTo>
                <a:cubicBezTo>
                  <a:pt x="272102" y="189456"/>
                  <a:pt x="271798" y="188635"/>
                  <a:pt x="271525" y="187845"/>
                </a:cubicBezTo>
                <a:cubicBezTo>
                  <a:pt x="270187" y="184136"/>
                  <a:pt x="268820" y="180307"/>
                  <a:pt x="268272" y="176355"/>
                </a:cubicBezTo>
                <a:cubicBezTo>
                  <a:pt x="268181" y="175656"/>
                  <a:pt x="268121" y="174927"/>
                  <a:pt x="268029" y="174197"/>
                </a:cubicBezTo>
                <a:cubicBezTo>
                  <a:pt x="267817" y="171948"/>
                  <a:pt x="267573" y="169607"/>
                  <a:pt x="266540" y="167510"/>
                </a:cubicBezTo>
                <a:cubicBezTo>
                  <a:pt x="266418" y="167236"/>
                  <a:pt x="266266" y="166993"/>
                  <a:pt x="266084" y="166720"/>
                </a:cubicBezTo>
                <a:cubicBezTo>
                  <a:pt x="266023" y="166598"/>
                  <a:pt x="265932" y="166477"/>
                  <a:pt x="265841" y="166325"/>
                </a:cubicBezTo>
                <a:cubicBezTo>
                  <a:pt x="264747" y="164805"/>
                  <a:pt x="263348" y="163467"/>
                  <a:pt x="261737" y="162434"/>
                </a:cubicBezTo>
                <a:cubicBezTo>
                  <a:pt x="261616" y="162343"/>
                  <a:pt x="261494" y="162282"/>
                  <a:pt x="261373" y="162191"/>
                </a:cubicBezTo>
                <a:cubicBezTo>
                  <a:pt x="260491" y="161613"/>
                  <a:pt x="259610" y="161066"/>
                  <a:pt x="258698" y="160519"/>
                </a:cubicBezTo>
                <a:cubicBezTo>
                  <a:pt x="256601" y="159242"/>
                  <a:pt x="254412" y="157935"/>
                  <a:pt x="252710" y="156172"/>
                </a:cubicBezTo>
                <a:cubicBezTo>
                  <a:pt x="246600" y="149789"/>
                  <a:pt x="248272" y="139394"/>
                  <a:pt x="250035" y="132130"/>
                </a:cubicBezTo>
                <a:lnTo>
                  <a:pt x="250187" y="131491"/>
                </a:lnTo>
                <a:cubicBezTo>
                  <a:pt x="252163" y="123436"/>
                  <a:pt x="254382" y="114318"/>
                  <a:pt x="250217" y="106992"/>
                </a:cubicBezTo>
                <a:cubicBezTo>
                  <a:pt x="248819" y="104561"/>
                  <a:pt x="246813" y="102555"/>
                  <a:pt x="244837" y="100609"/>
                </a:cubicBezTo>
                <a:cubicBezTo>
                  <a:pt x="243257" y="98998"/>
                  <a:pt x="241585" y="97357"/>
                  <a:pt x="240308" y="95473"/>
                </a:cubicBezTo>
                <a:cubicBezTo>
                  <a:pt x="240217" y="95351"/>
                  <a:pt x="240126" y="95229"/>
                  <a:pt x="240035" y="95108"/>
                </a:cubicBezTo>
                <a:cubicBezTo>
                  <a:pt x="239944" y="94956"/>
                  <a:pt x="239883" y="94804"/>
                  <a:pt x="239792" y="94682"/>
                </a:cubicBezTo>
                <a:cubicBezTo>
                  <a:pt x="238971" y="93314"/>
                  <a:pt x="238302" y="91855"/>
                  <a:pt x="237786" y="90336"/>
                </a:cubicBezTo>
                <a:cubicBezTo>
                  <a:pt x="237725" y="90153"/>
                  <a:pt x="237664" y="90001"/>
                  <a:pt x="237603" y="89819"/>
                </a:cubicBezTo>
                <a:cubicBezTo>
                  <a:pt x="237208" y="88573"/>
                  <a:pt x="236813" y="87326"/>
                  <a:pt x="236448" y="86080"/>
                </a:cubicBezTo>
                <a:cubicBezTo>
                  <a:pt x="235080" y="81369"/>
                  <a:pt x="233682" y="76506"/>
                  <a:pt x="229579" y="73800"/>
                </a:cubicBezTo>
                <a:cubicBezTo>
                  <a:pt x="227368" y="72351"/>
                  <a:pt x="224910" y="71861"/>
                  <a:pt x="222342" y="71861"/>
                </a:cubicBezTo>
                <a:cubicBezTo>
                  <a:pt x="219578" y="71861"/>
                  <a:pt x="216685" y="72428"/>
                  <a:pt x="213834" y="72980"/>
                </a:cubicBezTo>
                <a:cubicBezTo>
                  <a:pt x="210994" y="73541"/>
                  <a:pt x="208097" y="74112"/>
                  <a:pt x="205324" y="74112"/>
                </a:cubicBezTo>
                <a:cubicBezTo>
                  <a:pt x="203140" y="74112"/>
                  <a:pt x="201033" y="73758"/>
                  <a:pt x="199092" y="72767"/>
                </a:cubicBezTo>
                <a:cubicBezTo>
                  <a:pt x="198514" y="72493"/>
                  <a:pt x="197937" y="72129"/>
                  <a:pt x="197420" y="71734"/>
                </a:cubicBezTo>
                <a:cubicBezTo>
                  <a:pt x="197359" y="71673"/>
                  <a:pt x="197299" y="71642"/>
                  <a:pt x="197238" y="71582"/>
                </a:cubicBezTo>
                <a:cubicBezTo>
                  <a:pt x="192283" y="67661"/>
                  <a:pt x="191159" y="60001"/>
                  <a:pt x="190520" y="52979"/>
                </a:cubicBezTo>
                <a:cubicBezTo>
                  <a:pt x="190490" y="52736"/>
                  <a:pt x="190459" y="52524"/>
                  <a:pt x="190429" y="52280"/>
                </a:cubicBezTo>
                <a:cubicBezTo>
                  <a:pt x="190399" y="51764"/>
                  <a:pt x="190338" y="51247"/>
                  <a:pt x="190247" y="50761"/>
                </a:cubicBezTo>
                <a:cubicBezTo>
                  <a:pt x="190125" y="49788"/>
                  <a:pt x="189973" y="48876"/>
                  <a:pt x="189821" y="47995"/>
                </a:cubicBezTo>
                <a:cubicBezTo>
                  <a:pt x="189791" y="47843"/>
                  <a:pt x="189760" y="47721"/>
                  <a:pt x="189730" y="47599"/>
                </a:cubicBezTo>
                <a:cubicBezTo>
                  <a:pt x="188180" y="39940"/>
                  <a:pt x="184988" y="35259"/>
                  <a:pt x="180186" y="33709"/>
                </a:cubicBezTo>
                <a:cubicBezTo>
                  <a:pt x="179639" y="33526"/>
                  <a:pt x="179061" y="33374"/>
                  <a:pt x="178514" y="33253"/>
                </a:cubicBezTo>
                <a:cubicBezTo>
                  <a:pt x="177359" y="32979"/>
                  <a:pt x="176295" y="32736"/>
                  <a:pt x="175353" y="32128"/>
                </a:cubicBezTo>
                <a:cubicBezTo>
                  <a:pt x="172800" y="30456"/>
                  <a:pt x="172435" y="26779"/>
                  <a:pt x="173195" y="23891"/>
                </a:cubicBezTo>
                <a:cubicBezTo>
                  <a:pt x="173681" y="22341"/>
                  <a:pt x="174289" y="20791"/>
                  <a:pt x="175018" y="19332"/>
                </a:cubicBezTo>
                <a:cubicBezTo>
                  <a:pt x="175687" y="17994"/>
                  <a:pt x="176265" y="16566"/>
                  <a:pt x="176721" y="15137"/>
                </a:cubicBezTo>
                <a:cubicBezTo>
                  <a:pt x="178301" y="10031"/>
                  <a:pt x="177177" y="4772"/>
                  <a:pt x="174715" y="304"/>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txBox="1">
            <a:spLocks noGrp="1"/>
          </p:cNvSpPr>
          <p:nvPr>
            <p:ph type="ctrTitle"/>
          </p:nvPr>
        </p:nvSpPr>
        <p:spPr>
          <a:xfrm flipH="1">
            <a:off x="4091075" y="1257688"/>
            <a:ext cx="3485100" cy="20439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12" name="Google Shape;12;p2"/>
          <p:cNvSpPr txBox="1">
            <a:spLocks noGrp="1"/>
          </p:cNvSpPr>
          <p:nvPr>
            <p:ph type="subTitle" idx="1"/>
          </p:nvPr>
        </p:nvSpPr>
        <p:spPr>
          <a:xfrm flipH="1">
            <a:off x="4348775" y="3339813"/>
            <a:ext cx="2969700" cy="569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a:solidFill>
                  <a:schemeClr val="accent2"/>
                </a:solidFill>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64"/>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2">
    <p:spTree>
      <p:nvGrpSpPr>
        <p:cNvPr id="1" name="Shape 165"/>
        <p:cNvGrpSpPr/>
        <p:nvPr/>
      </p:nvGrpSpPr>
      <p:grpSpPr>
        <a:xfrm>
          <a:off x="0" y="0"/>
          <a:ext cx="0" cy="0"/>
          <a:chOff x="0" y="0"/>
          <a:chExt cx="0" cy="0"/>
        </a:xfrm>
      </p:grpSpPr>
      <p:grpSp>
        <p:nvGrpSpPr>
          <p:cNvPr id="166" name="Google Shape;166;p13"/>
          <p:cNvGrpSpPr/>
          <p:nvPr/>
        </p:nvGrpSpPr>
        <p:grpSpPr>
          <a:xfrm>
            <a:off x="7452025" y="0"/>
            <a:ext cx="1691975" cy="2368625"/>
            <a:chOff x="7452025" y="0"/>
            <a:chExt cx="1691975" cy="2368625"/>
          </a:xfrm>
        </p:grpSpPr>
        <p:sp>
          <p:nvSpPr>
            <p:cNvPr id="167" name="Google Shape;167;p13"/>
            <p:cNvSpPr/>
            <p:nvPr/>
          </p:nvSpPr>
          <p:spPr>
            <a:xfrm>
              <a:off x="8606325" y="799725"/>
              <a:ext cx="537675" cy="835425"/>
            </a:xfrm>
            <a:custGeom>
              <a:avLst/>
              <a:gdLst/>
              <a:ahLst/>
              <a:cxnLst/>
              <a:rect l="l" t="t" r="r" b="b"/>
              <a:pathLst>
                <a:path w="21507" h="33417" extrusionOk="0">
                  <a:moveTo>
                    <a:pt x="21076" y="1"/>
                  </a:moveTo>
                  <a:cubicBezTo>
                    <a:pt x="21010" y="1"/>
                    <a:pt x="20941" y="31"/>
                    <a:pt x="20882" y="106"/>
                  </a:cubicBezTo>
                  <a:cubicBezTo>
                    <a:pt x="17386" y="4513"/>
                    <a:pt x="12797" y="7826"/>
                    <a:pt x="8420" y="11352"/>
                  </a:cubicBezTo>
                  <a:cubicBezTo>
                    <a:pt x="5562" y="13632"/>
                    <a:pt x="1489" y="16276"/>
                    <a:pt x="1064" y="20258"/>
                  </a:cubicBezTo>
                  <a:cubicBezTo>
                    <a:pt x="638" y="24635"/>
                    <a:pt x="4012" y="28556"/>
                    <a:pt x="7386" y="30866"/>
                  </a:cubicBezTo>
                  <a:cubicBezTo>
                    <a:pt x="9866" y="32578"/>
                    <a:pt x="12487" y="33416"/>
                    <a:pt x="15173" y="33416"/>
                  </a:cubicBezTo>
                  <a:cubicBezTo>
                    <a:pt x="17162" y="33416"/>
                    <a:pt x="19186" y="32957"/>
                    <a:pt x="21216" y="32051"/>
                  </a:cubicBezTo>
                  <a:cubicBezTo>
                    <a:pt x="21506" y="31920"/>
                    <a:pt x="21339" y="31536"/>
                    <a:pt x="21071" y="31536"/>
                  </a:cubicBezTo>
                  <a:cubicBezTo>
                    <a:pt x="21030" y="31536"/>
                    <a:pt x="20987" y="31545"/>
                    <a:pt x="20943" y="31565"/>
                  </a:cubicBezTo>
                  <a:cubicBezTo>
                    <a:pt x="19032" y="32408"/>
                    <a:pt x="17121" y="32819"/>
                    <a:pt x="15255" y="32819"/>
                  </a:cubicBezTo>
                  <a:cubicBezTo>
                    <a:pt x="12074" y="32819"/>
                    <a:pt x="9023" y="31626"/>
                    <a:pt x="6322" y="29346"/>
                  </a:cubicBezTo>
                  <a:cubicBezTo>
                    <a:pt x="3009" y="26611"/>
                    <a:pt x="0" y="21747"/>
                    <a:pt x="2644" y="17553"/>
                  </a:cubicBezTo>
                  <a:cubicBezTo>
                    <a:pt x="4681" y="14361"/>
                    <a:pt x="8450" y="12051"/>
                    <a:pt x="11398" y="9741"/>
                  </a:cubicBezTo>
                  <a:cubicBezTo>
                    <a:pt x="14924" y="6945"/>
                    <a:pt x="18481" y="4057"/>
                    <a:pt x="21277" y="501"/>
                  </a:cubicBezTo>
                  <a:cubicBezTo>
                    <a:pt x="21461" y="294"/>
                    <a:pt x="21280" y="1"/>
                    <a:pt x="2107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3"/>
            <p:cNvSpPr/>
            <p:nvPr/>
          </p:nvSpPr>
          <p:spPr>
            <a:xfrm>
              <a:off x="8113150" y="0"/>
              <a:ext cx="1029675" cy="1895950"/>
            </a:xfrm>
            <a:custGeom>
              <a:avLst/>
              <a:gdLst/>
              <a:ahLst/>
              <a:cxnLst/>
              <a:rect l="l" t="t" r="r" b="b"/>
              <a:pathLst>
                <a:path w="41187" h="75838" extrusionOk="0">
                  <a:moveTo>
                    <a:pt x="40576" y="1"/>
                  </a:moveTo>
                  <a:cubicBezTo>
                    <a:pt x="40465" y="1"/>
                    <a:pt x="40354" y="64"/>
                    <a:pt x="40305" y="210"/>
                  </a:cubicBezTo>
                  <a:cubicBezTo>
                    <a:pt x="38056" y="8964"/>
                    <a:pt x="39120" y="18265"/>
                    <a:pt x="34469" y="26350"/>
                  </a:cubicBezTo>
                  <a:cubicBezTo>
                    <a:pt x="29727" y="34618"/>
                    <a:pt x="21794" y="39511"/>
                    <a:pt x="13162" y="42916"/>
                  </a:cubicBezTo>
                  <a:cubicBezTo>
                    <a:pt x="9757" y="44283"/>
                    <a:pt x="6049" y="45590"/>
                    <a:pt x="3344" y="48204"/>
                  </a:cubicBezTo>
                  <a:cubicBezTo>
                    <a:pt x="1794" y="49724"/>
                    <a:pt x="0" y="52034"/>
                    <a:pt x="2371" y="53615"/>
                  </a:cubicBezTo>
                  <a:cubicBezTo>
                    <a:pt x="3769" y="54557"/>
                    <a:pt x="5502" y="54952"/>
                    <a:pt x="6991" y="55712"/>
                  </a:cubicBezTo>
                  <a:cubicBezTo>
                    <a:pt x="8693" y="56624"/>
                    <a:pt x="10031" y="58053"/>
                    <a:pt x="10760" y="59815"/>
                  </a:cubicBezTo>
                  <a:cubicBezTo>
                    <a:pt x="12280" y="63037"/>
                    <a:pt x="13709" y="66047"/>
                    <a:pt x="16384" y="68509"/>
                  </a:cubicBezTo>
                  <a:cubicBezTo>
                    <a:pt x="22352" y="73998"/>
                    <a:pt x="30954" y="75838"/>
                    <a:pt x="38929" y="75838"/>
                  </a:cubicBezTo>
                  <a:cubicBezTo>
                    <a:pt x="39565" y="75838"/>
                    <a:pt x="40196" y="75826"/>
                    <a:pt x="40822" y="75804"/>
                  </a:cubicBezTo>
                  <a:cubicBezTo>
                    <a:pt x="41186" y="75804"/>
                    <a:pt x="41186" y="75226"/>
                    <a:pt x="40822" y="75226"/>
                  </a:cubicBezTo>
                  <a:cubicBezTo>
                    <a:pt x="40171" y="75251"/>
                    <a:pt x="39514" y="75264"/>
                    <a:pt x="38854" y="75264"/>
                  </a:cubicBezTo>
                  <a:cubicBezTo>
                    <a:pt x="31374" y="75264"/>
                    <a:pt x="23406" y="73614"/>
                    <a:pt x="17569" y="68782"/>
                  </a:cubicBezTo>
                  <a:cubicBezTo>
                    <a:pt x="14621" y="66351"/>
                    <a:pt x="12979" y="63311"/>
                    <a:pt x="11429" y="59907"/>
                  </a:cubicBezTo>
                  <a:cubicBezTo>
                    <a:pt x="10183" y="57171"/>
                    <a:pt x="8450" y="55651"/>
                    <a:pt x="5684" y="54496"/>
                  </a:cubicBezTo>
                  <a:cubicBezTo>
                    <a:pt x="4347" y="53949"/>
                    <a:pt x="1459" y="53280"/>
                    <a:pt x="1794" y="51366"/>
                  </a:cubicBezTo>
                  <a:cubicBezTo>
                    <a:pt x="2098" y="49420"/>
                    <a:pt x="4894" y="47536"/>
                    <a:pt x="6444" y="46593"/>
                  </a:cubicBezTo>
                  <a:cubicBezTo>
                    <a:pt x="9727" y="44648"/>
                    <a:pt x="13435" y="43554"/>
                    <a:pt x="16900" y="42004"/>
                  </a:cubicBezTo>
                  <a:cubicBezTo>
                    <a:pt x="24286" y="38660"/>
                    <a:pt x="30882" y="33797"/>
                    <a:pt x="34955" y="26654"/>
                  </a:cubicBezTo>
                  <a:cubicBezTo>
                    <a:pt x="39636" y="18478"/>
                    <a:pt x="38572" y="9207"/>
                    <a:pt x="40852" y="362"/>
                  </a:cubicBezTo>
                  <a:cubicBezTo>
                    <a:pt x="40907" y="143"/>
                    <a:pt x="40743" y="1"/>
                    <a:pt x="4057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3"/>
            <p:cNvSpPr/>
            <p:nvPr/>
          </p:nvSpPr>
          <p:spPr>
            <a:xfrm>
              <a:off x="7452025" y="325"/>
              <a:ext cx="1691850" cy="2368300"/>
            </a:xfrm>
            <a:custGeom>
              <a:avLst/>
              <a:gdLst/>
              <a:ahLst/>
              <a:cxnLst/>
              <a:rect l="l" t="t" r="r" b="b"/>
              <a:pathLst>
                <a:path w="67674" h="94732" extrusionOk="0">
                  <a:moveTo>
                    <a:pt x="51678" y="1"/>
                  </a:moveTo>
                  <a:cubicBezTo>
                    <a:pt x="51563" y="1"/>
                    <a:pt x="51449" y="61"/>
                    <a:pt x="51400" y="197"/>
                  </a:cubicBezTo>
                  <a:cubicBezTo>
                    <a:pt x="49546" y="6549"/>
                    <a:pt x="46841" y="12173"/>
                    <a:pt x="42251" y="17006"/>
                  </a:cubicBezTo>
                  <a:cubicBezTo>
                    <a:pt x="38421" y="21018"/>
                    <a:pt x="34014" y="24483"/>
                    <a:pt x="29211" y="27279"/>
                  </a:cubicBezTo>
                  <a:cubicBezTo>
                    <a:pt x="22220" y="31383"/>
                    <a:pt x="14044" y="33845"/>
                    <a:pt x="7995" y="39468"/>
                  </a:cubicBezTo>
                  <a:cubicBezTo>
                    <a:pt x="2433" y="44605"/>
                    <a:pt x="1" y="53723"/>
                    <a:pt x="5685" y="59772"/>
                  </a:cubicBezTo>
                  <a:cubicBezTo>
                    <a:pt x="8968" y="63237"/>
                    <a:pt x="13497" y="65183"/>
                    <a:pt x="17023" y="68374"/>
                  </a:cubicBezTo>
                  <a:cubicBezTo>
                    <a:pt x="21217" y="72173"/>
                    <a:pt x="24348" y="77006"/>
                    <a:pt x="28786" y="80563"/>
                  </a:cubicBezTo>
                  <a:cubicBezTo>
                    <a:pt x="33831" y="84605"/>
                    <a:pt x="40123" y="86824"/>
                    <a:pt x="46263" y="88709"/>
                  </a:cubicBezTo>
                  <a:cubicBezTo>
                    <a:pt x="53163" y="90836"/>
                    <a:pt x="60063" y="93298"/>
                    <a:pt x="67175" y="94727"/>
                  </a:cubicBezTo>
                  <a:cubicBezTo>
                    <a:pt x="67195" y="94730"/>
                    <a:pt x="67213" y="94732"/>
                    <a:pt x="67231" y="94732"/>
                  </a:cubicBezTo>
                  <a:cubicBezTo>
                    <a:pt x="67555" y="94732"/>
                    <a:pt x="67673" y="94236"/>
                    <a:pt x="67327" y="94149"/>
                  </a:cubicBezTo>
                  <a:cubicBezTo>
                    <a:pt x="61248" y="92934"/>
                    <a:pt x="55443" y="90867"/>
                    <a:pt x="49516" y="89104"/>
                  </a:cubicBezTo>
                  <a:cubicBezTo>
                    <a:pt x="43771" y="87402"/>
                    <a:pt x="37965" y="85669"/>
                    <a:pt x="32798" y="82599"/>
                  </a:cubicBezTo>
                  <a:cubicBezTo>
                    <a:pt x="27661" y="79590"/>
                    <a:pt x="24196" y="75061"/>
                    <a:pt x="20214" y="70775"/>
                  </a:cubicBezTo>
                  <a:cubicBezTo>
                    <a:pt x="16931" y="67219"/>
                    <a:pt x="13071" y="64818"/>
                    <a:pt x="9180" y="61991"/>
                  </a:cubicBezTo>
                  <a:cubicBezTo>
                    <a:pt x="5077" y="59012"/>
                    <a:pt x="2554" y="55243"/>
                    <a:pt x="3071" y="49954"/>
                  </a:cubicBezTo>
                  <a:cubicBezTo>
                    <a:pt x="3496" y="45760"/>
                    <a:pt x="5746" y="42203"/>
                    <a:pt x="8877" y="39437"/>
                  </a:cubicBezTo>
                  <a:cubicBezTo>
                    <a:pt x="15016" y="34027"/>
                    <a:pt x="23102" y="31656"/>
                    <a:pt x="30032" y="27462"/>
                  </a:cubicBezTo>
                  <a:cubicBezTo>
                    <a:pt x="34926" y="24544"/>
                    <a:pt x="39394" y="20927"/>
                    <a:pt x="43284" y="16732"/>
                  </a:cubicBezTo>
                  <a:cubicBezTo>
                    <a:pt x="47601" y="11990"/>
                    <a:pt x="50154" y="6489"/>
                    <a:pt x="51978" y="349"/>
                  </a:cubicBezTo>
                  <a:cubicBezTo>
                    <a:pt x="52014" y="132"/>
                    <a:pt x="51845" y="1"/>
                    <a:pt x="51678"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3"/>
            <p:cNvSpPr/>
            <p:nvPr/>
          </p:nvSpPr>
          <p:spPr>
            <a:xfrm>
              <a:off x="7651900" y="0"/>
              <a:ext cx="1490925" cy="2156525"/>
            </a:xfrm>
            <a:custGeom>
              <a:avLst/>
              <a:gdLst/>
              <a:ahLst/>
              <a:cxnLst/>
              <a:rect l="l" t="t" r="r" b="b"/>
              <a:pathLst>
                <a:path w="59637" h="86261" extrusionOk="0">
                  <a:moveTo>
                    <a:pt x="48170" y="1"/>
                  </a:moveTo>
                  <a:cubicBezTo>
                    <a:pt x="48061" y="1"/>
                    <a:pt x="47958" y="64"/>
                    <a:pt x="47934" y="210"/>
                  </a:cubicBezTo>
                  <a:cubicBezTo>
                    <a:pt x="47509" y="2885"/>
                    <a:pt x="47296" y="5620"/>
                    <a:pt x="46566" y="8204"/>
                  </a:cubicBezTo>
                  <a:cubicBezTo>
                    <a:pt x="45806" y="10939"/>
                    <a:pt x="44347" y="13523"/>
                    <a:pt x="42706" y="15863"/>
                  </a:cubicBezTo>
                  <a:cubicBezTo>
                    <a:pt x="39514" y="20453"/>
                    <a:pt x="35289" y="24313"/>
                    <a:pt x="30852" y="27687"/>
                  </a:cubicBezTo>
                  <a:cubicBezTo>
                    <a:pt x="26323" y="31092"/>
                    <a:pt x="21459" y="33979"/>
                    <a:pt x="16566" y="36806"/>
                  </a:cubicBezTo>
                  <a:cubicBezTo>
                    <a:pt x="12766" y="38995"/>
                    <a:pt x="8572" y="40727"/>
                    <a:pt x="5167" y="43523"/>
                  </a:cubicBezTo>
                  <a:cubicBezTo>
                    <a:pt x="3009" y="45256"/>
                    <a:pt x="0" y="48782"/>
                    <a:pt x="882" y="51852"/>
                  </a:cubicBezTo>
                  <a:cubicBezTo>
                    <a:pt x="1216" y="52916"/>
                    <a:pt x="2037" y="53645"/>
                    <a:pt x="2918" y="54223"/>
                  </a:cubicBezTo>
                  <a:cubicBezTo>
                    <a:pt x="4772" y="55499"/>
                    <a:pt x="6778" y="56442"/>
                    <a:pt x="8602" y="57749"/>
                  </a:cubicBezTo>
                  <a:cubicBezTo>
                    <a:pt x="12979" y="60910"/>
                    <a:pt x="16323" y="64983"/>
                    <a:pt x="19393" y="69360"/>
                  </a:cubicBezTo>
                  <a:cubicBezTo>
                    <a:pt x="21551" y="72399"/>
                    <a:pt x="23921" y="75348"/>
                    <a:pt x="26931" y="77567"/>
                  </a:cubicBezTo>
                  <a:cubicBezTo>
                    <a:pt x="30821" y="80454"/>
                    <a:pt x="35472" y="81852"/>
                    <a:pt x="40092" y="83038"/>
                  </a:cubicBezTo>
                  <a:cubicBezTo>
                    <a:pt x="46414" y="84588"/>
                    <a:pt x="52797" y="85652"/>
                    <a:pt x="59272" y="86260"/>
                  </a:cubicBezTo>
                  <a:cubicBezTo>
                    <a:pt x="59281" y="86260"/>
                    <a:pt x="59290" y="86261"/>
                    <a:pt x="59299" y="86261"/>
                  </a:cubicBezTo>
                  <a:cubicBezTo>
                    <a:pt x="59636" y="86261"/>
                    <a:pt x="59627" y="85712"/>
                    <a:pt x="59272" y="85682"/>
                  </a:cubicBezTo>
                  <a:cubicBezTo>
                    <a:pt x="53345" y="85135"/>
                    <a:pt x="47448" y="84193"/>
                    <a:pt x="41642" y="82825"/>
                  </a:cubicBezTo>
                  <a:cubicBezTo>
                    <a:pt x="37204" y="81761"/>
                    <a:pt x="32645" y="80545"/>
                    <a:pt x="28724" y="78114"/>
                  </a:cubicBezTo>
                  <a:cubicBezTo>
                    <a:pt x="21490" y="73585"/>
                    <a:pt x="18146" y="65196"/>
                    <a:pt x="11854" y="59633"/>
                  </a:cubicBezTo>
                  <a:cubicBezTo>
                    <a:pt x="10304" y="58235"/>
                    <a:pt x="8602" y="56989"/>
                    <a:pt x="6809" y="55864"/>
                  </a:cubicBezTo>
                  <a:cubicBezTo>
                    <a:pt x="5319" y="54952"/>
                    <a:pt x="3404" y="54223"/>
                    <a:pt x="2158" y="52885"/>
                  </a:cubicBezTo>
                  <a:cubicBezTo>
                    <a:pt x="608" y="51214"/>
                    <a:pt x="1641" y="48903"/>
                    <a:pt x="2644" y="47201"/>
                  </a:cubicBezTo>
                  <a:cubicBezTo>
                    <a:pt x="3830" y="45165"/>
                    <a:pt x="5714" y="43675"/>
                    <a:pt x="7690" y="42399"/>
                  </a:cubicBezTo>
                  <a:cubicBezTo>
                    <a:pt x="11490" y="39967"/>
                    <a:pt x="15654" y="38022"/>
                    <a:pt x="19544" y="35712"/>
                  </a:cubicBezTo>
                  <a:cubicBezTo>
                    <a:pt x="24043" y="33067"/>
                    <a:pt x="28450" y="30301"/>
                    <a:pt x="32554" y="27079"/>
                  </a:cubicBezTo>
                  <a:cubicBezTo>
                    <a:pt x="36718" y="23797"/>
                    <a:pt x="40578" y="20028"/>
                    <a:pt x="43557" y="15620"/>
                  </a:cubicBezTo>
                  <a:cubicBezTo>
                    <a:pt x="44955" y="13614"/>
                    <a:pt x="46050" y="11456"/>
                    <a:pt x="46870" y="9176"/>
                  </a:cubicBezTo>
                  <a:cubicBezTo>
                    <a:pt x="47813" y="6350"/>
                    <a:pt x="48025" y="3280"/>
                    <a:pt x="48481" y="362"/>
                  </a:cubicBezTo>
                  <a:cubicBezTo>
                    <a:pt x="48518" y="143"/>
                    <a:pt x="48335" y="1"/>
                    <a:pt x="48170"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3"/>
            <p:cNvSpPr/>
            <p:nvPr/>
          </p:nvSpPr>
          <p:spPr>
            <a:xfrm>
              <a:off x="7765125" y="0"/>
              <a:ext cx="1378750" cy="2049475"/>
            </a:xfrm>
            <a:custGeom>
              <a:avLst/>
              <a:gdLst/>
              <a:ahLst/>
              <a:cxnLst/>
              <a:rect l="l" t="t" r="r" b="b"/>
              <a:pathLst>
                <a:path w="55150" h="81979" extrusionOk="0">
                  <a:moveTo>
                    <a:pt x="48544" y="1"/>
                  </a:moveTo>
                  <a:cubicBezTo>
                    <a:pt x="48430" y="1"/>
                    <a:pt x="48323" y="64"/>
                    <a:pt x="48299" y="210"/>
                  </a:cubicBezTo>
                  <a:cubicBezTo>
                    <a:pt x="47174" y="6107"/>
                    <a:pt x="47326" y="12094"/>
                    <a:pt x="44560" y="17566"/>
                  </a:cubicBezTo>
                  <a:cubicBezTo>
                    <a:pt x="42250" y="22095"/>
                    <a:pt x="38755" y="25955"/>
                    <a:pt x="34925" y="29268"/>
                  </a:cubicBezTo>
                  <a:cubicBezTo>
                    <a:pt x="28846" y="34557"/>
                    <a:pt x="21885" y="37870"/>
                    <a:pt x="15015" y="41852"/>
                  </a:cubicBezTo>
                  <a:cubicBezTo>
                    <a:pt x="12280" y="43463"/>
                    <a:pt x="2462" y="48752"/>
                    <a:pt x="6018" y="53220"/>
                  </a:cubicBezTo>
                  <a:cubicBezTo>
                    <a:pt x="6991" y="54405"/>
                    <a:pt x="8602" y="54922"/>
                    <a:pt x="10000" y="55378"/>
                  </a:cubicBezTo>
                  <a:cubicBezTo>
                    <a:pt x="12310" y="56138"/>
                    <a:pt x="14347" y="56746"/>
                    <a:pt x="15836" y="58812"/>
                  </a:cubicBezTo>
                  <a:cubicBezTo>
                    <a:pt x="18693" y="62764"/>
                    <a:pt x="19332" y="67718"/>
                    <a:pt x="22918" y="71275"/>
                  </a:cubicBezTo>
                  <a:cubicBezTo>
                    <a:pt x="26505" y="74831"/>
                    <a:pt x="31338" y="76655"/>
                    <a:pt x="36141" y="77962"/>
                  </a:cubicBezTo>
                  <a:cubicBezTo>
                    <a:pt x="42220" y="79603"/>
                    <a:pt x="48420" y="80940"/>
                    <a:pt x="54651" y="81974"/>
                  </a:cubicBezTo>
                  <a:cubicBezTo>
                    <a:pt x="54670" y="81977"/>
                    <a:pt x="54687" y="81978"/>
                    <a:pt x="54705" y="81978"/>
                  </a:cubicBezTo>
                  <a:cubicBezTo>
                    <a:pt x="55030" y="81978"/>
                    <a:pt x="55150" y="81456"/>
                    <a:pt x="54803" y="81427"/>
                  </a:cubicBezTo>
                  <a:cubicBezTo>
                    <a:pt x="49423" y="80545"/>
                    <a:pt x="44074" y="79329"/>
                    <a:pt x="38785" y="78022"/>
                  </a:cubicBezTo>
                  <a:cubicBezTo>
                    <a:pt x="34195" y="76928"/>
                    <a:pt x="29484" y="75591"/>
                    <a:pt x="25624" y="72794"/>
                  </a:cubicBezTo>
                  <a:cubicBezTo>
                    <a:pt x="23557" y="71335"/>
                    <a:pt x="21824" y="69451"/>
                    <a:pt x="20578" y="67262"/>
                  </a:cubicBezTo>
                  <a:cubicBezTo>
                    <a:pt x="19362" y="65074"/>
                    <a:pt x="18633" y="62673"/>
                    <a:pt x="17478" y="60454"/>
                  </a:cubicBezTo>
                  <a:cubicBezTo>
                    <a:pt x="16718" y="58934"/>
                    <a:pt x="15684" y="57323"/>
                    <a:pt x="14195" y="56381"/>
                  </a:cubicBezTo>
                  <a:cubicBezTo>
                    <a:pt x="12645" y="55439"/>
                    <a:pt x="10760" y="55104"/>
                    <a:pt x="9088" y="54466"/>
                  </a:cubicBezTo>
                  <a:cubicBezTo>
                    <a:pt x="0" y="51001"/>
                    <a:pt x="13678" y="43220"/>
                    <a:pt x="17113" y="41335"/>
                  </a:cubicBezTo>
                  <a:cubicBezTo>
                    <a:pt x="23557" y="37779"/>
                    <a:pt x="29970" y="34405"/>
                    <a:pt x="35563" y="29481"/>
                  </a:cubicBezTo>
                  <a:cubicBezTo>
                    <a:pt x="39332" y="26198"/>
                    <a:pt x="42767" y="22338"/>
                    <a:pt x="45046" y="17870"/>
                  </a:cubicBezTo>
                  <a:cubicBezTo>
                    <a:pt x="47873" y="12338"/>
                    <a:pt x="47721" y="6319"/>
                    <a:pt x="48846" y="362"/>
                  </a:cubicBezTo>
                  <a:cubicBezTo>
                    <a:pt x="48901" y="143"/>
                    <a:pt x="48715" y="1"/>
                    <a:pt x="48544"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 name="Google Shape;172;p13"/>
          <p:cNvGrpSpPr/>
          <p:nvPr/>
        </p:nvGrpSpPr>
        <p:grpSpPr>
          <a:xfrm rot="10800000" flipH="1">
            <a:off x="0" y="0"/>
            <a:ext cx="1309400" cy="1584850"/>
            <a:chOff x="235000" y="3649925"/>
            <a:chExt cx="1309400" cy="1584850"/>
          </a:xfrm>
        </p:grpSpPr>
        <p:sp>
          <p:nvSpPr>
            <p:cNvPr id="173" name="Google Shape;173;p13"/>
            <p:cNvSpPr/>
            <p:nvPr/>
          </p:nvSpPr>
          <p:spPr>
            <a:xfrm>
              <a:off x="235525" y="3649925"/>
              <a:ext cx="1308875" cy="1584850"/>
            </a:xfrm>
            <a:custGeom>
              <a:avLst/>
              <a:gdLst/>
              <a:ahLst/>
              <a:cxnLst/>
              <a:rect l="l" t="t" r="r" b="b"/>
              <a:pathLst>
                <a:path w="52355" h="63394" extrusionOk="0">
                  <a:moveTo>
                    <a:pt x="411" y="0"/>
                  </a:moveTo>
                  <a:cubicBezTo>
                    <a:pt x="92" y="0"/>
                    <a:pt x="1" y="468"/>
                    <a:pt x="317" y="583"/>
                  </a:cubicBezTo>
                  <a:cubicBezTo>
                    <a:pt x="3903" y="1646"/>
                    <a:pt x="7338" y="3105"/>
                    <a:pt x="10621" y="4929"/>
                  </a:cubicBezTo>
                  <a:cubicBezTo>
                    <a:pt x="13387" y="6479"/>
                    <a:pt x="16609" y="7756"/>
                    <a:pt x="17582" y="11069"/>
                  </a:cubicBezTo>
                  <a:cubicBezTo>
                    <a:pt x="18463" y="14048"/>
                    <a:pt x="17916" y="17331"/>
                    <a:pt x="18007" y="20370"/>
                  </a:cubicBezTo>
                  <a:cubicBezTo>
                    <a:pt x="18068" y="22923"/>
                    <a:pt x="18797" y="25416"/>
                    <a:pt x="20104" y="27604"/>
                  </a:cubicBezTo>
                  <a:cubicBezTo>
                    <a:pt x="22901" y="32376"/>
                    <a:pt x="27855" y="37027"/>
                    <a:pt x="33144" y="38881"/>
                  </a:cubicBezTo>
                  <a:cubicBezTo>
                    <a:pt x="38311" y="40705"/>
                    <a:pt x="48676" y="39246"/>
                    <a:pt x="50895" y="45690"/>
                  </a:cubicBezTo>
                  <a:cubicBezTo>
                    <a:pt x="51868" y="48577"/>
                    <a:pt x="50530" y="51921"/>
                    <a:pt x="49193" y="54474"/>
                  </a:cubicBezTo>
                  <a:cubicBezTo>
                    <a:pt x="47643" y="57483"/>
                    <a:pt x="45637" y="60249"/>
                    <a:pt x="43539" y="62894"/>
                  </a:cubicBezTo>
                  <a:cubicBezTo>
                    <a:pt x="43356" y="63100"/>
                    <a:pt x="43536" y="63394"/>
                    <a:pt x="43741" y="63394"/>
                  </a:cubicBezTo>
                  <a:cubicBezTo>
                    <a:pt x="43807" y="63394"/>
                    <a:pt x="43875" y="63363"/>
                    <a:pt x="43935" y="63289"/>
                  </a:cubicBezTo>
                  <a:cubicBezTo>
                    <a:pt x="47217" y="59185"/>
                    <a:pt x="51138" y="54231"/>
                    <a:pt x="51716" y="48790"/>
                  </a:cubicBezTo>
                  <a:cubicBezTo>
                    <a:pt x="52354" y="42863"/>
                    <a:pt x="46853" y="40705"/>
                    <a:pt x="41928" y="39945"/>
                  </a:cubicBezTo>
                  <a:cubicBezTo>
                    <a:pt x="38190" y="39337"/>
                    <a:pt x="34390" y="39185"/>
                    <a:pt x="31016" y="37300"/>
                  </a:cubicBezTo>
                  <a:cubicBezTo>
                    <a:pt x="27703" y="35446"/>
                    <a:pt x="24785" y="32954"/>
                    <a:pt x="22414" y="29975"/>
                  </a:cubicBezTo>
                  <a:cubicBezTo>
                    <a:pt x="20013" y="26936"/>
                    <a:pt x="18615" y="23714"/>
                    <a:pt x="18585" y="19823"/>
                  </a:cubicBezTo>
                  <a:cubicBezTo>
                    <a:pt x="18524" y="16814"/>
                    <a:pt x="18980" y="13622"/>
                    <a:pt x="18068" y="10674"/>
                  </a:cubicBezTo>
                  <a:cubicBezTo>
                    <a:pt x="17126" y="7665"/>
                    <a:pt x="14360" y="6327"/>
                    <a:pt x="11776" y="4899"/>
                  </a:cubicBezTo>
                  <a:cubicBezTo>
                    <a:pt x="8189" y="2893"/>
                    <a:pt x="4390" y="1251"/>
                    <a:pt x="469" y="5"/>
                  </a:cubicBezTo>
                  <a:cubicBezTo>
                    <a:pt x="449" y="2"/>
                    <a:pt x="429" y="0"/>
                    <a:pt x="411"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3"/>
            <p:cNvSpPr/>
            <p:nvPr/>
          </p:nvSpPr>
          <p:spPr>
            <a:xfrm>
              <a:off x="235750" y="3951450"/>
              <a:ext cx="942375" cy="1283000"/>
            </a:xfrm>
            <a:custGeom>
              <a:avLst/>
              <a:gdLst/>
              <a:ahLst/>
              <a:cxnLst/>
              <a:rect l="l" t="t" r="r" b="b"/>
              <a:pathLst>
                <a:path w="37695" h="51320" extrusionOk="0">
                  <a:moveTo>
                    <a:pt x="377" y="0"/>
                  </a:moveTo>
                  <a:cubicBezTo>
                    <a:pt x="78" y="0"/>
                    <a:pt x="0" y="446"/>
                    <a:pt x="308" y="558"/>
                  </a:cubicBezTo>
                  <a:cubicBezTo>
                    <a:pt x="5536" y="2078"/>
                    <a:pt x="7512" y="8066"/>
                    <a:pt x="9761" y="12473"/>
                  </a:cubicBezTo>
                  <a:cubicBezTo>
                    <a:pt x="12284" y="17489"/>
                    <a:pt x="14776" y="21987"/>
                    <a:pt x="18819" y="25908"/>
                  </a:cubicBezTo>
                  <a:cubicBezTo>
                    <a:pt x="22284" y="29252"/>
                    <a:pt x="25992" y="31957"/>
                    <a:pt x="29822" y="34844"/>
                  </a:cubicBezTo>
                  <a:cubicBezTo>
                    <a:pt x="31919" y="36425"/>
                    <a:pt x="34108" y="38158"/>
                    <a:pt x="35384" y="40528"/>
                  </a:cubicBezTo>
                  <a:cubicBezTo>
                    <a:pt x="37208" y="43933"/>
                    <a:pt x="36418" y="47580"/>
                    <a:pt x="34868" y="50893"/>
                  </a:cubicBezTo>
                  <a:cubicBezTo>
                    <a:pt x="34765" y="51120"/>
                    <a:pt x="34955" y="51319"/>
                    <a:pt x="35136" y="51319"/>
                  </a:cubicBezTo>
                  <a:cubicBezTo>
                    <a:pt x="35222" y="51319"/>
                    <a:pt x="35305" y="51274"/>
                    <a:pt x="35354" y="51167"/>
                  </a:cubicBezTo>
                  <a:cubicBezTo>
                    <a:pt x="37694" y="46182"/>
                    <a:pt x="37603" y="41288"/>
                    <a:pt x="33561" y="37246"/>
                  </a:cubicBezTo>
                  <a:cubicBezTo>
                    <a:pt x="31676" y="35361"/>
                    <a:pt x="29457" y="33841"/>
                    <a:pt x="27330" y="32322"/>
                  </a:cubicBezTo>
                  <a:cubicBezTo>
                    <a:pt x="24959" y="30619"/>
                    <a:pt x="22709" y="28796"/>
                    <a:pt x="20612" y="26820"/>
                  </a:cubicBezTo>
                  <a:cubicBezTo>
                    <a:pt x="18241" y="24601"/>
                    <a:pt x="15931" y="22321"/>
                    <a:pt x="14199" y="19586"/>
                  </a:cubicBezTo>
                  <a:cubicBezTo>
                    <a:pt x="12375" y="16759"/>
                    <a:pt x="11007" y="13628"/>
                    <a:pt x="9457" y="10619"/>
                  </a:cubicBezTo>
                  <a:cubicBezTo>
                    <a:pt x="7268" y="6364"/>
                    <a:pt x="5475" y="1470"/>
                    <a:pt x="460" y="11"/>
                  </a:cubicBezTo>
                  <a:cubicBezTo>
                    <a:pt x="430" y="4"/>
                    <a:pt x="403" y="0"/>
                    <a:pt x="377"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3"/>
            <p:cNvSpPr/>
            <p:nvPr/>
          </p:nvSpPr>
          <p:spPr>
            <a:xfrm>
              <a:off x="235575" y="4138150"/>
              <a:ext cx="834650" cy="1096200"/>
            </a:xfrm>
            <a:custGeom>
              <a:avLst/>
              <a:gdLst/>
              <a:ahLst/>
              <a:cxnLst/>
              <a:rect l="l" t="t" r="r" b="b"/>
              <a:pathLst>
                <a:path w="33386" h="43848" extrusionOk="0">
                  <a:moveTo>
                    <a:pt x="410" y="0"/>
                  </a:moveTo>
                  <a:cubicBezTo>
                    <a:pt x="170" y="0"/>
                    <a:pt x="0" y="390"/>
                    <a:pt x="254" y="568"/>
                  </a:cubicBezTo>
                  <a:cubicBezTo>
                    <a:pt x="2290" y="1996"/>
                    <a:pt x="2959" y="4063"/>
                    <a:pt x="3780" y="6282"/>
                  </a:cubicBezTo>
                  <a:cubicBezTo>
                    <a:pt x="4479" y="8197"/>
                    <a:pt x="5421" y="10021"/>
                    <a:pt x="6607" y="11692"/>
                  </a:cubicBezTo>
                  <a:cubicBezTo>
                    <a:pt x="9008" y="15036"/>
                    <a:pt x="12169" y="17741"/>
                    <a:pt x="15330" y="20355"/>
                  </a:cubicBezTo>
                  <a:cubicBezTo>
                    <a:pt x="22382" y="26252"/>
                    <a:pt x="32899" y="32848"/>
                    <a:pt x="30467" y="43486"/>
                  </a:cubicBezTo>
                  <a:cubicBezTo>
                    <a:pt x="30413" y="43705"/>
                    <a:pt x="30588" y="43847"/>
                    <a:pt x="30756" y="43847"/>
                  </a:cubicBezTo>
                  <a:cubicBezTo>
                    <a:pt x="30869" y="43847"/>
                    <a:pt x="30978" y="43784"/>
                    <a:pt x="31014" y="43638"/>
                  </a:cubicBezTo>
                  <a:cubicBezTo>
                    <a:pt x="33385" y="33212"/>
                    <a:pt x="24023" y="26921"/>
                    <a:pt x="17032" y="21054"/>
                  </a:cubicBezTo>
                  <a:cubicBezTo>
                    <a:pt x="13294" y="17893"/>
                    <a:pt x="9342" y="14823"/>
                    <a:pt x="6607" y="10689"/>
                  </a:cubicBezTo>
                  <a:cubicBezTo>
                    <a:pt x="4357" y="7285"/>
                    <a:pt x="4023" y="2543"/>
                    <a:pt x="558" y="51"/>
                  </a:cubicBezTo>
                  <a:cubicBezTo>
                    <a:pt x="508" y="16"/>
                    <a:pt x="458" y="0"/>
                    <a:pt x="410"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3"/>
            <p:cNvSpPr/>
            <p:nvPr/>
          </p:nvSpPr>
          <p:spPr>
            <a:xfrm>
              <a:off x="235750" y="4330875"/>
              <a:ext cx="690850" cy="903475"/>
            </a:xfrm>
            <a:custGeom>
              <a:avLst/>
              <a:gdLst/>
              <a:ahLst/>
              <a:cxnLst/>
              <a:rect l="l" t="t" r="r" b="b"/>
              <a:pathLst>
                <a:path w="27634" h="36139" extrusionOk="0">
                  <a:moveTo>
                    <a:pt x="405" y="0"/>
                  </a:moveTo>
                  <a:cubicBezTo>
                    <a:pt x="204" y="0"/>
                    <a:pt x="1" y="279"/>
                    <a:pt x="186" y="488"/>
                  </a:cubicBezTo>
                  <a:cubicBezTo>
                    <a:pt x="2618" y="3406"/>
                    <a:pt x="3408" y="7357"/>
                    <a:pt x="5627" y="10458"/>
                  </a:cubicBezTo>
                  <a:cubicBezTo>
                    <a:pt x="7633" y="13254"/>
                    <a:pt x="10126" y="15655"/>
                    <a:pt x="12770" y="17813"/>
                  </a:cubicBezTo>
                  <a:cubicBezTo>
                    <a:pt x="18545" y="22555"/>
                    <a:pt x="27634" y="26750"/>
                    <a:pt x="25141" y="35777"/>
                  </a:cubicBezTo>
                  <a:cubicBezTo>
                    <a:pt x="25086" y="35996"/>
                    <a:pt x="25261" y="36138"/>
                    <a:pt x="25430" y="36138"/>
                  </a:cubicBezTo>
                  <a:cubicBezTo>
                    <a:pt x="25542" y="36138"/>
                    <a:pt x="25652" y="36075"/>
                    <a:pt x="25688" y="35929"/>
                  </a:cubicBezTo>
                  <a:cubicBezTo>
                    <a:pt x="26661" y="32434"/>
                    <a:pt x="26053" y="28938"/>
                    <a:pt x="23773" y="26081"/>
                  </a:cubicBezTo>
                  <a:cubicBezTo>
                    <a:pt x="21402" y="23163"/>
                    <a:pt x="17998" y="21187"/>
                    <a:pt x="15050" y="18908"/>
                  </a:cubicBezTo>
                  <a:cubicBezTo>
                    <a:pt x="11828" y="16415"/>
                    <a:pt x="8697" y="13710"/>
                    <a:pt x="6296" y="10427"/>
                  </a:cubicBezTo>
                  <a:cubicBezTo>
                    <a:pt x="3955" y="7205"/>
                    <a:pt x="3104" y="3132"/>
                    <a:pt x="581" y="93"/>
                  </a:cubicBezTo>
                  <a:cubicBezTo>
                    <a:pt x="531" y="28"/>
                    <a:pt x="468" y="0"/>
                    <a:pt x="405"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3"/>
            <p:cNvSpPr/>
            <p:nvPr/>
          </p:nvSpPr>
          <p:spPr>
            <a:xfrm>
              <a:off x="235875" y="4576225"/>
              <a:ext cx="530400" cy="658200"/>
            </a:xfrm>
            <a:custGeom>
              <a:avLst/>
              <a:gdLst/>
              <a:ahLst/>
              <a:cxnLst/>
              <a:rect l="l" t="t" r="r" b="b"/>
              <a:pathLst>
                <a:path w="21216" h="26328" extrusionOk="0">
                  <a:moveTo>
                    <a:pt x="404" y="1"/>
                  </a:moveTo>
                  <a:cubicBezTo>
                    <a:pt x="199" y="1"/>
                    <a:pt x="0" y="216"/>
                    <a:pt x="151" y="431"/>
                  </a:cubicBezTo>
                  <a:cubicBezTo>
                    <a:pt x="1762" y="2802"/>
                    <a:pt x="2826" y="5507"/>
                    <a:pt x="4589" y="7787"/>
                  </a:cubicBezTo>
                  <a:cubicBezTo>
                    <a:pt x="6321" y="10036"/>
                    <a:pt x="8418" y="11890"/>
                    <a:pt x="10546" y="13744"/>
                  </a:cubicBezTo>
                  <a:cubicBezTo>
                    <a:pt x="14163" y="16875"/>
                    <a:pt x="20698" y="20492"/>
                    <a:pt x="20303" y="26054"/>
                  </a:cubicBezTo>
                  <a:cubicBezTo>
                    <a:pt x="20303" y="26237"/>
                    <a:pt x="20440" y="26328"/>
                    <a:pt x="20581" y="26328"/>
                  </a:cubicBezTo>
                  <a:cubicBezTo>
                    <a:pt x="20721" y="26328"/>
                    <a:pt x="20865" y="26237"/>
                    <a:pt x="20881" y="26054"/>
                  </a:cubicBezTo>
                  <a:cubicBezTo>
                    <a:pt x="21215" y="20887"/>
                    <a:pt x="16169" y="17817"/>
                    <a:pt x="12765" y="14899"/>
                  </a:cubicBezTo>
                  <a:cubicBezTo>
                    <a:pt x="10455" y="12923"/>
                    <a:pt x="8054" y="10978"/>
                    <a:pt x="6048" y="8668"/>
                  </a:cubicBezTo>
                  <a:cubicBezTo>
                    <a:pt x="3768" y="6084"/>
                    <a:pt x="2552" y="2954"/>
                    <a:pt x="637" y="127"/>
                  </a:cubicBezTo>
                  <a:cubicBezTo>
                    <a:pt x="575" y="38"/>
                    <a:pt x="489" y="1"/>
                    <a:pt x="404"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3"/>
            <p:cNvSpPr/>
            <p:nvPr/>
          </p:nvSpPr>
          <p:spPr>
            <a:xfrm>
              <a:off x="235000" y="3835200"/>
              <a:ext cx="1050275" cy="1398600"/>
            </a:xfrm>
            <a:custGeom>
              <a:avLst/>
              <a:gdLst/>
              <a:ahLst/>
              <a:cxnLst/>
              <a:rect l="l" t="t" r="r" b="b"/>
              <a:pathLst>
                <a:path w="42011" h="55944" extrusionOk="0">
                  <a:moveTo>
                    <a:pt x="410" y="0"/>
                  </a:moveTo>
                  <a:cubicBezTo>
                    <a:pt x="105" y="0"/>
                    <a:pt x="1" y="474"/>
                    <a:pt x="338" y="558"/>
                  </a:cubicBezTo>
                  <a:cubicBezTo>
                    <a:pt x="3833" y="1348"/>
                    <a:pt x="7542" y="2503"/>
                    <a:pt x="10551" y="4540"/>
                  </a:cubicBezTo>
                  <a:cubicBezTo>
                    <a:pt x="13134" y="6302"/>
                    <a:pt x="14137" y="9251"/>
                    <a:pt x="14745" y="12169"/>
                  </a:cubicBezTo>
                  <a:cubicBezTo>
                    <a:pt x="15292" y="14722"/>
                    <a:pt x="15505" y="17366"/>
                    <a:pt x="16296" y="19829"/>
                  </a:cubicBezTo>
                  <a:cubicBezTo>
                    <a:pt x="17147" y="22503"/>
                    <a:pt x="18788" y="24844"/>
                    <a:pt x="20612" y="26941"/>
                  </a:cubicBezTo>
                  <a:cubicBezTo>
                    <a:pt x="24502" y="31318"/>
                    <a:pt x="29396" y="33902"/>
                    <a:pt x="34138" y="37154"/>
                  </a:cubicBezTo>
                  <a:cubicBezTo>
                    <a:pt x="36752" y="38978"/>
                    <a:pt x="39062" y="41136"/>
                    <a:pt x="39883" y="44327"/>
                  </a:cubicBezTo>
                  <a:cubicBezTo>
                    <a:pt x="40855" y="48188"/>
                    <a:pt x="40004" y="52017"/>
                    <a:pt x="38484" y="55604"/>
                  </a:cubicBezTo>
                  <a:cubicBezTo>
                    <a:pt x="38410" y="55808"/>
                    <a:pt x="38584" y="55943"/>
                    <a:pt x="38765" y="55943"/>
                  </a:cubicBezTo>
                  <a:cubicBezTo>
                    <a:pt x="38882" y="55943"/>
                    <a:pt x="39002" y="55887"/>
                    <a:pt x="39062" y="55756"/>
                  </a:cubicBezTo>
                  <a:cubicBezTo>
                    <a:pt x="40946" y="51227"/>
                    <a:pt x="42010" y="45422"/>
                    <a:pt x="39062" y="41045"/>
                  </a:cubicBezTo>
                  <a:cubicBezTo>
                    <a:pt x="36691" y="37458"/>
                    <a:pt x="32496" y="35513"/>
                    <a:pt x="28971" y="33233"/>
                  </a:cubicBezTo>
                  <a:cubicBezTo>
                    <a:pt x="24381" y="30315"/>
                    <a:pt x="19700" y="26242"/>
                    <a:pt x="17420" y="21196"/>
                  </a:cubicBezTo>
                  <a:cubicBezTo>
                    <a:pt x="15566" y="17093"/>
                    <a:pt x="15961" y="12321"/>
                    <a:pt x="14168" y="8187"/>
                  </a:cubicBezTo>
                  <a:cubicBezTo>
                    <a:pt x="11919" y="2989"/>
                    <a:pt x="5566" y="1166"/>
                    <a:pt x="490" y="11"/>
                  </a:cubicBezTo>
                  <a:cubicBezTo>
                    <a:pt x="462" y="4"/>
                    <a:pt x="435" y="0"/>
                    <a:pt x="410"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 name="Google Shape;179;p13"/>
          <p:cNvGrpSpPr/>
          <p:nvPr/>
        </p:nvGrpSpPr>
        <p:grpSpPr>
          <a:xfrm>
            <a:off x="3314050" y="4573000"/>
            <a:ext cx="2515900" cy="566300"/>
            <a:chOff x="2930475" y="4668625"/>
            <a:chExt cx="2515900" cy="566300"/>
          </a:xfrm>
        </p:grpSpPr>
        <p:sp>
          <p:nvSpPr>
            <p:cNvPr id="180" name="Google Shape;180;p13"/>
            <p:cNvSpPr/>
            <p:nvPr/>
          </p:nvSpPr>
          <p:spPr>
            <a:xfrm>
              <a:off x="4579925" y="5038325"/>
              <a:ext cx="357225" cy="196450"/>
            </a:xfrm>
            <a:custGeom>
              <a:avLst/>
              <a:gdLst/>
              <a:ahLst/>
              <a:cxnLst/>
              <a:rect l="l" t="t" r="r" b="b"/>
              <a:pathLst>
                <a:path w="14289" h="7858" extrusionOk="0">
                  <a:moveTo>
                    <a:pt x="8815" y="1"/>
                  </a:moveTo>
                  <a:cubicBezTo>
                    <a:pt x="5181" y="1"/>
                    <a:pt x="2089" y="4918"/>
                    <a:pt x="161" y="7358"/>
                  </a:cubicBezTo>
                  <a:cubicBezTo>
                    <a:pt x="0" y="7564"/>
                    <a:pt x="187" y="7858"/>
                    <a:pt x="379" y="7858"/>
                  </a:cubicBezTo>
                  <a:cubicBezTo>
                    <a:pt x="441" y="7858"/>
                    <a:pt x="504" y="7827"/>
                    <a:pt x="556" y="7753"/>
                  </a:cubicBezTo>
                  <a:cubicBezTo>
                    <a:pt x="2441" y="5382"/>
                    <a:pt x="4751" y="1795"/>
                    <a:pt x="7790" y="762"/>
                  </a:cubicBezTo>
                  <a:cubicBezTo>
                    <a:pt x="8170" y="633"/>
                    <a:pt x="8525" y="574"/>
                    <a:pt x="8858" y="574"/>
                  </a:cubicBezTo>
                  <a:cubicBezTo>
                    <a:pt x="11839" y="574"/>
                    <a:pt x="13058" y="5307"/>
                    <a:pt x="13687" y="7631"/>
                  </a:cubicBezTo>
                  <a:cubicBezTo>
                    <a:pt x="13736" y="7777"/>
                    <a:pt x="13848" y="7840"/>
                    <a:pt x="13958" y="7840"/>
                  </a:cubicBezTo>
                  <a:cubicBezTo>
                    <a:pt x="14125" y="7840"/>
                    <a:pt x="14289" y="7698"/>
                    <a:pt x="14234" y="7479"/>
                  </a:cubicBezTo>
                  <a:cubicBezTo>
                    <a:pt x="13535" y="4895"/>
                    <a:pt x="12350" y="93"/>
                    <a:pt x="8915" y="2"/>
                  </a:cubicBezTo>
                  <a:cubicBezTo>
                    <a:pt x="8882" y="1"/>
                    <a:pt x="8849" y="1"/>
                    <a:pt x="8815"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3"/>
            <p:cNvSpPr/>
            <p:nvPr/>
          </p:nvSpPr>
          <p:spPr>
            <a:xfrm>
              <a:off x="4306325" y="4866450"/>
              <a:ext cx="785850" cy="368475"/>
            </a:xfrm>
            <a:custGeom>
              <a:avLst/>
              <a:gdLst/>
              <a:ahLst/>
              <a:cxnLst/>
              <a:rect l="l" t="t" r="r" b="b"/>
              <a:pathLst>
                <a:path w="31434" h="14739" extrusionOk="0">
                  <a:moveTo>
                    <a:pt x="21758" y="1"/>
                  </a:moveTo>
                  <a:cubicBezTo>
                    <a:pt x="21274" y="1"/>
                    <a:pt x="20787" y="46"/>
                    <a:pt x="20315" y="129"/>
                  </a:cubicBezTo>
                  <a:cubicBezTo>
                    <a:pt x="16728" y="707"/>
                    <a:pt x="13202" y="2682"/>
                    <a:pt x="10345" y="4871"/>
                  </a:cubicBezTo>
                  <a:cubicBezTo>
                    <a:pt x="6698" y="7637"/>
                    <a:pt x="4084" y="11588"/>
                    <a:pt x="254" y="14202"/>
                  </a:cubicBezTo>
                  <a:cubicBezTo>
                    <a:pt x="0" y="14354"/>
                    <a:pt x="148" y="14739"/>
                    <a:pt x="381" y="14739"/>
                  </a:cubicBezTo>
                  <a:cubicBezTo>
                    <a:pt x="427" y="14739"/>
                    <a:pt x="477" y="14724"/>
                    <a:pt x="527" y="14688"/>
                  </a:cubicBezTo>
                  <a:cubicBezTo>
                    <a:pt x="3992" y="12318"/>
                    <a:pt x="6485" y="9004"/>
                    <a:pt x="9555" y="6239"/>
                  </a:cubicBezTo>
                  <a:cubicBezTo>
                    <a:pt x="12290" y="3807"/>
                    <a:pt x="15543" y="2014"/>
                    <a:pt x="19069" y="980"/>
                  </a:cubicBezTo>
                  <a:cubicBezTo>
                    <a:pt x="19955" y="729"/>
                    <a:pt x="20928" y="535"/>
                    <a:pt x="21883" y="535"/>
                  </a:cubicBezTo>
                  <a:cubicBezTo>
                    <a:pt x="22891" y="535"/>
                    <a:pt x="23879" y="751"/>
                    <a:pt x="24722" y="1345"/>
                  </a:cubicBezTo>
                  <a:cubicBezTo>
                    <a:pt x="26394" y="2500"/>
                    <a:pt x="26181" y="4658"/>
                    <a:pt x="26364" y="6421"/>
                  </a:cubicBezTo>
                  <a:cubicBezTo>
                    <a:pt x="26728" y="9643"/>
                    <a:pt x="28309" y="12591"/>
                    <a:pt x="30801" y="14628"/>
                  </a:cubicBezTo>
                  <a:cubicBezTo>
                    <a:pt x="30862" y="14681"/>
                    <a:pt x="30930" y="14704"/>
                    <a:pt x="30995" y="14704"/>
                  </a:cubicBezTo>
                  <a:cubicBezTo>
                    <a:pt x="31227" y="14704"/>
                    <a:pt x="31433" y="14422"/>
                    <a:pt x="31197" y="14233"/>
                  </a:cubicBezTo>
                  <a:cubicBezTo>
                    <a:pt x="29373" y="12743"/>
                    <a:pt x="28066" y="10737"/>
                    <a:pt x="27367" y="8488"/>
                  </a:cubicBezTo>
                  <a:cubicBezTo>
                    <a:pt x="26850" y="6755"/>
                    <a:pt x="27032" y="4962"/>
                    <a:pt x="26607" y="3229"/>
                  </a:cubicBezTo>
                  <a:cubicBezTo>
                    <a:pt x="26036" y="895"/>
                    <a:pt x="23922" y="1"/>
                    <a:pt x="21758"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3"/>
            <p:cNvSpPr/>
            <p:nvPr/>
          </p:nvSpPr>
          <p:spPr>
            <a:xfrm>
              <a:off x="2930475" y="4668625"/>
              <a:ext cx="2515900" cy="566250"/>
            </a:xfrm>
            <a:custGeom>
              <a:avLst/>
              <a:gdLst/>
              <a:ahLst/>
              <a:cxnLst/>
              <a:rect l="l" t="t" r="r" b="b"/>
              <a:pathLst>
                <a:path w="100636" h="22650" extrusionOk="0">
                  <a:moveTo>
                    <a:pt x="82509" y="0"/>
                  </a:moveTo>
                  <a:cubicBezTo>
                    <a:pt x="79767" y="0"/>
                    <a:pt x="76830" y="928"/>
                    <a:pt x="74589" y="1811"/>
                  </a:cubicBezTo>
                  <a:cubicBezTo>
                    <a:pt x="67051" y="4759"/>
                    <a:pt x="61853" y="10838"/>
                    <a:pt x="54984" y="14881"/>
                  </a:cubicBezTo>
                  <a:cubicBezTo>
                    <a:pt x="47446" y="19349"/>
                    <a:pt x="37871" y="19744"/>
                    <a:pt x="29330" y="19896"/>
                  </a:cubicBezTo>
                  <a:cubicBezTo>
                    <a:pt x="28555" y="19911"/>
                    <a:pt x="27778" y="19917"/>
                    <a:pt x="26999" y="19917"/>
                  </a:cubicBezTo>
                  <a:cubicBezTo>
                    <a:pt x="23929" y="19917"/>
                    <a:pt x="20832" y="19826"/>
                    <a:pt x="17740" y="19826"/>
                  </a:cubicBezTo>
                  <a:cubicBezTo>
                    <a:pt x="11829" y="19826"/>
                    <a:pt x="5938" y="20157"/>
                    <a:pt x="302" y="22085"/>
                  </a:cubicBezTo>
                  <a:cubicBezTo>
                    <a:pt x="1" y="22194"/>
                    <a:pt x="94" y="22649"/>
                    <a:pt x="360" y="22649"/>
                  </a:cubicBezTo>
                  <a:cubicBezTo>
                    <a:pt x="390" y="22649"/>
                    <a:pt x="421" y="22644"/>
                    <a:pt x="454" y="22632"/>
                  </a:cubicBezTo>
                  <a:cubicBezTo>
                    <a:pt x="5960" y="20737"/>
                    <a:pt x="11748" y="20393"/>
                    <a:pt x="17544" y="20393"/>
                  </a:cubicBezTo>
                  <a:cubicBezTo>
                    <a:pt x="20674" y="20393"/>
                    <a:pt x="23807" y="20494"/>
                    <a:pt x="26898" y="20504"/>
                  </a:cubicBezTo>
                  <a:cubicBezTo>
                    <a:pt x="34831" y="20504"/>
                    <a:pt x="43373" y="20231"/>
                    <a:pt x="50880" y="17434"/>
                  </a:cubicBezTo>
                  <a:cubicBezTo>
                    <a:pt x="58722" y="14516"/>
                    <a:pt x="64011" y="7708"/>
                    <a:pt x="71337" y="3878"/>
                  </a:cubicBezTo>
                  <a:cubicBezTo>
                    <a:pt x="74075" y="2453"/>
                    <a:pt x="78547" y="511"/>
                    <a:pt x="82416" y="511"/>
                  </a:cubicBezTo>
                  <a:cubicBezTo>
                    <a:pt x="84904" y="511"/>
                    <a:pt x="87142" y="1314"/>
                    <a:pt x="88510" y="3574"/>
                  </a:cubicBezTo>
                  <a:cubicBezTo>
                    <a:pt x="90820" y="7404"/>
                    <a:pt x="88784" y="12115"/>
                    <a:pt x="91003" y="15945"/>
                  </a:cubicBezTo>
                  <a:cubicBezTo>
                    <a:pt x="92978" y="19349"/>
                    <a:pt x="96687" y="21203"/>
                    <a:pt x="100182" y="22632"/>
                  </a:cubicBezTo>
                  <a:cubicBezTo>
                    <a:pt x="100218" y="22644"/>
                    <a:pt x="100252" y="22649"/>
                    <a:pt x="100283" y="22649"/>
                  </a:cubicBezTo>
                  <a:cubicBezTo>
                    <a:pt x="100567" y="22649"/>
                    <a:pt x="100635" y="22194"/>
                    <a:pt x="100334" y="22085"/>
                  </a:cubicBezTo>
                  <a:cubicBezTo>
                    <a:pt x="95957" y="20291"/>
                    <a:pt x="91033" y="17586"/>
                    <a:pt x="90425" y="12328"/>
                  </a:cubicBezTo>
                  <a:cubicBezTo>
                    <a:pt x="90060" y="9015"/>
                    <a:pt x="90760" y="5519"/>
                    <a:pt x="88571" y="2662"/>
                  </a:cubicBezTo>
                  <a:cubicBezTo>
                    <a:pt x="87069" y="683"/>
                    <a:pt x="84861" y="0"/>
                    <a:pt x="82509"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 name="Google Shape;183;p13"/>
          <p:cNvSpPr/>
          <p:nvPr/>
        </p:nvSpPr>
        <p:spPr>
          <a:xfrm>
            <a:off x="508050" y="401550"/>
            <a:ext cx="8127900" cy="4340400"/>
          </a:xfrm>
          <a:prstGeom prst="roundRect">
            <a:avLst>
              <a:gd name="adj" fmla="val 7798"/>
            </a:avLst>
          </a:pr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3"/>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a:endParaRPr/>
          </a:p>
        </p:txBody>
      </p:sp>
      <p:sp>
        <p:nvSpPr>
          <p:cNvPr id="185" name="Google Shape;185;p13"/>
          <p:cNvSpPr txBox="1">
            <a:spLocks noGrp="1"/>
          </p:cNvSpPr>
          <p:nvPr>
            <p:ph type="title" idx="2" hasCustomPrompt="1"/>
          </p:nvPr>
        </p:nvSpPr>
        <p:spPr>
          <a:xfrm>
            <a:off x="713650" y="2197950"/>
            <a:ext cx="1847400" cy="47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400" b="0">
                <a:solidFill>
                  <a:srgbClr val="FCB850"/>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86" name="Google Shape;186;p13"/>
          <p:cNvSpPr txBox="1">
            <a:spLocks noGrp="1"/>
          </p:cNvSpPr>
          <p:nvPr>
            <p:ph type="subTitle" idx="1"/>
          </p:nvPr>
        </p:nvSpPr>
        <p:spPr>
          <a:xfrm>
            <a:off x="713601" y="3672225"/>
            <a:ext cx="1847400" cy="640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600"/>
              <a:buNone/>
              <a:defRPr sz="1600">
                <a:solidFill>
                  <a:schemeClr val="dk1"/>
                </a:solidFill>
              </a:defRPr>
            </a:lvl1pPr>
            <a:lvl2pPr lvl="1" rtl="0">
              <a:spcBef>
                <a:spcPts val="1600"/>
              </a:spcBef>
              <a:spcAft>
                <a:spcPts val="0"/>
              </a:spcAft>
              <a:buClr>
                <a:schemeClr val="dk1"/>
              </a:buClr>
              <a:buSzPts val="1600"/>
              <a:buNone/>
              <a:defRPr sz="1600">
                <a:solidFill>
                  <a:schemeClr val="dk1"/>
                </a:solidFill>
              </a:defRPr>
            </a:lvl2pPr>
            <a:lvl3pPr lvl="2" rtl="0">
              <a:spcBef>
                <a:spcPts val="1600"/>
              </a:spcBef>
              <a:spcAft>
                <a:spcPts val="0"/>
              </a:spcAft>
              <a:buClr>
                <a:schemeClr val="dk1"/>
              </a:buClr>
              <a:buSzPts val="1600"/>
              <a:buNone/>
              <a:defRPr sz="1600">
                <a:solidFill>
                  <a:schemeClr val="dk1"/>
                </a:solidFill>
              </a:defRPr>
            </a:lvl3pPr>
            <a:lvl4pPr lvl="3" rtl="0">
              <a:spcBef>
                <a:spcPts val="1600"/>
              </a:spcBef>
              <a:spcAft>
                <a:spcPts val="0"/>
              </a:spcAft>
              <a:buClr>
                <a:schemeClr val="dk1"/>
              </a:buClr>
              <a:buSzPts val="1600"/>
              <a:buNone/>
              <a:defRPr sz="1600">
                <a:solidFill>
                  <a:schemeClr val="dk1"/>
                </a:solidFill>
              </a:defRPr>
            </a:lvl4pPr>
            <a:lvl5pPr lvl="4" rtl="0">
              <a:spcBef>
                <a:spcPts val="1600"/>
              </a:spcBef>
              <a:spcAft>
                <a:spcPts val="0"/>
              </a:spcAft>
              <a:buClr>
                <a:schemeClr val="dk1"/>
              </a:buClr>
              <a:buSzPts val="1600"/>
              <a:buNone/>
              <a:defRPr sz="1600">
                <a:solidFill>
                  <a:schemeClr val="dk1"/>
                </a:solidFill>
              </a:defRPr>
            </a:lvl5pPr>
            <a:lvl6pPr lvl="5" rtl="0">
              <a:spcBef>
                <a:spcPts val="1600"/>
              </a:spcBef>
              <a:spcAft>
                <a:spcPts val="0"/>
              </a:spcAft>
              <a:buClr>
                <a:schemeClr val="dk1"/>
              </a:buClr>
              <a:buSzPts val="1600"/>
              <a:buNone/>
              <a:defRPr sz="1600">
                <a:solidFill>
                  <a:schemeClr val="dk1"/>
                </a:solidFill>
              </a:defRPr>
            </a:lvl6pPr>
            <a:lvl7pPr lvl="6" rtl="0">
              <a:spcBef>
                <a:spcPts val="1600"/>
              </a:spcBef>
              <a:spcAft>
                <a:spcPts val="0"/>
              </a:spcAft>
              <a:buClr>
                <a:schemeClr val="dk1"/>
              </a:buClr>
              <a:buSzPts val="1600"/>
              <a:buNone/>
              <a:defRPr sz="1600">
                <a:solidFill>
                  <a:schemeClr val="dk1"/>
                </a:solidFill>
              </a:defRPr>
            </a:lvl7pPr>
            <a:lvl8pPr lvl="7" rtl="0">
              <a:spcBef>
                <a:spcPts val="1600"/>
              </a:spcBef>
              <a:spcAft>
                <a:spcPts val="0"/>
              </a:spcAft>
              <a:buClr>
                <a:schemeClr val="dk1"/>
              </a:buClr>
              <a:buSzPts val="1600"/>
              <a:buNone/>
              <a:defRPr sz="1600">
                <a:solidFill>
                  <a:schemeClr val="dk1"/>
                </a:solidFill>
              </a:defRPr>
            </a:lvl8pPr>
            <a:lvl9pPr lvl="8" rtl="0">
              <a:spcBef>
                <a:spcPts val="1600"/>
              </a:spcBef>
              <a:spcAft>
                <a:spcPts val="1600"/>
              </a:spcAft>
              <a:buClr>
                <a:schemeClr val="dk1"/>
              </a:buClr>
              <a:buSzPts val="1600"/>
              <a:buNone/>
              <a:defRPr sz="1600">
                <a:solidFill>
                  <a:schemeClr val="dk1"/>
                </a:solidFill>
              </a:defRPr>
            </a:lvl9pPr>
          </a:lstStyle>
          <a:p>
            <a:endParaRPr/>
          </a:p>
        </p:txBody>
      </p:sp>
      <p:sp>
        <p:nvSpPr>
          <p:cNvPr id="187" name="Google Shape;187;p13"/>
          <p:cNvSpPr txBox="1">
            <a:spLocks noGrp="1"/>
          </p:cNvSpPr>
          <p:nvPr>
            <p:ph type="subTitle" idx="3"/>
          </p:nvPr>
        </p:nvSpPr>
        <p:spPr>
          <a:xfrm>
            <a:off x="639801" y="3228150"/>
            <a:ext cx="1995000" cy="376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000"/>
              <a:buNone/>
              <a:defRPr sz="2400">
                <a:solidFill>
                  <a:schemeClr val="dk1"/>
                </a:solidFill>
                <a:latin typeface="Londrina Solid"/>
                <a:ea typeface="Londrina Solid"/>
                <a:cs typeface="Londrina Solid"/>
                <a:sym typeface="Londrina Solid"/>
              </a:defRPr>
            </a:lvl1pPr>
            <a:lvl2pPr lvl="1" rtl="0">
              <a:spcBef>
                <a:spcPts val="1600"/>
              </a:spcBef>
              <a:spcAft>
                <a:spcPts val="0"/>
              </a:spcAft>
              <a:buClr>
                <a:schemeClr val="dk1"/>
              </a:buClr>
              <a:buSzPts val="3000"/>
              <a:buNone/>
              <a:defRPr sz="3000">
                <a:solidFill>
                  <a:schemeClr val="dk1"/>
                </a:solidFill>
              </a:defRPr>
            </a:lvl2pPr>
            <a:lvl3pPr lvl="2" rtl="0">
              <a:spcBef>
                <a:spcPts val="1600"/>
              </a:spcBef>
              <a:spcAft>
                <a:spcPts val="0"/>
              </a:spcAft>
              <a:buClr>
                <a:schemeClr val="dk1"/>
              </a:buClr>
              <a:buSzPts val="3000"/>
              <a:buNone/>
              <a:defRPr sz="3000">
                <a:solidFill>
                  <a:schemeClr val="dk1"/>
                </a:solidFill>
              </a:defRPr>
            </a:lvl3pPr>
            <a:lvl4pPr lvl="3" rtl="0">
              <a:spcBef>
                <a:spcPts val="1600"/>
              </a:spcBef>
              <a:spcAft>
                <a:spcPts val="0"/>
              </a:spcAft>
              <a:buClr>
                <a:schemeClr val="dk1"/>
              </a:buClr>
              <a:buSzPts val="3000"/>
              <a:buNone/>
              <a:defRPr sz="3000">
                <a:solidFill>
                  <a:schemeClr val="dk1"/>
                </a:solidFill>
              </a:defRPr>
            </a:lvl4pPr>
            <a:lvl5pPr lvl="4" rtl="0">
              <a:spcBef>
                <a:spcPts val="1600"/>
              </a:spcBef>
              <a:spcAft>
                <a:spcPts val="0"/>
              </a:spcAft>
              <a:buClr>
                <a:schemeClr val="dk1"/>
              </a:buClr>
              <a:buSzPts val="3000"/>
              <a:buNone/>
              <a:defRPr sz="3000">
                <a:solidFill>
                  <a:schemeClr val="dk1"/>
                </a:solidFill>
              </a:defRPr>
            </a:lvl5pPr>
            <a:lvl6pPr lvl="5" rtl="0">
              <a:spcBef>
                <a:spcPts val="1600"/>
              </a:spcBef>
              <a:spcAft>
                <a:spcPts val="0"/>
              </a:spcAft>
              <a:buClr>
                <a:schemeClr val="dk1"/>
              </a:buClr>
              <a:buSzPts val="3000"/>
              <a:buNone/>
              <a:defRPr sz="3000">
                <a:solidFill>
                  <a:schemeClr val="dk1"/>
                </a:solidFill>
              </a:defRPr>
            </a:lvl6pPr>
            <a:lvl7pPr lvl="6" rtl="0">
              <a:spcBef>
                <a:spcPts val="1600"/>
              </a:spcBef>
              <a:spcAft>
                <a:spcPts val="0"/>
              </a:spcAft>
              <a:buClr>
                <a:schemeClr val="dk1"/>
              </a:buClr>
              <a:buSzPts val="3000"/>
              <a:buNone/>
              <a:defRPr sz="3000">
                <a:solidFill>
                  <a:schemeClr val="dk1"/>
                </a:solidFill>
              </a:defRPr>
            </a:lvl7pPr>
            <a:lvl8pPr lvl="7" rtl="0">
              <a:spcBef>
                <a:spcPts val="1600"/>
              </a:spcBef>
              <a:spcAft>
                <a:spcPts val="0"/>
              </a:spcAft>
              <a:buClr>
                <a:schemeClr val="dk1"/>
              </a:buClr>
              <a:buSzPts val="3000"/>
              <a:buNone/>
              <a:defRPr sz="3000">
                <a:solidFill>
                  <a:schemeClr val="dk1"/>
                </a:solidFill>
              </a:defRPr>
            </a:lvl8pPr>
            <a:lvl9pPr lvl="8" rtl="0">
              <a:spcBef>
                <a:spcPts val="1600"/>
              </a:spcBef>
              <a:spcAft>
                <a:spcPts val="1600"/>
              </a:spcAft>
              <a:buClr>
                <a:schemeClr val="dk1"/>
              </a:buClr>
              <a:buSzPts val="3000"/>
              <a:buNone/>
              <a:defRPr sz="3000">
                <a:solidFill>
                  <a:schemeClr val="dk1"/>
                </a:solidFill>
              </a:defRPr>
            </a:lvl9pPr>
          </a:lstStyle>
          <a:p>
            <a:endParaRPr/>
          </a:p>
        </p:txBody>
      </p:sp>
      <p:sp>
        <p:nvSpPr>
          <p:cNvPr id="188" name="Google Shape;188;p13"/>
          <p:cNvSpPr txBox="1">
            <a:spLocks noGrp="1"/>
          </p:cNvSpPr>
          <p:nvPr>
            <p:ph type="title" idx="4" hasCustomPrompt="1"/>
          </p:nvPr>
        </p:nvSpPr>
        <p:spPr>
          <a:xfrm>
            <a:off x="2733283" y="2197950"/>
            <a:ext cx="1847400" cy="47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400" b="0">
                <a:solidFill>
                  <a:srgbClr val="FCB850"/>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89" name="Google Shape;189;p13"/>
          <p:cNvSpPr txBox="1">
            <a:spLocks noGrp="1"/>
          </p:cNvSpPr>
          <p:nvPr>
            <p:ph type="subTitle" idx="5"/>
          </p:nvPr>
        </p:nvSpPr>
        <p:spPr>
          <a:xfrm>
            <a:off x="2733251" y="3672225"/>
            <a:ext cx="1847400" cy="640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600"/>
              <a:buNone/>
              <a:defRPr sz="1600">
                <a:solidFill>
                  <a:schemeClr val="dk1"/>
                </a:solidFill>
              </a:defRPr>
            </a:lvl1pPr>
            <a:lvl2pPr lvl="1" rtl="0">
              <a:spcBef>
                <a:spcPts val="1600"/>
              </a:spcBef>
              <a:spcAft>
                <a:spcPts val="0"/>
              </a:spcAft>
              <a:buClr>
                <a:schemeClr val="dk1"/>
              </a:buClr>
              <a:buSzPts val="1600"/>
              <a:buNone/>
              <a:defRPr sz="1600">
                <a:solidFill>
                  <a:schemeClr val="dk1"/>
                </a:solidFill>
              </a:defRPr>
            </a:lvl2pPr>
            <a:lvl3pPr lvl="2" rtl="0">
              <a:spcBef>
                <a:spcPts val="1600"/>
              </a:spcBef>
              <a:spcAft>
                <a:spcPts val="0"/>
              </a:spcAft>
              <a:buClr>
                <a:schemeClr val="dk1"/>
              </a:buClr>
              <a:buSzPts val="1600"/>
              <a:buNone/>
              <a:defRPr sz="1600">
                <a:solidFill>
                  <a:schemeClr val="dk1"/>
                </a:solidFill>
              </a:defRPr>
            </a:lvl3pPr>
            <a:lvl4pPr lvl="3" rtl="0">
              <a:spcBef>
                <a:spcPts val="1600"/>
              </a:spcBef>
              <a:spcAft>
                <a:spcPts val="0"/>
              </a:spcAft>
              <a:buClr>
                <a:schemeClr val="dk1"/>
              </a:buClr>
              <a:buSzPts val="1600"/>
              <a:buNone/>
              <a:defRPr sz="1600">
                <a:solidFill>
                  <a:schemeClr val="dk1"/>
                </a:solidFill>
              </a:defRPr>
            </a:lvl4pPr>
            <a:lvl5pPr lvl="4" rtl="0">
              <a:spcBef>
                <a:spcPts val="1600"/>
              </a:spcBef>
              <a:spcAft>
                <a:spcPts val="0"/>
              </a:spcAft>
              <a:buClr>
                <a:schemeClr val="dk1"/>
              </a:buClr>
              <a:buSzPts val="1600"/>
              <a:buNone/>
              <a:defRPr sz="1600">
                <a:solidFill>
                  <a:schemeClr val="dk1"/>
                </a:solidFill>
              </a:defRPr>
            </a:lvl5pPr>
            <a:lvl6pPr lvl="5" rtl="0">
              <a:spcBef>
                <a:spcPts val="1600"/>
              </a:spcBef>
              <a:spcAft>
                <a:spcPts val="0"/>
              </a:spcAft>
              <a:buClr>
                <a:schemeClr val="dk1"/>
              </a:buClr>
              <a:buSzPts val="1600"/>
              <a:buNone/>
              <a:defRPr sz="1600">
                <a:solidFill>
                  <a:schemeClr val="dk1"/>
                </a:solidFill>
              </a:defRPr>
            </a:lvl6pPr>
            <a:lvl7pPr lvl="6" rtl="0">
              <a:spcBef>
                <a:spcPts val="1600"/>
              </a:spcBef>
              <a:spcAft>
                <a:spcPts val="0"/>
              </a:spcAft>
              <a:buClr>
                <a:schemeClr val="dk1"/>
              </a:buClr>
              <a:buSzPts val="1600"/>
              <a:buNone/>
              <a:defRPr sz="1600">
                <a:solidFill>
                  <a:schemeClr val="dk1"/>
                </a:solidFill>
              </a:defRPr>
            </a:lvl7pPr>
            <a:lvl8pPr lvl="7" rtl="0">
              <a:spcBef>
                <a:spcPts val="1600"/>
              </a:spcBef>
              <a:spcAft>
                <a:spcPts val="0"/>
              </a:spcAft>
              <a:buClr>
                <a:schemeClr val="dk1"/>
              </a:buClr>
              <a:buSzPts val="1600"/>
              <a:buNone/>
              <a:defRPr sz="1600">
                <a:solidFill>
                  <a:schemeClr val="dk1"/>
                </a:solidFill>
              </a:defRPr>
            </a:lvl8pPr>
            <a:lvl9pPr lvl="8" rtl="0">
              <a:spcBef>
                <a:spcPts val="1600"/>
              </a:spcBef>
              <a:spcAft>
                <a:spcPts val="1600"/>
              </a:spcAft>
              <a:buClr>
                <a:schemeClr val="dk1"/>
              </a:buClr>
              <a:buSzPts val="1600"/>
              <a:buNone/>
              <a:defRPr sz="1600">
                <a:solidFill>
                  <a:schemeClr val="dk1"/>
                </a:solidFill>
              </a:defRPr>
            </a:lvl9pPr>
          </a:lstStyle>
          <a:p>
            <a:endParaRPr/>
          </a:p>
        </p:txBody>
      </p:sp>
      <p:sp>
        <p:nvSpPr>
          <p:cNvPr id="190" name="Google Shape;190;p13"/>
          <p:cNvSpPr txBox="1">
            <a:spLocks noGrp="1"/>
          </p:cNvSpPr>
          <p:nvPr>
            <p:ph type="subTitle" idx="6"/>
          </p:nvPr>
        </p:nvSpPr>
        <p:spPr>
          <a:xfrm>
            <a:off x="2659451" y="3227150"/>
            <a:ext cx="1995000" cy="376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000"/>
              <a:buNone/>
              <a:defRPr sz="2400">
                <a:solidFill>
                  <a:schemeClr val="dk1"/>
                </a:solidFill>
                <a:latin typeface="Londrina Solid"/>
                <a:ea typeface="Londrina Solid"/>
                <a:cs typeface="Londrina Solid"/>
                <a:sym typeface="Londrina Solid"/>
              </a:defRPr>
            </a:lvl1pPr>
            <a:lvl2pPr lvl="1" rtl="0">
              <a:spcBef>
                <a:spcPts val="1600"/>
              </a:spcBef>
              <a:spcAft>
                <a:spcPts val="0"/>
              </a:spcAft>
              <a:buClr>
                <a:schemeClr val="dk1"/>
              </a:buClr>
              <a:buSzPts val="3000"/>
              <a:buNone/>
              <a:defRPr sz="3000">
                <a:solidFill>
                  <a:schemeClr val="dk1"/>
                </a:solidFill>
              </a:defRPr>
            </a:lvl2pPr>
            <a:lvl3pPr lvl="2" rtl="0">
              <a:spcBef>
                <a:spcPts val="1600"/>
              </a:spcBef>
              <a:spcAft>
                <a:spcPts val="0"/>
              </a:spcAft>
              <a:buClr>
                <a:schemeClr val="dk1"/>
              </a:buClr>
              <a:buSzPts val="3000"/>
              <a:buNone/>
              <a:defRPr sz="3000">
                <a:solidFill>
                  <a:schemeClr val="dk1"/>
                </a:solidFill>
              </a:defRPr>
            </a:lvl3pPr>
            <a:lvl4pPr lvl="3" rtl="0">
              <a:spcBef>
                <a:spcPts val="1600"/>
              </a:spcBef>
              <a:spcAft>
                <a:spcPts val="0"/>
              </a:spcAft>
              <a:buClr>
                <a:schemeClr val="dk1"/>
              </a:buClr>
              <a:buSzPts val="3000"/>
              <a:buNone/>
              <a:defRPr sz="3000">
                <a:solidFill>
                  <a:schemeClr val="dk1"/>
                </a:solidFill>
              </a:defRPr>
            </a:lvl4pPr>
            <a:lvl5pPr lvl="4" rtl="0">
              <a:spcBef>
                <a:spcPts val="1600"/>
              </a:spcBef>
              <a:spcAft>
                <a:spcPts val="0"/>
              </a:spcAft>
              <a:buClr>
                <a:schemeClr val="dk1"/>
              </a:buClr>
              <a:buSzPts val="3000"/>
              <a:buNone/>
              <a:defRPr sz="3000">
                <a:solidFill>
                  <a:schemeClr val="dk1"/>
                </a:solidFill>
              </a:defRPr>
            </a:lvl5pPr>
            <a:lvl6pPr lvl="5" rtl="0">
              <a:spcBef>
                <a:spcPts val="1600"/>
              </a:spcBef>
              <a:spcAft>
                <a:spcPts val="0"/>
              </a:spcAft>
              <a:buClr>
                <a:schemeClr val="dk1"/>
              </a:buClr>
              <a:buSzPts val="3000"/>
              <a:buNone/>
              <a:defRPr sz="3000">
                <a:solidFill>
                  <a:schemeClr val="dk1"/>
                </a:solidFill>
              </a:defRPr>
            </a:lvl6pPr>
            <a:lvl7pPr lvl="6" rtl="0">
              <a:spcBef>
                <a:spcPts val="1600"/>
              </a:spcBef>
              <a:spcAft>
                <a:spcPts val="0"/>
              </a:spcAft>
              <a:buClr>
                <a:schemeClr val="dk1"/>
              </a:buClr>
              <a:buSzPts val="3000"/>
              <a:buNone/>
              <a:defRPr sz="3000">
                <a:solidFill>
                  <a:schemeClr val="dk1"/>
                </a:solidFill>
              </a:defRPr>
            </a:lvl7pPr>
            <a:lvl8pPr lvl="7" rtl="0">
              <a:spcBef>
                <a:spcPts val="1600"/>
              </a:spcBef>
              <a:spcAft>
                <a:spcPts val="0"/>
              </a:spcAft>
              <a:buClr>
                <a:schemeClr val="dk1"/>
              </a:buClr>
              <a:buSzPts val="3000"/>
              <a:buNone/>
              <a:defRPr sz="3000">
                <a:solidFill>
                  <a:schemeClr val="dk1"/>
                </a:solidFill>
              </a:defRPr>
            </a:lvl8pPr>
            <a:lvl9pPr lvl="8" rtl="0">
              <a:spcBef>
                <a:spcPts val="1600"/>
              </a:spcBef>
              <a:spcAft>
                <a:spcPts val="1600"/>
              </a:spcAft>
              <a:buClr>
                <a:schemeClr val="dk1"/>
              </a:buClr>
              <a:buSzPts val="3000"/>
              <a:buNone/>
              <a:defRPr sz="3000">
                <a:solidFill>
                  <a:schemeClr val="dk1"/>
                </a:solidFill>
              </a:defRPr>
            </a:lvl9pPr>
          </a:lstStyle>
          <a:p>
            <a:endParaRPr/>
          </a:p>
        </p:txBody>
      </p:sp>
      <p:sp>
        <p:nvSpPr>
          <p:cNvPr id="191" name="Google Shape;191;p13"/>
          <p:cNvSpPr txBox="1">
            <a:spLocks noGrp="1"/>
          </p:cNvSpPr>
          <p:nvPr>
            <p:ph type="title" idx="7" hasCustomPrompt="1"/>
          </p:nvPr>
        </p:nvSpPr>
        <p:spPr>
          <a:xfrm>
            <a:off x="4752917" y="2197950"/>
            <a:ext cx="1847400" cy="47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400" b="0">
                <a:solidFill>
                  <a:srgbClr val="FCB850"/>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92" name="Google Shape;192;p13"/>
          <p:cNvSpPr txBox="1">
            <a:spLocks noGrp="1"/>
          </p:cNvSpPr>
          <p:nvPr>
            <p:ph type="subTitle" idx="8"/>
          </p:nvPr>
        </p:nvSpPr>
        <p:spPr>
          <a:xfrm>
            <a:off x="4752901" y="3672225"/>
            <a:ext cx="1847400" cy="640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600"/>
              <a:buNone/>
              <a:defRPr sz="1600">
                <a:solidFill>
                  <a:schemeClr val="dk1"/>
                </a:solidFill>
              </a:defRPr>
            </a:lvl1pPr>
            <a:lvl2pPr lvl="1" rtl="0">
              <a:spcBef>
                <a:spcPts val="1600"/>
              </a:spcBef>
              <a:spcAft>
                <a:spcPts val="0"/>
              </a:spcAft>
              <a:buClr>
                <a:schemeClr val="dk1"/>
              </a:buClr>
              <a:buSzPts val="1600"/>
              <a:buNone/>
              <a:defRPr sz="1600">
                <a:solidFill>
                  <a:schemeClr val="dk1"/>
                </a:solidFill>
              </a:defRPr>
            </a:lvl2pPr>
            <a:lvl3pPr lvl="2" rtl="0">
              <a:spcBef>
                <a:spcPts val="1600"/>
              </a:spcBef>
              <a:spcAft>
                <a:spcPts val="0"/>
              </a:spcAft>
              <a:buClr>
                <a:schemeClr val="dk1"/>
              </a:buClr>
              <a:buSzPts val="1600"/>
              <a:buNone/>
              <a:defRPr sz="1600">
                <a:solidFill>
                  <a:schemeClr val="dk1"/>
                </a:solidFill>
              </a:defRPr>
            </a:lvl3pPr>
            <a:lvl4pPr lvl="3" rtl="0">
              <a:spcBef>
                <a:spcPts val="1600"/>
              </a:spcBef>
              <a:spcAft>
                <a:spcPts val="0"/>
              </a:spcAft>
              <a:buClr>
                <a:schemeClr val="dk1"/>
              </a:buClr>
              <a:buSzPts val="1600"/>
              <a:buNone/>
              <a:defRPr sz="1600">
                <a:solidFill>
                  <a:schemeClr val="dk1"/>
                </a:solidFill>
              </a:defRPr>
            </a:lvl4pPr>
            <a:lvl5pPr lvl="4" rtl="0">
              <a:spcBef>
                <a:spcPts val="1600"/>
              </a:spcBef>
              <a:spcAft>
                <a:spcPts val="0"/>
              </a:spcAft>
              <a:buClr>
                <a:schemeClr val="dk1"/>
              </a:buClr>
              <a:buSzPts val="1600"/>
              <a:buNone/>
              <a:defRPr sz="1600">
                <a:solidFill>
                  <a:schemeClr val="dk1"/>
                </a:solidFill>
              </a:defRPr>
            </a:lvl5pPr>
            <a:lvl6pPr lvl="5" rtl="0">
              <a:spcBef>
                <a:spcPts val="1600"/>
              </a:spcBef>
              <a:spcAft>
                <a:spcPts val="0"/>
              </a:spcAft>
              <a:buClr>
                <a:schemeClr val="dk1"/>
              </a:buClr>
              <a:buSzPts val="1600"/>
              <a:buNone/>
              <a:defRPr sz="1600">
                <a:solidFill>
                  <a:schemeClr val="dk1"/>
                </a:solidFill>
              </a:defRPr>
            </a:lvl6pPr>
            <a:lvl7pPr lvl="6" rtl="0">
              <a:spcBef>
                <a:spcPts val="1600"/>
              </a:spcBef>
              <a:spcAft>
                <a:spcPts val="0"/>
              </a:spcAft>
              <a:buClr>
                <a:schemeClr val="dk1"/>
              </a:buClr>
              <a:buSzPts val="1600"/>
              <a:buNone/>
              <a:defRPr sz="1600">
                <a:solidFill>
                  <a:schemeClr val="dk1"/>
                </a:solidFill>
              </a:defRPr>
            </a:lvl7pPr>
            <a:lvl8pPr lvl="7" rtl="0">
              <a:spcBef>
                <a:spcPts val="1600"/>
              </a:spcBef>
              <a:spcAft>
                <a:spcPts val="0"/>
              </a:spcAft>
              <a:buClr>
                <a:schemeClr val="dk1"/>
              </a:buClr>
              <a:buSzPts val="1600"/>
              <a:buNone/>
              <a:defRPr sz="1600">
                <a:solidFill>
                  <a:schemeClr val="dk1"/>
                </a:solidFill>
              </a:defRPr>
            </a:lvl8pPr>
            <a:lvl9pPr lvl="8" rtl="0">
              <a:spcBef>
                <a:spcPts val="1600"/>
              </a:spcBef>
              <a:spcAft>
                <a:spcPts val="1600"/>
              </a:spcAft>
              <a:buClr>
                <a:schemeClr val="dk1"/>
              </a:buClr>
              <a:buSzPts val="1600"/>
              <a:buNone/>
              <a:defRPr sz="1600">
                <a:solidFill>
                  <a:schemeClr val="dk1"/>
                </a:solidFill>
              </a:defRPr>
            </a:lvl9pPr>
          </a:lstStyle>
          <a:p>
            <a:endParaRPr/>
          </a:p>
        </p:txBody>
      </p:sp>
      <p:sp>
        <p:nvSpPr>
          <p:cNvPr id="193" name="Google Shape;193;p13"/>
          <p:cNvSpPr txBox="1">
            <a:spLocks noGrp="1"/>
          </p:cNvSpPr>
          <p:nvPr>
            <p:ph type="subTitle" idx="9"/>
          </p:nvPr>
        </p:nvSpPr>
        <p:spPr>
          <a:xfrm>
            <a:off x="4679101" y="3227150"/>
            <a:ext cx="1995000" cy="376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000"/>
              <a:buNone/>
              <a:defRPr sz="2400">
                <a:solidFill>
                  <a:schemeClr val="dk1"/>
                </a:solidFill>
                <a:latin typeface="Londrina Solid"/>
                <a:ea typeface="Londrina Solid"/>
                <a:cs typeface="Londrina Solid"/>
                <a:sym typeface="Londrina Solid"/>
              </a:defRPr>
            </a:lvl1pPr>
            <a:lvl2pPr lvl="1" rtl="0">
              <a:spcBef>
                <a:spcPts val="1600"/>
              </a:spcBef>
              <a:spcAft>
                <a:spcPts val="0"/>
              </a:spcAft>
              <a:buClr>
                <a:schemeClr val="dk1"/>
              </a:buClr>
              <a:buSzPts val="3000"/>
              <a:buNone/>
              <a:defRPr sz="3000">
                <a:solidFill>
                  <a:schemeClr val="dk1"/>
                </a:solidFill>
              </a:defRPr>
            </a:lvl2pPr>
            <a:lvl3pPr lvl="2" rtl="0">
              <a:spcBef>
                <a:spcPts val="1600"/>
              </a:spcBef>
              <a:spcAft>
                <a:spcPts val="0"/>
              </a:spcAft>
              <a:buClr>
                <a:schemeClr val="dk1"/>
              </a:buClr>
              <a:buSzPts val="3000"/>
              <a:buNone/>
              <a:defRPr sz="3000">
                <a:solidFill>
                  <a:schemeClr val="dk1"/>
                </a:solidFill>
              </a:defRPr>
            </a:lvl3pPr>
            <a:lvl4pPr lvl="3" rtl="0">
              <a:spcBef>
                <a:spcPts val="1600"/>
              </a:spcBef>
              <a:spcAft>
                <a:spcPts val="0"/>
              </a:spcAft>
              <a:buClr>
                <a:schemeClr val="dk1"/>
              </a:buClr>
              <a:buSzPts val="3000"/>
              <a:buNone/>
              <a:defRPr sz="3000">
                <a:solidFill>
                  <a:schemeClr val="dk1"/>
                </a:solidFill>
              </a:defRPr>
            </a:lvl4pPr>
            <a:lvl5pPr lvl="4" rtl="0">
              <a:spcBef>
                <a:spcPts val="1600"/>
              </a:spcBef>
              <a:spcAft>
                <a:spcPts val="0"/>
              </a:spcAft>
              <a:buClr>
                <a:schemeClr val="dk1"/>
              </a:buClr>
              <a:buSzPts val="3000"/>
              <a:buNone/>
              <a:defRPr sz="3000">
                <a:solidFill>
                  <a:schemeClr val="dk1"/>
                </a:solidFill>
              </a:defRPr>
            </a:lvl5pPr>
            <a:lvl6pPr lvl="5" rtl="0">
              <a:spcBef>
                <a:spcPts val="1600"/>
              </a:spcBef>
              <a:spcAft>
                <a:spcPts val="0"/>
              </a:spcAft>
              <a:buClr>
                <a:schemeClr val="dk1"/>
              </a:buClr>
              <a:buSzPts val="3000"/>
              <a:buNone/>
              <a:defRPr sz="3000">
                <a:solidFill>
                  <a:schemeClr val="dk1"/>
                </a:solidFill>
              </a:defRPr>
            </a:lvl6pPr>
            <a:lvl7pPr lvl="6" rtl="0">
              <a:spcBef>
                <a:spcPts val="1600"/>
              </a:spcBef>
              <a:spcAft>
                <a:spcPts val="0"/>
              </a:spcAft>
              <a:buClr>
                <a:schemeClr val="dk1"/>
              </a:buClr>
              <a:buSzPts val="3000"/>
              <a:buNone/>
              <a:defRPr sz="3000">
                <a:solidFill>
                  <a:schemeClr val="dk1"/>
                </a:solidFill>
              </a:defRPr>
            </a:lvl7pPr>
            <a:lvl8pPr lvl="7" rtl="0">
              <a:spcBef>
                <a:spcPts val="1600"/>
              </a:spcBef>
              <a:spcAft>
                <a:spcPts val="0"/>
              </a:spcAft>
              <a:buClr>
                <a:schemeClr val="dk1"/>
              </a:buClr>
              <a:buSzPts val="3000"/>
              <a:buNone/>
              <a:defRPr sz="3000">
                <a:solidFill>
                  <a:schemeClr val="dk1"/>
                </a:solidFill>
              </a:defRPr>
            </a:lvl8pPr>
            <a:lvl9pPr lvl="8" rtl="0">
              <a:spcBef>
                <a:spcPts val="1600"/>
              </a:spcBef>
              <a:spcAft>
                <a:spcPts val="1600"/>
              </a:spcAft>
              <a:buClr>
                <a:schemeClr val="dk1"/>
              </a:buClr>
              <a:buSzPts val="3000"/>
              <a:buNone/>
              <a:defRPr sz="3000">
                <a:solidFill>
                  <a:schemeClr val="dk1"/>
                </a:solidFill>
              </a:defRPr>
            </a:lvl9pPr>
          </a:lstStyle>
          <a:p>
            <a:endParaRPr/>
          </a:p>
        </p:txBody>
      </p:sp>
      <p:sp>
        <p:nvSpPr>
          <p:cNvPr id="194" name="Google Shape;194;p13"/>
          <p:cNvSpPr txBox="1">
            <a:spLocks noGrp="1"/>
          </p:cNvSpPr>
          <p:nvPr>
            <p:ph type="title" idx="13" hasCustomPrompt="1"/>
          </p:nvPr>
        </p:nvSpPr>
        <p:spPr>
          <a:xfrm>
            <a:off x="6772550" y="2197950"/>
            <a:ext cx="1847400" cy="47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400" b="0">
                <a:solidFill>
                  <a:srgbClr val="FCB850"/>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95" name="Google Shape;195;p13"/>
          <p:cNvSpPr txBox="1">
            <a:spLocks noGrp="1"/>
          </p:cNvSpPr>
          <p:nvPr>
            <p:ph type="subTitle" idx="14"/>
          </p:nvPr>
        </p:nvSpPr>
        <p:spPr>
          <a:xfrm>
            <a:off x="6772551" y="3672225"/>
            <a:ext cx="1847400" cy="640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600"/>
              <a:buNone/>
              <a:defRPr sz="1600">
                <a:solidFill>
                  <a:schemeClr val="dk1"/>
                </a:solidFill>
              </a:defRPr>
            </a:lvl1pPr>
            <a:lvl2pPr lvl="1" rtl="0">
              <a:spcBef>
                <a:spcPts val="1600"/>
              </a:spcBef>
              <a:spcAft>
                <a:spcPts val="0"/>
              </a:spcAft>
              <a:buClr>
                <a:schemeClr val="dk1"/>
              </a:buClr>
              <a:buSzPts val="1600"/>
              <a:buNone/>
              <a:defRPr sz="1600">
                <a:solidFill>
                  <a:schemeClr val="dk1"/>
                </a:solidFill>
              </a:defRPr>
            </a:lvl2pPr>
            <a:lvl3pPr lvl="2" rtl="0">
              <a:spcBef>
                <a:spcPts val="1600"/>
              </a:spcBef>
              <a:spcAft>
                <a:spcPts val="0"/>
              </a:spcAft>
              <a:buClr>
                <a:schemeClr val="dk1"/>
              </a:buClr>
              <a:buSzPts val="1600"/>
              <a:buNone/>
              <a:defRPr sz="1600">
                <a:solidFill>
                  <a:schemeClr val="dk1"/>
                </a:solidFill>
              </a:defRPr>
            </a:lvl3pPr>
            <a:lvl4pPr lvl="3" rtl="0">
              <a:spcBef>
                <a:spcPts val="1600"/>
              </a:spcBef>
              <a:spcAft>
                <a:spcPts val="0"/>
              </a:spcAft>
              <a:buClr>
                <a:schemeClr val="dk1"/>
              </a:buClr>
              <a:buSzPts val="1600"/>
              <a:buNone/>
              <a:defRPr sz="1600">
                <a:solidFill>
                  <a:schemeClr val="dk1"/>
                </a:solidFill>
              </a:defRPr>
            </a:lvl4pPr>
            <a:lvl5pPr lvl="4" rtl="0">
              <a:spcBef>
                <a:spcPts val="1600"/>
              </a:spcBef>
              <a:spcAft>
                <a:spcPts val="0"/>
              </a:spcAft>
              <a:buClr>
                <a:schemeClr val="dk1"/>
              </a:buClr>
              <a:buSzPts val="1600"/>
              <a:buNone/>
              <a:defRPr sz="1600">
                <a:solidFill>
                  <a:schemeClr val="dk1"/>
                </a:solidFill>
              </a:defRPr>
            </a:lvl5pPr>
            <a:lvl6pPr lvl="5" rtl="0">
              <a:spcBef>
                <a:spcPts val="1600"/>
              </a:spcBef>
              <a:spcAft>
                <a:spcPts val="0"/>
              </a:spcAft>
              <a:buClr>
                <a:schemeClr val="dk1"/>
              </a:buClr>
              <a:buSzPts val="1600"/>
              <a:buNone/>
              <a:defRPr sz="1600">
                <a:solidFill>
                  <a:schemeClr val="dk1"/>
                </a:solidFill>
              </a:defRPr>
            </a:lvl6pPr>
            <a:lvl7pPr lvl="6" rtl="0">
              <a:spcBef>
                <a:spcPts val="1600"/>
              </a:spcBef>
              <a:spcAft>
                <a:spcPts val="0"/>
              </a:spcAft>
              <a:buClr>
                <a:schemeClr val="dk1"/>
              </a:buClr>
              <a:buSzPts val="1600"/>
              <a:buNone/>
              <a:defRPr sz="1600">
                <a:solidFill>
                  <a:schemeClr val="dk1"/>
                </a:solidFill>
              </a:defRPr>
            </a:lvl7pPr>
            <a:lvl8pPr lvl="7" rtl="0">
              <a:spcBef>
                <a:spcPts val="1600"/>
              </a:spcBef>
              <a:spcAft>
                <a:spcPts val="0"/>
              </a:spcAft>
              <a:buClr>
                <a:schemeClr val="dk1"/>
              </a:buClr>
              <a:buSzPts val="1600"/>
              <a:buNone/>
              <a:defRPr sz="1600">
                <a:solidFill>
                  <a:schemeClr val="dk1"/>
                </a:solidFill>
              </a:defRPr>
            </a:lvl8pPr>
            <a:lvl9pPr lvl="8" rtl="0">
              <a:spcBef>
                <a:spcPts val="1600"/>
              </a:spcBef>
              <a:spcAft>
                <a:spcPts val="1600"/>
              </a:spcAft>
              <a:buClr>
                <a:schemeClr val="dk1"/>
              </a:buClr>
              <a:buSzPts val="1600"/>
              <a:buNone/>
              <a:defRPr sz="1600">
                <a:solidFill>
                  <a:schemeClr val="dk1"/>
                </a:solidFill>
              </a:defRPr>
            </a:lvl9pPr>
          </a:lstStyle>
          <a:p>
            <a:endParaRPr/>
          </a:p>
        </p:txBody>
      </p:sp>
      <p:sp>
        <p:nvSpPr>
          <p:cNvPr id="196" name="Google Shape;196;p13"/>
          <p:cNvSpPr txBox="1">
            <a:spLocks noGrp="1"/>
          </p:cNvSpPr>
          <p:nvPr>
            <p:ph type="subTitle" idx="15"/>
          </p:nvPr>
        </p:nvSpPr>
        <p:spPr>
          <a:xfrm>
            <a:off x="6698751" y="3227150"/>
            <a:ext cx="1995000" cy="376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000"/>
              <a:buNone/>
              <a:defRPr sz="2400">
                <a:solidFill>
                  <a:schemeClr val="dk1"/>
                </a:solidFill>
                <a:latin typeface="Londrina Solid"/>
                <a:ea typeface="Londrina Solid"/>
                <a:cs typeface="Londrina Solid"/>
                <a:sym typeface="Londrina Solid"/>
              </a:defRPr>
            </a:lvl1pPr>
            <a:lvl2pPr lvl="1" rtl="0">
              <a:spcBef>
                <a:spcPts val="1600"/>
              </a:spcBef>
              <a:spcAft>
                <a:spcPts val="0"/>
              </a:spcAft>
              <a:buClr>
                <a:schemeClr val="dk1"/>
              </a:buClr>
              <a:buSzPts val="3000"/>
              <a:buNone/>
              <a:defRPr sz="3000">
                <a:solidFill>
                  <a:schemeClr val="dk1"/>
                </a:solidFill>
              </a:defRPr>
            </a:lvl2pPr>
            <a:lvl3pPr lvl="2" rtl="0">
              <a:spcBef>
                <a:spcPts val="1600"/>
              </a:spcBef>
              <a:spcAft>
                <a:spcPts val="0"/>
              </a:spcAft>
              <a:buClr>
                <a:schemeClr val="dk1"/>
              </a:buClr>
              <a:buSzPts val="3000"/>
              <a:buNone/>
              <a:defRPr sz="3000">
                <a:solidFill>
                  <a:schemeClr val="dk1"/>
                </a:solidFill>
              </a:defRPr>
            </a:lvl3pPr>
            <a:lvl4pPr lvl="3" rtl="0">
              <a:spcBef>
                <a:spcPts val="1600"/>
              </a:spcBef>
              <a:spcAft>
                <a:spcPts val="0"/>
              </a:spcAft>
              <a:buClr>
                <a:schemeClr val="dk1"/>
              </a:buClr>
              <a:buSzPts val="3000"/>
              <a:buNone/>
              <a:defRPr sz="3000">
                <a:solidFill>
                  <a:schemeClr val="dk1"/>
                </a:solidFill>
              </a:defRPr>
            </a:lvl4pPr>
            <a:lvl5pPr lvl="4" rtl="0">
              <a:spcBef>
                <a:spcPts val="1600"/>
              </a:spcBef>
              <a:spcAft>
                <a:spcPts val="0"/>
              </a:spcAft>
              <a:buClr>
                <a:schemeClr val="dk1"/>
              </a:buClr>
              <a:buSzPts val="3000"/>
              <a:buNone/>
              <a:defRPr sz="3000">
                <a:solidFill>
                  <a:schemeClr val="dk1"/>
                </a:solidFill>
              </a:defRPr>
            </a:lvl5pPr>
            <a:lvl6pPr lvl="5" rtl="0">
              <a:spcBef>
                <a:spcPts val="1600"/>
              </a:spcBef>
              <a:spcAft>
                <a:spcPts val="0"/>
              </a:spcAft>
              <a:buClr>
                <a:schemeClr val="dk1"/>
              </a:buClr>
              <a:buSzPts val="3000"/>
              <a:buNone/>
              <a:defRPr sz="3000">
                <a:solidFill>
                  <a:schemeClr val="dk1"/>
                </a:solidFill>
              </a:defRPr>
            </a:lvl6pPr>
            <a:lvl7pPr lvl="6" rtl="0">
              <a:spcBef>
                <a:spcPts val="1600"/>
              </a:spcBef>
              <a:spcAft>
                <a:spcPts val="0"/>
              </a:spcAft>
              <a:buClr>
                <a:schemeClr val="dk1"/>
              </a:buClr>
              <a:buSzPts val="3000"/>
              <a:buNone/>
              <a:defRPr sz="3000">
                <a:solidFill>
                  <a:schemeClr val="dk1"/>
                </a:solidFill>
              </a:defRPr>
            </a:lvl7pPr>
            <a:lvl8pPr lvl="7" rtl="0">
              <a:spcBef>
                <a:spcPts val="1600"/>
              </a:spcBef>
              <a:spcAft>
                <a:spcPts val="0"/>
              </a:spcAft>
              <a:buClr>
                <a:schemeClr val="dk1"/>
              </a:buClr>
              <a:buSzPts val="3000"/>
              <a:buNone/>
              <a:defRPr sz="3000">
                <a:solidFill>
                  <a:schemeClr val="dk1"/>
                </a:solidFill>
              </a:defRPr>
            </a:lvl8pPr>
            <a:lvl9pPr lvl="8" rtl="0">
              <a:spcBef>
                <a:spcPts val="1600"/>
              </a:spcBef>
              <a:spcAft>
                <a:spcPts val="1600"/>
              </a:spcAft>
              <a:buClr>
                <a:schemeClr val="dk1"/>
              </a:buClr>
              <a:buSzPts val="3000"/>
              <a:buNone/>
              <a:defRPr sz="3000">
                <a:solidFill>
                  <a:schemeClr val="dk1"/>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one column">
  <p:cSld name="CUSTOM_2">
    <p:spTree>
      <p:nvGrpSpPr>
        <p:cNvPr id="1" name="Shape 197"/>
        <p:cNvGrpSpPr/>
        <p:nvPr/>
      </p:nvGrpSpPr>
      <p:grpSpPr>
        <a:xfrm>
          <a:off x="0" y="0"/>
          <a:ext cx="0" cy="0"/>
          <a:chOff x="0" y="0"/>
          <a:chExt cx="0" cy="0"/>
        </a:xfrm>
      </p:grpSpPr>
      <p:sp>
        <p:nvSpPr>
          <p:cNvPr id="198" name="Google Shape;198;p14"/>
          <p:cNvSpPr txBox="1">
            <a:spLocks noGrp="1"/>
          </p:cNvSpPr>
          <p:nvPr>
            <p:ph type="title"/>
          </p:nvPr>
        </p:nvSpPr>
        <p:spPr>
          <a:xfrm flipH="1">
            <a:off x="2899200" y="1765099"/>
            <a:ext cx="3345600" cy="110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9600" b="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endParaRPr/>
          </a:p>
        </p:txBody>
      </p:sp>
      <p:sp>
        <p:nvSpPr>
          <p:cNvPr id="199" name="Google Shape;199;p14"/>
          <p:cNvSpPr txBox="1">
            <a:spLocks noGrp="1"/>
          </p:cNvSpPr>
          <p:nvPr>
            <p:ph type="subTitle" idx="1"/>
          </p:nvPr>
        </p:nvSpPr>
        <p:spPr>
          <a:xfrm flipH="1">
            <a:off x="3220650" y="2955038"/>
            <a:ext cx="2702700" cy="1182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accent2"/>
                </a:solidFill>
              </a:defRPr>
            </a:lvl1pPr>
            <a:lvl2pPr lvl="1" algn="ctr" rtl="0">
              <a:spcBef>
                <a:spcPts val="1600"/>
              </a:spcBef>
              <a:spcAft>
                <a:spcPts val="0"/>
              </a:spcAft>
              <a:buSzPts val="1600"/>
              <a:buNone/>
              <a:defRPr/>
            </a:lvl2pPr>
            <a:lvl3pPr lvl="2" algn="ctr" rtl="0">
              <a:spcBef>
                <a:spcPts val="1600"/>
              </a:spcBef>
              <a:spcAft>
                <a:spcPts val="0"/>
              </a:spcAft>
              <a:buSzPts val="1600"/>
              <a:buNone/>
              <a:defRPr/>
            </a:lvl3pPr>
            <a:lvl4pPr lvl="3" algn="ctr" rtl="0">
              <a:spcBef>
                <a:spcPts val="1600"/>
              </a:spcBef>
              <a:spcAft>
                <a:spcPts val="0"/>
              </a:spcAft>
              <a:buSzPts val="1600"/>
              <a:buNone/>
              <a:defRPr/>
            </a:lvl4pPr>
            <a:lvl5pPr lvl="4" algn="ctr" rtl="0">
              <a:spcBef>
                <a:spcPts val="1600"/>
              </a:spcBef>
              <a:spcAft>
                <a:spcPts val="0"/>
              </a:spcAft>
              <a:buSzPts val="1600"/>
              <a:buNone/>
              <a:defRPr/>
            </a:lvl5pPr>
            <a:lvl6pPr lvl="5" algn="ctr" rtl="0">
              <a:spcBef>
                <a:spcPts val="1600"/>
              </a:spcBef>
              <a:spcAft>
                <a:spcPts val="0"/>
              </a:spcAft>
              <a:buSzPts val="1600"/>
              <a:buNone/>
              <a:defRPr/>
            </a:lvl6pPr>
            <a:lvl7pPr lvl="6" algn="ctr" rtl="0">
              <a:spcBef>
                <a:spcPts val="1600"/>
              </a:spcBef>
              <a:spcAft>
                <a:spcPts val="0"/>
              </a:spcAft>
              <a:buSzPts val="1600"/>
              <a:buNone/>
              <a:defRPr/>
            </a:lvl7pPr>
            <a:lvl8pPr lvl="7" algn="ctr" rtl="0">
              <a:spcBef>
                <a:spcPts val="1600"/>
              </a:spcBef>
              <a:spcAft>
                <a:spcPts val="0"/>
              </a:spcAft>
              <a:buSzPts val="1600"/>
              <a:buNone/>
              <a:defRPr/>
            </a:lvl8pPr>
            <a:lvl9pPr lvl="8" algn="ctr" rtl="0">
              <a:spcBef>
                <a:spcPts val="1600"/>
              </a:spcBef>
              <a:spcAft>
                <a:spcPts val="1600"/>
              </a:spcAft>
              <a:buSzPts val="1600"/>
              <a:buNone/>
              <a:defRPr/>
            </a:lvl9pPr>
          </a:lstStyle>
          <a:p>
            <a:endParaRPr/>
          </a:p>
        </p:txBody>
      </p:sp>
      <p:grpSp>
        <p:nvGrpSpPr>
          <p:cNvPr id="200" name="Google Shape;200;p14"/>
          <p:cNvGrpSpPr/>
          <p:nvPr/>
        </p:nvGrpSpPr>
        <p:grpSpPr>
          <a:xfrm>
            <a:off x="6427625" y="0"/>
            <a:ext cx="2701800" cy="2836450"/>
            <a:chOff x="6427625" y="0"/>
            <a:chExt cx="2701800" cy="2836450"/>
          </a:xfrm>
        </p:grpSpPr>
        <p:sp>
          <p:nvSpPr>
            <p:cNvPr id="201" name="Google Shape;201;p14"/>
            <p:cNvSpPr/>
            <p:nvPr/>
          </p:nvSpPr>
          <p:spPr>
            <a:xfrm>
              <a:off x="7011475" y="0"/>
              <a:ext cx="1182000" cy="1959925"/>
            </a:xfrm>
            <a:custGeom>
              <a:avLst/>
              <a:gdLst/>
              <a:ahLst/>
              <a:cxnLst/>
              <a:rect l="l" t="t" r="r" b="b"/>
              <a:pathLst>
                <a:path w="47280" h="78397" fill="none" extrusionOk="0">
                  <a:moveTo>
                    <a:pt x="0" y="301"/>
                  </a:moveTo>
                  <a:cubicBezTo>
                    <a:pt x="1445" y="2257"/>
                    <a:pt x="3491" y="3732"/>
                    <a:pt x="5598" y="4966"/>
                  </a:cubicBezTo>
                  <a:cubicBezTo>
                    <a:pt x="8186" y="6440"/>
                    <a:pt x="10925" y="7584"/>
                    <a:pt x="13422" y="9149"/>
                  </a:cubicBezTo>
                  <a:lnTo>
                    <a:pt x="13633" y="9269"/>
                  </a:lnTo>
                  <a:cubicBezTo>
                    <a:pt x="18900" y="12670"/>
                    <a:pt x="22662" y="17906"/>
                    <a:pt x="24798" y="23805"/>
                  </a:cubicBezTo>
                  <a:cubicBezTo>
                    <a:pt x="26092" y="27356"/>
                    <a:pt x="26785" y="31088"/>
                    <a:pt x="26905" y="34850"/>
                  </a:cubicBezTo>
                  <a:cubicBezTo>
                    <a:pt x="26995" y="39063"/>
                    <a:pt x="26484" y="43246"/>
                    <a:pt x="25400" y="47339"/>
                  </a:cubicBezTo>
                  <a:cubicBezTo>
                    <a:pt x="23865" y="52907"/>
                    <a:pt x="21578" y="58263"/>
                    <a:pt x="18629" y="63259"/>
                  </a:cubicBezTo>
                  <a:cubicBezTo>
                    <a:pt x="17305" y="65516"/>
                    <a:pt x="15890" y="67773"/>
                    <a:pt x="15499" y="70331"/>
                  </a:cubicBezTo>
                  <a:cubicBezTo>
                    <a:pt x="15469" y="70482"/>
                    <a:pt x="15439" y="70662"/>
                    <a:pt x="15439" y="70843"/>
                  </a:cubicBezTo>
                  <a:cubicBezTo>
                    <a:pt x="15228" y="73281"/>
                    <a:pt x="16191" y="75959"/>
                    <a:pt x="18388" y="76982"/>
                  </a:cubicBezTo>
                  <a:cubicBezTo>
                    <a:pt x="21458" y="78397"/>
                    <a:pt x="25009" y="75959"/>
                    <a:pt x="26965" y="73160"/>
                  </a:cubicBezTo>
                  <a:cubicBezTo>
                    <a:pt x="27477" y="72408"/>
                    <a:pt x="27958" y="71625"/>
                    <a:pt x="28410" y="70843"/>
                  </a:cubicBezTo>
                  <a:cubicBezTo>
                    <a:pt x="32081" y="63891"/>
                    <a:pt x="31961" y="55495"/>
                    <a:pt x="32683" y="47339"/>
                  </a:cubicBezTo>
                  <a:cubicBezTo>
                    <a:pt x="33074" y="42554"/>
                    <a:pt x="33767" y="37829"/>
                    <a:pt x="35663" y="33526"/>
                  </a:cubicBezTo>
                  <a:cubicBezTo>
                    <a:pt x="36054" y="32623"/>
                    <a:pt x="36505" y="31780"/>
                    <a:pt x="36957" y="30937"/>
                  </a:cubicBezTo>
                  <a:cubicBezTo>
                    <a:pt x="38311" y="28470"/>
                    <a:pt x="39966" y="26152"/>
                    <a:pt x="41561" y="23805"/>
                  </a:cubicBezTo>
                  <a:cubicBezTo>
                    <a:pt x="41832" y="23414"/>
                    <a:pt x="42073" y="23023"/>
                    <a:pt x="42344" y="22601"/>
                  </a:cubicBezTo>
                  <a:cubicBezTo>
                    <a:pt x="44661" y="19020"/>
                    <a:pt x="46707" y="15077"/>
                    <a:pt x="47008" y="10804"/>
                  </a:cubicBezTo>
                  <a:cubicBezTo>
                    <a:pt x="47279" y="6771"/>
                    <a:pt x="45594" y="2347"/>
                    <a:pt x="42133" y="301"/>
                  </a:cubicBezTo>
                  <a:cubicBezTo>
                    <a:pt x="41952" y="211"/>
                    <a:pt x="41742" y="90"/>
                    <a:pt x="41591" y="0"/>
                  </a:cubicBezTo>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4"/>
            <p:cNvSpPr/>
            <p:nvPr/>
          </p:nvSpPr>
          <p:spPr>
            <a:xfrm>
              <a:off x="7649475" y="7500"/>
              <a:ext cx="410075" cy="470275"/>
            </a:xfrm>
            <a:custGeom>
              <a:avLst/>
              <a:gdLst/>
              <a:ahLst/>
              <a:cxnLst/>
              <a:rect l="l" t="t" r="r" b="b"/>
              <a:pathLst>
                <a:path w="16403" h="18811" fill="none" extrusionOk="0">
                  <a:moveTo>
                    <a:pt x="1" y="1"/>
                  </a:moveTo>
                  <a:cubicBezTo>
                    <a:pt x="422" y="814"/>
                    <a:pt x="783" y="1686"/>
                    <a:pt x="1084" y="2529"/>
                  </a:cubicBezTo>
                  <a:cubicBezTo>
                    <a:pt x="2709" y="6953"/>
                    <a:pt x="3522" y="11768"/>
                    <a:pt x="6351" y="15530"/>
                  </a:cubicBezTo>
                  <a:cubicBezTo>
                    <a:pt x="7193" y="16734"/>
                    <a:pt x="8337" y="17697"/>
                    <a:pt x="9661" y="18329"/>
                  </a:cubicBezTo>
                  <a:cubicBezTo>
                    <a:pt x="10203" y="18569"/>
                    <a:pt x="10805" y="18720"/>
                    <a:pt x="11437" y="18750"/>
                  </a:cubicBezTo>
                  <a:cubicBezTo>
                    <a:pt x="12279" y="18810"/>
                    <a:pt x="13122" y="18600"/>
                    <a:pt x="13844" y="18148"/>
                  </a:cubicBezTo>
                  <a:cubicBezTo>
                    <a:pt x="15379" y="17185"/>
                    <a:pt x="15951" y="15259"/>
                    <a:pt x="16101" y="13453"/>
                  </a:cubicBezTo>
                  <a:cubicBezTo>
                    <a:pt x="16402" y="8939"/>
                    <a:pt x="14687" y="4545"/>
                    <a:pt x="11407" y="1446"/>
                  </a:cubicBezTo>
                  <a:cubicBezTo>
                    <a:pt x="10865" y="904"/>
                    <a:pt x="10293" y="422"/>
                    <a:pt x="9661" y="1"/>
                  </a:cubicBezTo>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4"/>
            <p:cNvSpPr/>
            <p:nvPr/>
          </p:nvSpPr>
          <p:spPr>
            <a:xfrm>
              <a:off x="7554675" y="1478400"/>
              <a:ext cx="168550" cy="370925"/>
            </a:xfrm>
            <a:custGeom>
              <a:avLst/>
              <a:gdLst/>
              <a:ahLst/>
              <a:cxnLst/>
              <a:rect l="l" t="t" r="r" b="b"/>
              <a:pathLst>
                <a:path w="6742" h="14837" fill="none" extrusionOk="0">
                  <a:moveTo>
                    <a:pt x="5207" y="452"/>
                  </a:moveTo>
                  <a:cubicBezTo>
                    <a:pt x="4515" y="722"/>
                    <a:pt x="4695" y="1986"/>
                    <a:pt x="4665" y="2558"/>
                  </a:cubicBezTo>
                  <a:cubicBezTo>
                    <a:pt x="4605" y="4785"/>
                    <a:pt x="4063" y="6982"/>
                    <a:pt x="3040" y="8968"/>
                  </a:cubicBezTo>
                  <a:cubicBezTo>
                    <a:pt x="2559" y="9931"/>
                    <a:pt x="1957" y="10864"/>
                    <a:pt x="1265" y="11707"/>
                  </a:cubicBezTo>
                  <a:cubicBezTo>
                    <a:pt x="1174" y="11797"/>
                    <a:pt x="1084" y="11918"/>
                    <a:pt x="994" y="12008"/>
                  </a:cubicBezTo>
                  <a:cubicBezTo>
                    <a:pt x="663" y="12339"/>
                    <a:pt x="392" y="12700"/>
                    <a:pt x="181" y="13121"/>
                  </a:cubicBezTo>
                  <a:cubicBezTo>
                    <a:pt x="1" y="13513"/>
                    <a:pt x="31" y="14024"/>
                    <a:pt x="302" y="14385"/>
                  </a:cubicBezTo>
                  <a:cubicBezTo>
                    <a:pt x="633" y="14716"/>
                    <a:pt x="1114" y="14837"/>
                    <a:pt x="1535" y="14686"/>
                  </a:cubicBezTo>
                  <a:cubicBezTo>
                    <a:pt x="1957" y="14536"/>
                    <a:pt x="2318" y="14265"/>
                    <a:pt x="2619" y="13934"/>
                  </a:cubicBezTo>
                  <a:cubicBezTo>
                    <a:pt x="3341" y="13272"/>
                    <a:pt x="3943" y="12520"/>
                    <a:pt x="4455" y="11677"/>
                  </a:cubicBezTo>
                  <a:cubicBezTo>
                    <a:pt x="6110" y="9029"/>
                    <a:pt x="6742" y="5718"/>
                    <a:pt x="6712" y="2528"/>
                  </a:cubicBezTo>
                  <a:cubicBezTo>
                    <a:pt x="6712" y="1866"/>
                    <a:pt x="6381" y="0"/>
                    <a:pt x="5207" y="452"/>
                  </a:cubicBezTo>
                  <a:close/>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4"/>
            <p:cNvSpPr/>
            <p:nvPr/>
          </p:nvSpPr>
          <p:spPr>
            <a:xfrm>
              <a:off x="6808325" y="749350"/>
              <a:ext cx="324300" cy="671125"/>
            </a:xfrm>
            <a:custGeom>
              <a:avLst/>
              <a:gdLst/>
              <a:ahLst/>
              <a:cxnLst/>
              <a:rect l="l" t="t" r="r" b="b"/>
              <a:pathLst>
                <a:path w="12972" h="26845" fill="none" extrusionOk="0">
                  <a:moveTo>
                    <a:pt x="10594" y="2739"/>
                  </a:moveTo>
                  <a:cubicBezTo>
                    <a:pt x="8217" y="0"/>
                    <a:pt x="5839" y="2348"/>
                    <a:pt x="3913" y="4454"/>
                  </a:cubicBezTo>
                  <a:cubicBezTo>
                    <a:pt x="2318" y="6290"/>
                    <a:pt x="603" y="8216"/>
                    <a:pt x="271" y="10624"/>
                  </a:cubicBezTo>
                  <a:cubicBezTo>
                    <a:pt x="1" y="12460"/>
                    <a:pt x="542" y="14265"/>
                    <a:pt x="783" y="16101"/>
                  </a:cubicBezTo>
                  <a:cubicBezTo>
                    <a:pt x="843" y="16492"/>
                    <a:pt x="903" y="16914"/>
                    <a:pt x="934" y="17335"/>
                  </a:cubicBezTo>
                  <a:cubicBezTo>
                    <a:pt x="1054" y="19080"/>
                    <a:pt x="934" y="20826"/>
                    <a:pt x="542" y="22511"/>
                  </a:cubicBezTo>
                  <a:cubicBezTo>
                    <a:pt x="362" y="23384"/>
                    <a:pt x="91" y="24287"/>
                    <a:pt x="271" y="25129"/>
                  </a:cubicBezTo>
                  <a:cubicBezTo>
                    <a:pt x="452" y="26002"/>
                    <a:pt x="1325" y="26845"/>
                    <a:pt x="2167" y="26604"/>
                  </a:cubicBezTo>
                  <a:cubicBezTo>
                    <a:pt x="2739" y="26484"/>
                    <a:pt x="3100" y="25972"/>
                    <a:pt x="3431" y="25521"/>
                  </a:cubicBezTo>
                  <a:lnTo>
                    <a:pt x="7434" y="20043"/>
                  </a:lnTo>
                  <a:cubicBezTo>
                    <a:pt x="8096" y="19141"/>
                    <a:pt x="8758" y="18268"/>
                    <a:pt x="9360" y="17335"/>
                  </a:cubicBezTo>
                  <a:cubicBezTo>
                    <a:pt x="10805" y="15198"/>
                    <a:pt x="12008" y="12941"/>
                    <a:pt x="12490" y="10413"/>
                  </a:cubicBezTo>
                  <a:cubicBezTo>
                    <a:pt x="12971" y="7795"/>
                    <a:pt x="12400" y="4785"/>
                    <a:pt x="10594" y="2739"/>
                  </a:cubicBezTo>
                  <a:close/>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4"/>
            <p:cNvSpPr/>
            <p:nvPr/>
          </p:nvSpPr>
          <p:spPr>
            <a:xfrm>
              <a:off x="8325850" y="687650"/>
              <a:ext cx="784750" cy="1229400"/>
            </a:xfrm>
            <a:custGeom>
              <a:avLst/>
              <a:gdLst/>
              <a:ahLst/>
              <a:cxnLst/>
              <a:rect l="l" t="t" r="r" b="b"/>
              <a:pathLst>
                <a:path w="31390" h="49176" fill="none" extrusionOk="0">
                  <a:moveTo>
                    <a:pt x="31390" y="873"/>
                  </a:moveTo>
                  <a:cubicBezTo>
                    <a:pt x="24378" y="1"/>
                    <a:pt x="17245" y="542"/>
                    <a:pt x="10444" y="2468"/>
                  </a:cubicBezTo>
                  <a:cubicBezTo>
                    <a:pt x="9571" y="2709"/>
                    <a:pt x="8728" y="2980"/>
                    <a:pt x="7886" y="3311"/>
                  </a:cubicBezTo>
                  <a:cubicBezTo>
                    <a:pt x="6200" y="3883"/>
                    <a:pt x="4666" y="4786"/>
                    <a:pt x="3341" y="5929"/>
                  </a:cubicBezTo>
                  <a:cubicBezTo>
                    <a:pt x="1325" y="7705"/>
                    <a:pt x="1" y="10413"/>
                    <a:pt x="512" y="13002"/>
                  </a:cubicBezTo>
                  <a:cubicBezTo>
                    <a:pt x="1054" y="15861"/>
                    <a:pt x="3432" y="17756"/>
                    <a:pt x="5598" y="19833"/>
                  </a:cubicBezTo>
                  <a:cubicBezTo>
                    <a:pt x="6441" y="20615"/>
                    <a:pt x="7193" y="21488"/>
                    <a:pt x="7886" y="22421"/>
                  </a:cubicBezTo>
                  <a:cubicBezTo>
                    <a:pt x="8036" y="22662"/>
                    <a:pt x="8187" y="22873"/>
                    <a:pt x="8307" y="23113"/>
                  </a:cubicBezTo>
                  <a:cubicBezTo>
                    <a:pt x="10203" y="26484"/>
                    <a:pt x="9631" y="30637"/>
                    <a:pt x="9180" y="34459"/>
                  </a:cubicBezTo>
                  <a:cubicBezTo>
                    <a:pt x="8819" y="37438"/>
                    <a:pt x="8668" y="40659"/>
                    <a:pt x="9752" y="43337"/>
                  </a:cubicBezTo>
                  <a:cubicBezTo>
                    <a:pt x="10052" y="44150"/>
                    <a:pt x="10504" y="44902"/>
                    <a:pt x="11046" y="45564"/>
                  </a:cubicBezTo>
                  <a:cubicBezTo>
                    <a:pt x="13965" y="49055"/>
                    <a:pt x="19593" y="49175"/>
                    <a:pt x="23475" y="46828"/>
                  </a:cubicBezTo>
                  <a:cubicBezTo>
                    <a:pt x="24949" y="45895"/>
                    <a:pt x="26274" y="44721"/>
                    <a:pt x="27357" y="43337"/>
                  </a:cubicBezTo>
                  <a:cubicBezTo>
                    <a:pt x="29072" y="41140"/>
                    <a:pt x="30427" y="38672"/>
                    <a:pt x="31360" y="36054"/>
                  </a:cubicBezTo>
                  <a:cubicBezTo>
                    <a:pt x="31360" y="36054"/>
                    <a:pt x="31360" y="36024"/>
                    <a:pt x="31390" y="35994"/>
                  </a:cubicBezTo>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4"/>
            <p:cNvSpPr/>
            <p:nvPr/>
          </p:nvSpPr>
          <p:spPr>
            <a:xfrm>
              <a:off x="8677975" y="835125"/>
              <a:ext cx="432625" cy="717025"/>
            </a:xfrm>
            <a:custGeom>
              <a:avLst/>
              <a:gdLst/>
              <a:ahLst/>
              <a:cxnLst/>
              <a:rect l="l" t="t" r="r" b="b"/>
              <a:pathLst>
                <a:path w="17305" h="28681" fill="none" extrusionOk="0">
                  <a:moveTo>
                    <a:pt x="17305" y="1776"/>
                  </a:moveTo>
                  <a:cubicBezTo>
                    <a:pt x="14807" y="1144"/>
                    <a:pt x="11286" y="662"/>
                    <a:pt x="9570" y="391"/>
                  </a:cubicBezTo>
                  <a:cubicBezTo>
                    <a:pt x="7343" y="0"/>
                    <a:pt x="4936" y="241"/>
                    <a:pt x="3070" y="1505"/>
                  </a:cubicBezTo>
                  <a:cubicBezTo>
                    <a:pt x="1174" y="2769"/>
                    <a:pt x="0" y="5176"/>
                    <a:pt x="632" y="7343"/>
                  </a:cubicBezTo>
                  <a:cubicBezTo>
                    <a:pt x="1204" y="9360"/>
                    <a:pt x="3070" y="10684"/>
                    <a:pt x="4394" y="12339"/>
                  </a:cubicBezTo>
                  <a:cubicBezTo>
                    <a:pt x="4785" y="12821"/>
                    <a:pt x="5146" y="13362"/>
                    <a:pt x="5417" y="13934"/>
                  </a:cubicBezTo>
                  <a:cubicBezTo>
                    <a:pt x="6862" y="16703"/>
                    <a:pt x="6982" y="19983"/>
                    <a:pt x="5718" y="22842"/>
                  </a:cubicBezTo>
                  <a:cubicBezTo>
                    <a:pt x="5327" y="23775"/>
                    <a:pt x="4755" y="24648"/>
                    <a:pt x="4575" y="25671"/>
                  </a:cubicBezTo>
                  <a:cubicBezTo>
                    <a:pt x="4364" y="26664"/>
                    <a:pt x="4665" y="27838"/>
                    <a:pt x="5568" y="28289"/>
                  </a:cubicBezTo>
                  <a:cubicBezTo>
                    <a:pt x="6290" y="28680"/>
                    <a:pt x="7163" y="28470"/>
                    <a:pt x="7915" y="28169"/>
                  </a:cubicBezTo>
                  <a:cubicBezTo>
                    <a:pt x="11797" y="26574"/>
                    <a:pt x="14024" y="22481"/>
                    <a:pt x="15349" y="18508"/>
                  </a:cubicBezTo>
                  <a:cubicBezTo>
                    <a:pt x="15860" y="17004"/>
                    <a:pt x="16281" y="15439"/>
                    <a:pt x="16733" y="13904"/>
                  </a:cubicBezTo>
                  <a:cubicBezTo>
                    <a:pt x="16913" y="13302"/>
                    <a:pt x="17124" y="12700"/>
                    <a:pt x="17305" y="12098"/>
                  </a:cubicBezTo>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4"/>
            <p:cNvSpPr/>
            <p:nvPr/>
          </p:nvSpPr>
          <p:spPr>
            <a:xfrm>
              <a:off x="8302525" y="1959150"/>
              <a:ext cx="629025" cy="710275"/>
            </a:xfrm>
            <a:custGeom>
              <a:avLst/>
              <a:gdLst/>
              <a:ahLst/>
              <a:cxnLst/>
              <a:rect l="l" t="t" r="r" b="b"/>
              <a:pathLst>
                <a:path w="25161" h="28411" fill="none" extrusionOk="0">
                  <a:moveTo>
                    <a:pt x="23836" y="6411"/>
                  </a:moveTo>
                  <a:cubicBezTo>
                    <a:pt x="22813" y="4876"/>
                    <a:pt x="20977" y="4033"/>
                    <a:pt x="19141" y="3823"/>
                  </a:cubicBezTo>
                  <a:cubicBezTo>
                    <a:pt x="17275" y="3612"/>
                    <a:pt x="15379" y="4425"/>
                    <a:pt x="13574" y="4154"/>
                  </a:cubicBezTo>
                  <a:cubicBezTo>
                    <a:pt x="12009" y="3913"/>
                    <a:pt x="10293" y="2589"/>
                    <a:pt x="8789" y="1596"/>
                  </a:cubicBezTo>
                  <a:cubicBezTo>
                    <a:pt x="8518" y="1415"/>
                    <a:pt x="8217" y="1235"/>
                    <a:pt x="7946" y="1054"/>
                  </a:cubicBezTo>
                  <a:cubicBezTo>
                    <a:pt x="7073" y="542"/>
                    <a:pt x="6050" y="1"/>
                    <a:pt x="5087" y="302"/>
                  </a:cubicBezTo>
                  <a:cubicBezTo>
                    <a:pt x="4094" y="603"/>
                    <a:pt x="3552" y="1806"/>
                    <a:pt x="3582" y="2860"/>
                  </a:cubicBezTo>
                  <a:cubicBezTo>
                    <a:pt x="3582" y="3883"/>
                    <a:pt x="4003" y="4906"/>
                    <a:pt x="4335" y="5929"/>
                  </a:cubicBezTo>
                  <a:cubicBezTo>
                    <a:pt x="5298" y="9240"/>
                    <a:pt x="5057" y="12821"/>
                    <a:pt x="3642" y="15981"/>
                  </a:cubicBezTo>
                  <a:cubicBezTo>
                    <a:pt x="3582" y="16071"/>
                    <a:pt x="3552" y="16162"/>
                    <a:pt x="3522" y="16252"/>
                  </a:cubicBezTo>
                  <a:cubicBezTo>
                    <a:pt x="2619" y="18118"/>
                    <a:pt x="1295" y="19803"/>
                    <a:pt x="663" y="21789"/>
                  </a:cubicBezTo>
                  <a:cubicBezTo>
                    <a:pt x="1" y="23745"/>
                    <a:pt x="242" y="26273"/>
                    <a:pt x="1927" y="27447"/>
                  </a:cubicBezTo>
                  <a:cubicBezTo>
                    <a:pt x="3281" y="28410"/>
                    <a:pt x="5177" y="28260"/>
                    <a:pt x="6652" y="27507"/>
                  </a:cubicBezTo>
                  <a:cubicBezTo>
                    <a:pt x="7434" y="27086"/>
                    <a:pt x="8187" y="26574"/>
                    <a:pt x="8819" y="25972"/>
                  </a:cubicBezTo>
                  <a:cubicBezTo>
                    <a:pt x="9390" y="25461"/>
                    <a:pt x="9932" y="24889"/>
                    <a:pt x="10474" y="24347"/>
                  </a:cubicBezTo>
                  <a:cubicBezTo>
                    <a:pt x="11617" y="23174"/>
                    <a:pt x="12881" y="22030"/>
                    <a:pt x="14446" y="21458"/>
                  </a:cubicBezTo>
                  <a:cubicBezTo>
                    <a:pt x="16342" y="20766"/>
                    <a:pt x="18539" y="21037"/>
                    <a:pt x="20315" y="20104"/>
                  </a:cubicBezTo>
                  <a:cubicBezTo>
                    <a:pt x="21910" y="19291"/>
                    <a:pt x="22843" y="17696"/>
                    <a:pt x="23475" y="15981"/>
                  </a:cubicBezTo>
                  <a:cubicBezTo>
                    <a:pt x="23746" y="15168"/>
                    <a:pt x="23986" y="14326"/>
                    <a:pt x="24167" y="13513"/>
                  </a:cubicBezTo>
                  <a:cubicBezTo>
                    <a:pt x="24709" y="11136"/>
                    <a:pt x="25160" y="8457"/>
                    <a:pt x="23836" y="6411"/>
                  </a:cubicBezTo>
                  <a:close/>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4"/>
            <p:cNvSpPr/>
            <p:nvPr/>
          </p:nvSpPr>
          <p:spPr>
            <a:xfrm>
              <a:off x="8443975" y="2117900"/>
              <a:ext cx="392775" cy="388250"/>
            </a:xfrm>
            <a:custGeom>
              <a:avLst/>
              <a:gdLst/>
              <a:ahLst/>
              <a:cxnLst/>
              <a:rect l="l" t="t" r="r" b="b"/>
              <a:pathLst>
                <a:path w="15711" h="15530" fill="none" extrusionOk="0">
                  <a:moveTo>
                    <a:pt x="14928" y="2318"/>
                  </a:moveTo>
                  <a:cubicBezTo>
                    <a:pt x="14296" y="1415"/>
                    <a:pt x="13062" y="1144"/>
                    <a:pt x="11978" y="1265"/>
                  </a:cubicBezTo>
                  <a:cubicBezTo>
                    <a:pt x="9511" y="1535"/>
                    <a:pt x="7765" y="2499"/>
                    <a:pt x="5598" y="873"/>
                  </a:cubicBezTo>
                  <a:cubicBezTo>
                    <a:pt x="4906" y="302"/>
                    <a:pt x="4033" y="1"/>
                    <a:pt x="3131" y="1"/>
                  </a:cubicBezTo>
                  <a:cubicBezTo>
                    <a:pt x="2107" y="61"/>
                    <a:pt x="1325" y="753"/>
                    <a:pt x="1475" y="2408"/>
                  </a:cubicBezTo>
                  <a:cubicBezTo>
                    <a:pt x="1566" y="3401"/>
                    <a:pt x="2077" y="4304"/>
                    <a:pt x="2499" y="5207"/>
                  </a:cubicBezTo>
                  <a:cubicBezTo>
                    <a:pt x="2800" y="5809"/>
                    <a:pt x="3010" y="6411"/>
                    <a:pt x="3131" y="7073"/>
                  </a:cubicBezTo>
                  <a:lnTo>
                    <a:pt x="3131" y="8156"/>
                  </a:lnTo>
                  <a:cubicBezTo>
                    <a:pt x="3040" y="8698"/>
                    <a:pt x="2800" y="9180"/>
                    <a:pt x="2499" y="9631"/>
                  </a:cubicBezTo>
                  <a:cubicBezTo>
                    <a:pt x="2258" y="9962"/>
                    <a:pt x="1987" y="10293"/>
                    <a:pt x="1746" y="10594"/>
                  </a:cubicBezTo>
                  <a:cubicBezTo>
                    <a:pt x="1114" y="11346"/>
                    <a:pt x="452" y="12099"/>
                    <a:pt x="241" y="13062"/>
                  </a:cubicBezTo>
                  <a:cubicBezTo>
                    <a:pt x="1" y="13995"/>
                    <a:pt x="452" y="15138"/>
                    <a:pt x="1355" y="15409"/>
                  </a:cubicBezTo>
                  <a:cubicBezTo>
                    <a:pt x="1957" y="15530"/>
                    <a:pt x="2589" y="15409"/>
                    <a:pt x="3131" y="15108"/>
                  </a:cubicBezTo>
                  <a:lnTo>
                    <a:pt x="3281" y="15048"/>
                  </a:lnTo>
                  <a:lnTo>
                    <a:pt x="7374" y="13182"/>
                  </a:lnTo>
                  <a:cubicBezTo>
                    <a:pt x="8698" y="12580"/>
                    <a:pt x="10022" y="11978"/>
                    <a:pt x="11106" y="11045"/>
                  </a:cubicBezTo>
                  <a:cubicBezTo>
                    <a:pt x="11587" y="10624"/>
                    <a:pt x="12039" y="10143"/>
                    <a:pt x="12400" y="9631"/>
                  </a:cubicBezTo>
                  <a:cubicBezTo>
                    <a:pt x="13152" y="8608"/>
                    <a:pt x="13814" y="7494"/>
                    <a:pt x="14356" y="6351"/>
                  </a:cubicBezTo>
                  <a:cubicBezTo>
                    <a:pt x="15048" y="5087"/>
                    <a:pt x="15710" y="3522"/>
                    <a:pt x="14928" y="2318"/>
                  </a:cubicBezTo>
                  <a:close/>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4"/>
            <p:cNvSpPr/>
            <p:nvPr/>
          </p:nvSpPr>
          <p:spPr>
            <a:xfrm>
              <a:off x="8881850" y="1842550"/>
              <a:ext cx="242300" cy="859975"/>
            </a:xfrm>
            <a:custGeom>
              <a:avLst/>
              <a:gdLst/>
              <a:ahLst/>
              <a:cxnLst/>
              <a:rect l="l" t="t" r="r" b="b"/>
              <a:pathLst>
                <a:path w="9692" h="34399" fill="none" extrusionOk="0">
                  <a:moveTo>
                    <a:pt x="9691" y="0"/>
                  </a:moveTo>
                  <a:cubicBezTo>
                    <a:pt x="9511" y="60"/>
                    <a:pt x="9300" y="120"/>
                    <a:pt x="9150" y="181"/>
                  </a:cubicBezTo>
                  <a:cubicBezTo>
                    <a:pt x="6652" y="1083"/>
                    <a:pt x="4846" y="3250"/>
                    <a:pt x="4395" y="5868"/>
                  </a:cubicBezTo>
                  <a:cubicBezTo>
                    <a:pt x="3853" y="9359"/>
                    <a:pt x="5869" y="12820"/>
                    <a:pt x="5448" y="16311"/>
                  </a:cubicBezTo>
                  <a:cubicBezTo>
                    <a:pt x="5177" y="17846"/>
                    <a:pt x="4635" y="19321"/>
                    <a:pt x="3793" y="20645"/>
                  </a:cubicBezTo>
                  <a:cubicBezTo>
                    <a:pt x="3582" y="20976"/>
                    <a:pt x="3402" y="21337"/>
                    <a:pt x="3191" y="21668"/>
                  </a:cubicBezTo>
                  <a:cubicBezTo>
                    <a:pt x="2168" y="23323"/>
                    <a:pt x="1054" y="24979"/>
                    <a:pt x="512" y="26844"/>
                  </a:cubicBezTo>
                  <a:cubicBezTo>
                    <a:pt x="1" y="28710"/>
                    <a:pt x="121" y="30907"/>
                    <a:pt x="1385" y="32412"/>
                  </a:cubicBezTo>
                  <a:cubicBezTo>
                    <a:pt x="2649" y="33887"/>
                    <a:pt x="4997" y="34398"/>
                    <a:pt x="6923" y="33826"/>
                  </a:cubicBezTo>
                  <a:cubicBezTo>
                    <a:pt x="7735" y="33586"/>
                    <a:pt x="8488" y="33225"/>
                    <a:pt x="9150" y="32713"/>
                  </a:cubicBezTo>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4"/>
            <p:cNvSpPr/>
            <p:nvPr/>
          </p:nvSpPr>
          <p:spPr>
            <a:xfrm>
              <a:off x="8993950" y="1948625"/>
              <a:ext cx="135475" cy="599650"/>
            </a:xfrm>
            <a:custGeom>
              <a:avLst/>
              <a:gdLst/>
              <a:ahLst/>
              <a:cxnLst/>
              <a:rect l="l" t="t" r="r" b="b"/>
              <a:pathLst>
                <a:path w="5419" h="23986" fill="none" extrusionOk="0">
                  <a:moveTo>
                    <a:pt x="5418" y="0"/>
                  </a:moveTo>
                  <a:cubicBezTo>
                    <a:pt x="5147" y="0"/>
                    <a:pt x="4906" y="30"/>
                    <a:pt x="4666" y="121"/>
                  </a:cubicBezTo>
                  <a:cubicBezTo>
                    <a:pt x="3071" y="572"/>
                    <a:pt x="2047" y="2498"/>
                    <a:pt x="2108" y="4214"/>
                  </a:cubicBezTo>
                  <a:cubicBezTo>
                    <a:pt x="2168" y="6200"/>
                    <a:pt x="3191" y="8006"/>
                    <a:pt x="3974" y="9871"/>
                  </a:cubicBezTo>
                  <a:cubicBezTo>
                    <a:pt x="4274" y="10503"/>
                    <a:pt x="4485" y="11165"/>
                    <a:pt x="4666" y="11858"/>
                  </a:cubicBezTo>
                  <a:cubicBezTo>
                    <a:pt x="4937" y="12881"/>
                    <a:pt x="4937" y="13964"/>
                    <a:pt x="4666" y="14988"/>
                  </a:cubicBezTo>
                  <a:cubicBezTo>
                    <a:pt x="4575" y="15198"/>
                    <a:pt x="4485" y="15409"/>
                    <a:pt x="4395" y="15620"/>
                  </a:cubicBezTo>
                  <a:cubicBezTo>
                    <a:pt x="4244" y="15890"/>
                    <a:pt x="4094" y="16161"/>
                    <a:pt x="3883" y="16402"/>
                  </a:cubicBezTo>
                  <a:cubicBezTo>
                    <a:pt x="3281" y="17094"/>
                    <a:pt x="2619" y="17756"/>
                    <a:pt x="1927" y="18328"/>
                  </a:cubicBezTo>
                  <a:cubicBezTo>
                    <a:pt x="1024" y="19171"/>
                    <a:pt x="151" y="20194"/>
                    <a:pt x="61" y="21428"/>
                  </a:cubicBezTo>
                  <a:cubicBezTo>
                    <a:pt x="1" y="22662"/>
                    <a:pt x="1114" y="23986"/>
                    <a:pt x="2318" y="23655"/>
                  </a:cubicBezTo>
                  <a:cubicBezTo>
                    <a:pt x="3041" y="23474"/>
                    <a:pt x="3492" y="22782"/>
                    <a:pt x="3883" y="22150"/>
                  </a:cubicBezTo>
                  <a:lnTo>
                    <a:pt x="4636" y="20946"/>
                  </a:lnTo>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4"/>
            <p:cNvSpPr/>
            <p:nvPr/>
          </p:nvSpPr>
          <p:spPr>
            <a:xfrm>
              <a:off x="6427625" y="7500"/>
              <a:ext cx="2008100" cy="2294750"/>
            </a:xfrm>
            <a:custGeom>
              <a:avLst/>
              <a:gdLst/>
              <a:ahLst/>
              <a:cxnLst/>
              <a:rect l="l" t="t" r="r" b="b"/>
              <a:pathLst>
                <a:path w="80324" h="91790" fill="none" extrusionOk="0">
                  <a:moveTo>
                    <a:pt x="1596" y="1"/>
                  </a:moveTo>
                  <a:cubicBezTo>
                    <a:pt x="422" y="1385"/>
                    <a:pt x="1" y="3221"/>
                    <a:pt x="452" y="4967"/>
                  </a:cubicBezTo>
                  <a:cubicBezTo>
                    <a:pt x="1355" y="7916"/>
                    <a:pt x="4364" y="9782"/>
                    <a:pt x="7344" y="10474"/>
                  </a:cubicBezTo>
                  <a:cubicBezTo>
                    <a:pt x="9300" y="10925"/>
                    <a:pt x="11286" y="11106"/>
                    <a:pt x="13272" y="11046"/>
                  </a:cubicBezTo>
                  <a:cubicBezTo>
                    <a:pt x="19051" y="10955"/>
                    <a:pt x="24979" y="9782"/>
                    <a:pt x="29855" y="12671"/>
                  </a:cubicBezTo>
                  <a:cubicBezTo>
                    <a:pt x="33075" y="14537"/>
                    <a:pt x="35091" y="17847"/>
                    <a:pt x="36776" y="21278"/>
                  </a:cubicBezTo>
                  <a:cubicBezTo>
                    <a:pt x="37168" y="22030"/>
                    <a:pt x="37499" y="22783"/>
                    <a:pt x="37830" y="23535"/>
                  </a:cubicBezTo>
                  <a:lnTo>
                    <a:pt x="37890" y="23625"/>
                  </a:lnTo>
                  <a:cubicBezTo>
                    <a:pt x="40207" y="28711"/>
                    <a:pt x="42615" y="34038"/>
                    <a:pt x="42404" y="39636"/>
                  </a:cubicBezTo>
                  <a:cubicBezTo>
                    <a:pt x="42284" y="42194"/>
                    <a:pt x="41682" y="44692"/>
                    <a:pt x="40629" y="47039"/>
                  </a:cubicBezTo>
                  <a:cubicBezTo>
                    <a:pt x="39605" y="49356"/>
                    <a:pt x="38311" y="51553"/>
                    <a:pt x="36776" y="53600"/>
                  </a:cubicBezTo>
                  <a:cubicBezTo>
                    <a:pt x="35663" y="55104"/>
                    <a:pt x="34429" y="56549"/>
                    <a:pt x="33195" y="57933"/>
                  </a:cubicBezTo>
                  <a:cubicBezTo>
                    <a:pt x="29403" y="62116"/>
                    <a:pt x="25190" y="65999"/>
                    <a:pt x="21940" y="70543"/>
                  </a:cubicBezTo>
                  <a:cubicBezTo>
                    <a:pt x="21157" y="71626"/>
                    <a:pt x="20435" y="72770"/>
                    <a:pt x="19803" y="73944"/>
                  </a:cubicBezTo>
                  <a:cubicBezTo>
                    <a:pt x="17666" y="77826"/>
                    <a:pt x="16553" y="82972"/>
                    <a:pt x="19261" y="86493"/>
                  </a:cubicBezTo>
                  <a:cubicBezTo>
                    <a:pt x="20646" y="88269"/>
                    <a:pt x="22752" y="89292"/>
                    <a:pt x="24859" y="90014"/>
                  </a:cubicBezTo>
                  <a:cubicBezTo>
                    <a:pt x="28711" y="91308"/>
                    <a:pt x="32744" y="91790"/>
                    <a:pt x="36776" y="91459"/>
                  </a:cubicBezTo>
                  <a:cubicBezTo>
                    <a:pt x="43608" y="90917"/>
                    <a:pt x="50259" y="88088"/>
                    <a:pt x="55225" y="83363"/>
                  </a:cubicBezTo>
                  <a:cubicBezTo>
                    <a:pt x="57211" y="81467"/>
                    <a:pt x="58926" y="79301"/>
                    <a:pt x="60281" y="76893"/>
                  </a:cubicBezTo>
                  <a:cubicBezTo>
                    <a:pt x="61454" y="74877"/>
                    <a:pt x="62387" y="72770"/>
                    <a:pt x="63079" y="70543"/>
                  </a:cubicBezTo>
                  <a:cubicBezTo>
                    <a:pt x="64825" y="64975"/>
                    <a:pt x="64915" y="59017"/>
                    <a:pt x="63350" y="53389"/>
                  </a:cubicBezTo>
                  <a:cubicBezTo>
                    <a:pt x="62718" y="51252"/>
                    <a:pt x="61876" y="49176"/>
                    <a:pt x="61424" y="47039"/>
                  </a:cubicBezTo>
                  <a:cubicBezTo>
                    <a:pt x="61304" y="46467"/>
                    <a:pt x="61213" y="45895"/>
                    <a:pt x="61153" y="45354"/>
                  </a:cubicBezTo>
                  <a:cubicBezTo>
                    <a:pt x="60521" y="38492"/>
                    <a:pt x="65306" y="32443"/>
                    <a:pt x="69941" y="27387"/>
                  </a:cubicBezTo>
                  <a:cubicBezTo>
                    <a:pt x="71115" y="26123"/>
                    <a:pt x="72318" y="24859"/>
                    <a:pt x="73462" y="23505"/>
                  </a:cubicBezTo>
                  <a:cubicBezTo>
                    <a:pt x="76893" y="19502"/>
                    <a:pt x="79842" y="15109"/>
                    <a:pt x="80143" y="9962"/>
                  </a:cubicBezTo>
                  <a:cubicBezTo>
                    <a:pt x="80324" y="6321"/>
                    <a:pt x="78879" y="2740"/>
                    <a:pt x="76472" y="1"/>
                  </a:cubicBezTo>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4"/>
            <p:cNvSpPr/>
            <p:nvPr/>
          </p:nvSpPr>
          <p:spPr>
            <a:xfrm>
              <a:off x="8064025" y="470975"/>
              <a:ext cx="1046575" cy="2365475"/>
            </a:xfrm>
            <a:custGeom>
              <a:avLst/>
              <a:gdLst/>
              <a:ahLst/>
              <a:cxnLst/>
              <a:rect l="l" t="t" r="r" b="b"/>
              <a:pathLst>
                <a:path w="41863" h="94619" fill="none" extrusionOk="0">
                  <a:moveTo>
                    <a:pt x="41863" y="2588"/>
                  </a:moveTo>
                  <a:cubicBezTo>
                    <a:pt x="35061" y="121"/>
                    <a:pt x="27598" y="0"/>
                    <a:pt x="20736" y="2318"/>
                  </a:cubicBezTo>
                  <a:cubicBezTo>
                    <a:pt x="19924" y="2588"/>
                    <a:pt x="19141" y="2889"/>
                    <a:pt x="18359" y="3220"/>
                  </a:cubicBezTo>
                  <a:cubicBezTo>
                    <a:pt x="11226" y="6350"/>
                    <a:pt x="5448" y="11978"/>
                    <a:pt x="2168" y="19020"/>
                  </a:cubicBezTo>
                  <a:cubicBezTo>
                    <a:pt x="813" y="21969"/>
                    <a:pt x="1" y="25581"/>
                    <a:pt x="1114" y="28470"/>
                  </a:cubicBezTo>
                  <a:cubicBezTo>
                    <a:pt x="1325" y="29072"/>
                    <a:pt x="1626" y="29614"/>
                    <a:pt x="2017" y="30125"/>
                  </a:cubicBezTo>
                  <a:cubicBezTo>
                    <a:pt x="3612" y="32232"/>
                    <a:pt x="6291" y="33195"/>
                    <a:pt x="8126" y="35091"/>
                  </a:cubicBezTo>
                  <a:cubicBezTo>
                    <a:pt x="10745" y="37829"/>
                    <a:pt x="11196" y="41952"/>
                    <a:pt x="11166" y="45774"/>
                  </a:cubicBezTo>
                  <a:cubicBezTo>
                    <a:pt x="11136" y="47851"/>
                    <a:pt x="11016" y="49927"/>
                    <a:pt x="10835" y="52004"/>
                  </a:cubicBezTo>
                  <a:cubicBezTo>
                    <a:pt x="10323" y="57000"/>
                    <a:pt x="9300" y="61965"/>
                    <a:pt x="7735" y="66750"/>
                  </a:cubicBezTo>
                  <a:cubicBezTo>
                    <a:pt x="6772" y="69670"/>
                    <a:pt x="5629" y="72559"/>
                    <a:pt x="4846" y="75508"/>
                  </a:cubicBezTo>
                  <a:cubicBezTo>
                    <a:pt x="4635" y="76260"/>
                    <a:pt x="4455" y="77013"/>
                    <a:pt x="4304" y="77795"/>
                  </a:cubicBezTo>
                  <a:cubicBezTo>
                    <a:pt x="3582" y="81557"/>
                    <a:pt x="3733" y="85680"/>
                    <a:pt x="5659" y="89021"/>
                  </a:cubicBezTo>
                  <a:cubicBezTo>
                    <a:pt x="7585" y="92331"/>
                    <a:pt x="11617" y="94618"/>
                    <a:pt x="15349" y="93655"/>
                  </a:cubicBezTo>
                  <a:cubicBezTo>
                    <a:pt x="16433" y="93354"/>
                    <a:pt x="17426" y="92873"/>
                    <a:pt x="18359" y="92241"/>
                  </a:cubicBezTo>
                  <a:cubicBezTo>
                    <a:pt x="19382" y="91579"/>
                    <a:pt x="20375" y="90826"/>
                    <a:pt x="21368" y="90134"/>
                  </a:cubicBezTo>
                  <a:cubicBezTo>
                    <a:pt x="23294" y="88810"/>
                    <a:pt x="25732" y="87757"/>
                    <a:pt x="27959" y="88509"/>
                  </a:cubicBezTo>
                  <a:cubicBezTo>
                    <a:pt x="29674" y="89111"/>
                    <a:pt x="30878" y="90616"/>
                    <a:pt x="32323" y="91729"/>
                  </a:cubicBezTo>
                  <a:cubicBezTo>
                    <a:pt x="35061" y="93775"/>
                    <a:pt x="38643" y="94287"/>
                    <a:pt x="41833" y="93113"/>
                  </a:cubicBezTo>
                  <a:lnTo>
                    <a:pt x="41833" y="93113"/>
                  </a:lnTo>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4"/>
            <p:cNvSpPr/>
            <p:nvPr/>
          </p:nvSpPr>
          <p:spPr>
            <a:xfrm>
              <a:off x="8565100" y="7500"/>
              <a:ext cx="545500" cy="364175"/>
            </a:xfrm>
            <a:custGeom>
              <a:avLst/>
              <a:gdLst/>
              <a:ahLst/>
              <a:cxnLst/>
              <a:rect l="l" t="t" r="r" b="b"/>
              <a:pathLst>
                <a:path w="21820" h="14567" fill="none" extrusionOk="0">
                  <a:moveTo>
                    <a:pt x="6622" y="1"/>
                  </a:moveTo>
                  <a:cubicBezTo>
                    <a:pt x="4726" y="1686"/>
                    <a:pt x="3131" y="3703"/>
                    <a:pt x="1927" y="5930"/>
                  </a:cubicBezTo>
                  <a:cubicBezTo>
                    <a:pt x="723" y="8127"/>
                    <a:pt x="1" y="11046"/>
                    <a:pt x="1656" y="12912"/>
                  </a:cubicBezTo>
                  <a:cubicBezTo>
                    <a:pt x="3010" y="14477"/>
                    <a:pt x="5328" y="14567"/>
                    <a:pt x="7374" y="14537"/>
                  </a:cubicBezTo>
                  <a:cubicBezTo>
                    <a:pt x="12189" y="14446"/>
                    <a:pt x="17005" y="14386"/>
                    <a:pt x="21820" y="14326"/>
                  </a:cubicBezTo>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4"/>
            <p:cNvSpPr/>
            <p:nvPr/>
          </p:nvSpPr>
          <p:spPr>
            <a:xfrm>
              <a:off x="8768250" y="7500"/>
              <a:ext cx="342350" cy="279925"/>
            </a:xfrm>
            <a:custGeom>
              <a:avLst/>
              <a:gdLst/>
              <a:ahLst/>
              <a:cxnLst/>
              <a:rect l="l" t="t" r="r" b="b"/>
              <a:pathLst>
                <a:path w="13694" h="11197" fill="none" extrusionOk="0">
                  <a:moveTo>
                    <a:pt x="4545" y="1"/>
                  </a:moveTo>
                  <a:cubicBezTo>
                    <a:pt x="4244" y="182"/>
                    <a:pt x="3973" y="362"/>
                    <a:pt x="3672" y="543"/>
                  </a:cubicBezTo>
                  <a:cubicBezTo>
                    <a:pt x="2167" y="1626"/>
                    <a:pt x="843" y="3131"/>
                    <a:pt x="422" y="4937"/>
                  </a:cubicBezTo>
                  <a:cubicBezTo>
                    <a:pt x="1" y="6772"/>
                    <a:pt x="602" y="8879"/>
                    <a:pt x="2167" y="9902"/>
                  </a:cubicBezTo>
                  <a:cubicBezTo>
                    <a:pt x="4124" y="11196"/>
                    <a:pt x="6712" y="10474"/>
                    <a:pt x="8848" y="9541"/>
                  </a:cubicBezTo>
                  <a:cubicBezTo>
                    <a:pt x="10504" y="8789"/>
                    <a:pt x="12129" y="7976"/>
                    <a:pt x="13694" y="7043"/>
                  </a:cubicBezTo>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4"/>
            <p:cNvSpPr/>
            <p:nvPr/>
          </p:nvSpPr>
          <p:spPr>
            <a:xfrm>
              <a:off x="7462125" y="1889175"/>
              <a:ext cx="692975" cy="906625"/>
            </a:xfrm>
            <a:custGeom>
              <a:avLst/>
              <a:gdLst/>
              <a:ahLst/>
              <a:cxnLst/>
              <a:rect l="l" t="t" r="r" b="b"/>
              <a:pathLst>
                <a:path w="27719" h="36265" fill="none" extrusionOk="0">
                  <a:moveTo>
                    <a:pt x="7254" y="16102"/>
                  </a:moveTo>
                  <a:cubicBezTo>
                    <a:pt x="5418" y="16433"/>
                    <a:pt x="3582" y="16944"/>
                    <a:pt x="1837" y="17606"/>
                  </a:cubicBezTo>
                  <a:cubicBezTo>
                    <a:pt x="1205" y="17847"/>
                    <a:pt x="483" y="18238"/>
                    <a:pt x="182" y="18780"/>
                  </a:cubicBezTo>
                  <a:cubicBezTo>
                    <a:pt x="61" y="18961"/>
                    <a:pt x="1" y="19201"/>
                    <a:pt x="31" y="19412"/>
                  </a:cubicBezTo>
                  <a:cubicBezTo>
                    <a:pt x="91" y="20014"/>
                    <a:pt x="483" y="20525"/>
                    <a:pt x="1054" y="20706"/>
                  </a:cubicBezTo>
                  <a:cubicBezTo>
                    <a:pt x="1626" y="20887"/>
                    <a:pt x="2228" y="20917"/>
                    <a:pt x="2800" y="20826"/>
                  </a:cubicBezTo>
                  <a:cubicBezTo>
                    <a:pt x="5418" y="20556"/>
                    <a:pt x="7916" y="19713"/>
                    <a:pt x="10534" y="19502"/>
                  </a:cubicBezTo>
                  <a:cubicBezTo>
                    <a:pt x="13152" y="19292"/>
                    <a:pt x="16042" y="19984"/>
                    <a:pt x="17546" y="22120"/>
                  </a:cubicBezTo>
                  <a:cubicBezTo>
                    <a:pt x="18479" y="23475"/>
                    <a:pt x="18720" y="25160"/>
                    <a:pt x="18780" y="26785"/>
                  </a:cubicBezTo>
                  <a:cubicBezTo>
                    <a:pt x="18810" y="28139"/>
                    <a:pt x="18750" y="29494"/>
                    <a:pt x="18901" y="30818"/>
                  </a:cubicBezTo>
                  <a:cubicBezTo>
                    <a:pt x="18931" y="31119"/>
                    <a:pt x="18991" y="31390"/>
                    <a:pt x="19051" y="31661"/>
                  </a:cubicBezTo>
                  <a:cubicBezTo>
                    <a:pt x="19382" y="33256"/>
                    <a:pt x="20225" y="34851"/>
                    <a:pt x="21699" y="35543"/>
                  </a:cubicBezTo>
                  <a:cubicBezTo>
                    <a:pt x="23174" y="36265"/>
                    <a:pt x="25281" y="35693"/>
                    <a:pt x="25822" y="34158"/>
                  </a:cubicBezTo>
                  <a:cubicBezTo>
                    <a:pt x="26274" y="32894"/>
                    <a:pt x="25612" y="31540"/>
                    <a:pt x="25070" y="30306"/>
                  </a:cubicBezTo>
                  <a:cubicBezTo>
                    <a:pt x="23024" y="25551"/>
                    <a:pt x="22753" y="20194"/>
                    <a:pt x="24348" y="15289"/>
                  </a:cubicBezTo>
                  <a:cubicBezTo>
                    <a:pt x="25010" y="13212"/>
                    <a:pt x="25973" y="11286"/>
                    <a:pt x="26635" y="9270"/>
                  </a:cubicBezTo>
                  <a:cubicBezTo>
                    <a:pt x="27327" y="7224"/>
                    <a:pt x="27718" y="4997"/>
                    <a:pt x="27177" y="2920"/>
                  </a:cubicBezTo>
                  <a:cubicBezTo>
                    <a:pt x="26846" y="1596"/>
                    <a:pt x="25913" y="242"/>
                    <a:pt x="24528" y="121"/>
                  </a:cubicBezTo>
                  <a:cubicBezTo>
                    <a:pt x="23174" y="1"/>
                    <a:pt x="22000" y="1235"/>
                    <a:pt x="21188" y="2378"/>
                  </a:cubicBezTo>
                  <a:cubicBezTo>
                    <a:pt x="20345" y="3522"/>
                    <a:pt x="19653" y="4605"/>
                    <a:pt x="18901" y="5749"/>
                  </a:cubicBezTo>
                  <a:cubicBezTo>
                    <a:pt x="17727" y="7585"/>
                    <a:pt x="16463" y="9330"/>
                    <a:pt x="15048" y="10985"/>
                  </a:cubicBezTo>
                  <a:cubicBezTo>
                    <a:pt x="12731" y="13634"/>
                    <a:pt x="9722" y="15891"/>
                    <a:pt x="6231" y="16372"/>
                  </a:cubicBezTo>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 name="Google Shape;216;p14"/>
          <p:cNvGrpSpPr/>
          <p:nvPr/>
        </p:nvGrpSpPr>
        <p:grpSpPr>
          <a:xfrm>
            <a:off x="6763200" y="2539975"/>
            <a:ext cx="2389525" cy="2600975"/>
            <a:chOff x="6763200" y="2539975"/>
            <a:chExt cx="2389525" cy="2600975"/>
          </a:xfrm>
        </p:grpSpPr>
        <p:sp>
          <p:nvSpPr>
            <p:cNvPr id="217" name="Google Shape;217;p14"/>
            <p:cNvSpPr/>
            <p:nvPr/>
          </p:nvSpPr>
          <p:spPr>
            <a:xfrm>
              <a:off x="8152825" y="3445075"/>
              <a:ext cx="999900" cy="374700"/>
            </a:xfrm>
            <a:custGeom>
              <a:avLst/>
              <a:gdLst/>
              <a:ahLst/>
              <a:cxnLst/>
              <a:rect l="l" t="t" r="r" b="b"/>
              <a:pathLst>
                <a:path w="39996" h="14988" fill="none" extrusionOk="0">
                  <a:moveTo>
                    <a:pt x="39996" y="1716"/>
                  </a:moveTo>
                  <a:cubicBezTo>
                    <a:pt x="39454" y="2107"/>
                    <a:pt x="38882" y="2438"/>
                    <a:pt x="38311" y="2709"/>
                  </a:cubicBezTo>
                  <a:cubicBezTo>
                    <a:pt x="37438" y="3131"/>
                    <a:pt x="36505" y="3401"/>
                    <a:pt x="35572" y="3582"/>
                  </a:cubicBezTo>
                  <a:cubicBezTo>
                    <a:pt x="33706" y="3883"/>
                    <a:pt x="31840" y="3883"/>
                    <a:pt x="29974" y="3582"/>
                  </a:cubicBezTo>
                  <a:cubicBezTo>
                    <a:pt x="29162" y="3462"/>
                    <a:pt x="28349" y="3281"/>
                    <a:pt x="27567" y="3101"/>
                  </a:cubicBezTo>
                  <a:cubicBezTo>
                    <a:pt x="23414" y="2077"/>
                    <a:pt x="19351" y="302"/>
                    <a:pt x="15078" y="31"/>
                  </a:cubicBezTo>
                  <a:lnTo>
                    <a:pt x="14807" y="31"/>
                  </a:lnTo>
                  <a:cubicBezTo>
                    <a:pt x="12670" y="1"/>
                    <a:pt x="10563" y="151"/>
                    <a:pt x="8457" y="482"/>
                  </a:cubicBezTo>
                  <a:lnTo>
                    <a:pt x="2528" y="1235"/>
                  </a:lnTo>
                  <a:cubicBezTo>
                    <a:pt x="1264" y="1325"/>
                    <a:pt x="271" y="2318"/>
                    <a:pt x="181" y="3582"/>
                  </a:cubicBezTo>
                  <a:cubicBezTo>
                    <a:pt x="0" y="5057"/>
                    <a:pt x="963" y="6682"/>
                    <a:pt x="2889" y="6652"/>
                  </a:cubicBezTo>
                  <a:lnTo>
                    <a:pt x="3009" y="6652"/>
                  </a:lnTo>
                  <a:cubicBezTo>
                    <a:pt x="6621" y="6531"/>
                    <a:pt x="10323" y="5659"/>
                    <a:pt x="13753" y="6712"/>
                  </a:cubicBezTo>
                  <a:cubicBezTo>
                    <a:pt x="14114" y="6832"/>
                    <a:pt x="14446" y="6953"/>
                    <a:pt x="14777" y="7103"/>
                  </a:cubicBezTo>
                  <a:cubicBezTo>
                    <a:pt x="17786" y="8367"/>
                    <a:pt x="20224" y="10865"/>
                    <a:pt x="23113" y="12460"/>
                  </a:cubicBezTo>
                  <a:cubicBezTo>
                    <a:pt x="27747" y="14988"/>
                    <a:pt x="33646" y="14928"/>
                    <a:pt x="38281" y="12460"/>
                  </a:cubicBezTo>
                </a:path>
              </a:pathLst>
            </a:custGeom>
            <a:noFill/>
            <a:ln w="18800" cap="flat" cmpd="sng">
              <a:solidFill>
                <a:schemeClr val="accent2"/>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4"/>
            <p:cNvSpPr/>
            <p:nvPr/>
          </p:nvSpPr>
          <p:spPr>
            <a:xfrm>
              <a:off x="7784900" y="3500750"/>
              <a:ext cx="206175" cy="207675"/>
            </a:xfrm>
            <a:custGeom>
              <a:avLst/>
              <a:gdLst/>
              <a:ahLst/>
              <a:cxnLst/>
              <a:rect l="l" t="t" r="r" b="b"/>
              <a:pathLst>
                <a:path w="8247" h="8307" fill="none" extrusionOk="0">
                  <a:moveTo>
                    <a:pt x="7043" y="1837"/>
                  </a:moveTo>
                  <a:cubicBezTo>
                    <a:pt x="6892" y="1656"/>
                    <a:pt x="6712" y="1475"/>
                    <a:pt x="6531" y="1325"/>
                  </a:cubicBezTo>
                  <a:cubicBezTo>
                    <a:pt x="6351" y="1205"/>
                    <a:pt x="6170" y="1084"/>
                    <a:pt x="5990" y="964"/>
                  </a:cubicBezTo>
                  <a:cubicBezTo>
                    <a:pt x="4425" y="31"/>
                    <a:pt x="2228" y="1"/>
                    <a:pt x="1024" y="1325"/>
                  </a:cubicBezTo>
                  <a:cubicBezTo>
                    <a:pt x="783" y="1626"/>
                    <a:pt x="572" y="1927"/>
                    <a:pt x="452" y="2288"/>
                  </a:cubicBezTo>
                  <a:cubicBezTo>
                    <a:pt x="1" y="3582"/>
                    <a:pt x="211" y="5057"/>
                    <a:pt x="1024" y="6170"/>
                  </a:cubicBezTo>
                  <a:cubicBezTo>
                    <a:pt x="1867" y="7434"/>
                    <a:pt x="3401" y="8307"/>
                    <a:pt x="4906" y="8096"/>
                  </a:cubicBezTo>
                  <a:cubicBezTo>
                    <a:pt x="5267" y="8066"/>
                    <a:pt x="5658" y="7946"/>
                    <a:pt x="5990" y="7765"/>
                  </a:cubicBezTo>
                  <a:cubicBezTo>
                    <a:pt x="6862" y="7314"/>
                    <a:pt x="7524" y="6561"/>
                    <a:pt x="7825" y="5628"/>
                  </a:cubicBezTo>
                  <a:cubicBezTo>
                    <a:pt x="8247" y="4304"/>
                    <a:pt x="7946" y="2890"/>
                    <a:pt x="7043" y="1837"/>
                  </a:cubicBezTo>
                  <a:close/>
                </a:path>
              </a:pathLst>
            </a:custGeom>
            <a:noFill/>
            <a:ln w="18800" cap="flat" cmpd="sng">
              <a:solidFill>
                <a:schemeClr val="accent2"/>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4"/>
            <p:cNvSpPr/>
            <p:nvPr/>
          </p:nvSpPr>
          <p:spPr>
            <a:xfrm>
              <a:off x="7509525" y="2855975"/>
              <a:ext cx="361925" cy="443175"/>
            </a:xfrm>
            <a:custGeom>
              <a:avLst/>
              <a:gdLst/>
              <a:ahLst/>
              <a:cxnLst/>
              <a:rect l="l" t="t" r="r" b="b"/>
              <a:pathLst>
                <a:path w="14477" h="17727" fill="none" extrusionOk="0">
                  <a:moveTo>
                    <a:pt x="12219" y="12279"/>
                  </a:moveTo>
                  <a:cubicBezTo>
                    <a:pt x="11287" y="11196"/>
                    <a:pt x="10594" y="9902"/>
                    <a:pt x="10203" y="8547"/>
                  </a:cubicBezTo>
                  <a:cubicBezTo>
                    <a:pt x="9752" y="6922"/>
                    <a:pt x="9691" y="5117"/>
                    <a:pt x="9090" y="3612"/>
                  </a:cubicBezTo>
                  <a:cubicBezTo>
                    <a:pt x="8849" y="2980"/>
                    <a:pt x="8488" y="2438"/>
                    <a:pt x="8006" y="1957"/>
                  </a:cubicBezTo>
                  <a:cubicBezTo>
                    <a:pt x="5990" y="1"/>
                    <a:pt x="663" y="572"/>
                    <a:pt x="61" y="3612"/>
                  </a:cubicBezTo>
                  <a:cubicBezTo>
                    <a:pt x="1" y="3973"/>
                    <a:pt x="1" y="4304"/>
                    <a:pt x="61" y="4665"/>
                  </a:cubicBezTo>
                  <a:cubicBezTo>
                    <a:pt x="272" y="6110"/>
                    <a:pt x="1476" y="7223"/>
                    <a:pt x="2740" y="8006"/>
                  </a:cubicBezTo>
                  <a:cubicBezTo>
                    <a:pt x="3973" y="8788"/>
                    <a:pt x="5358" y="9390"/>
                    <a:pt x="6321" y="10504"/>
                  </a:cubicBezTo>
                  <a:cubicBezTo>
                    <a:pt x="7224" y="11527"/>
                    <a:pt x="7675" y="12851"/>
                    <a:pt x="8217" y="14115"/>
                  </a:cubicBezTo>
                  <a:cubicBezTo>
                    <a:pt x="8759" y="15349"/>
                    <a:pt x="9511" y="16613"/>
                    <a:pt x="10775" y="17185"/>
                  </a:cubicBezTo>
                  <a:cubicBezTo>
                    <a:pt x="12009" y="17726"/>
                    <a:pt x="13784" y="17245"/>
                    <a:pt x="14115" y="15921"/>
                  </a:cubicBezTo>
                  <a:cubicBezTo>
                    <a:pt x="14477" y="14536"/>
                    <a:pt x="13182" y="13333"/>
                    <a:pt x="12219" y="12279"/>
                  </a:cubicBezTo>
                  <a:close/>
                </a:path>
              </a:pathLst>
            </a:custGeom>
            <a:noFill/>
            <a:ln w="18800" cap="flat" cmpd="sng">
              <a:solidFill>
                <a:schemeClr val="accent2"/>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4"/>
            <p:cNvSpPr/>
            <p:nvPr/>
          </p:nvSpPr>
          <p:spPr>
            <a:xfrm>
              <a:off x="7073925" y="2539975"/>
              <a:ext cx="738100" cy="909650"/>
            </a:xfrm>
            <a:custGeom>
              <a:avLst/>
              <a:gdLst/>
              <a:ahLst/>
              <a:cxnLst/>
              <a:rect l="l" t="t" r="r" b="b"/>
              <a:pathLst>
                <a:path w="29524" h="36386" fill="none" extrusionOk="0">
                  <a:moveTo>
                    <a:pt x="20585" y="1265"/>
                  </a:moveTo>
                  <a:cubicBezTo>
                    <a:pt x="18659" y="2228"/>
                    <a:pt x="17064" y="3763"/>
                    <a:pt x="15198" y="4816"/>
                  </a:cubicBezTo>
                  <a:cubicBezTo>
                    <a:pt x="13874" y="5568"/>
                    <a:pt x="12429" y="6080"/>
                    <a:pt x="10924" y="6321"/>
                  </a:cubicBezTo>
                  <a:cubicBezTo>
                    <a:pt x="9089" y="6652"/>
                    <a:pt x="7193" y="6561"/>
                    <a:pt x="5387" y="6080"/>
                  </a:cubicBezTo>
                  <a:cubicBezTo>
                    <a:pt x="3882" y="5689"/>
                    <a:pt x="2107" y="5057"/>
                    <a:pt x="933" y="6080"/>
                  </a:cubicBezTo>
                  <a:cubicBezTo>
                    <a:pt x="120" y="6772"/>
                    <a:pt x="0" y="8006"/>
                    <a:pt x="271" y="8999"/>
                  </a:cubicBezTo>
                  <a:cubicBezTo>
                    <a:pt x="572" y="10022"/>
                    <a:pt x="1204" y="10895"/>
                    <a:pt x="1746" y="11768"/>
                  </a:cubicBezTo>
                  <a:cubicBezTo>
                    <a:pt x="2648" y="13182"/>
                    <a:pt x="3371" y="14687"/>
                    <a:pt x="3943" y="16252"/>
                  </a:cubicBezTo>
                  <a:cubicBezTo>
                    <a:pt x="5086" y="19382"/>
                    <a:pt x="5568" y="22752"/>
                    <a:pt x="5297" y="26093"/>
                  </a:cubicBezTo>
                  <a:cubicBezTo>
                    <a:pt x="5116" y="28621"/>
                    <a:pt x="4514" y="31360"/>
                    <a:pt x="5748" y="33587"/>
                  </a:cubicBezTo>
                  <a:cubicBezTo>
                    <a:pt x="6741" y="35362"/>
                    <a:pt x="8878" y="36385"/>
                    <a:pt x="10924" y="36265"/>
                  </a:cubicBezTo>
                  <a:cubicBezTo>
                    <a:pt x="11436" y="36235"/>
                    <a:pt x="11978" y="36114"/>
                    <a:pt x="12489" y="35934"/>
                  </a:cubicBezTo>
                  <a:cubicBezTo>
                    <a:pt x="14897" y="35031"/>
                    <a:pt x="16552" y="32443"/>
                    <a:pt x="16522" y="29855"/>
                  </a:cubicBezTo>
                  <a:cubicBezTo>
                    <a:pt x="16492" y="27357"/>
                    <a:pt x="15138" y="25070"/>
                    <a:pt x="13964" y="22843"/>
                  </a:cubicBezTo>
                  <a:cubicBezTo>
                    <a:pt x="12881" y="20766"/>
                    <a:pt x="11918" y="18569"/>
                    <a:pt x="11677" y="16252"/>
                  </a:cubicBezTo>
                  <a:cubicBezTo>
                    <a:pt x="11617" y="15770"/>
                    <a:pt x="11587" y="15289"/>
                    <a:pt x="11617" y="14807"/>
                  </a:cubicBezTo>
                  <a:cubicBezTo>
                    <a:pt x="11677" y="11979"/>
                    <a:pt x="13212" y="9059"/>
                    <a:pt x="15860" y="8066"/>
                  </a:cubicBezTo>
                  <a:cubicBezTo>
                    <a:pt x="17244" y="7524"/>
                    <a:pt x="18809" y="7615"/>
                    <a:pt x="20314" y="7735"/>
                  </a:cubicBezTo>
                  <a:cubicBezTo>
                    <a:pt x="21819" y="7856"/>
                    <a:pt x="23324" y="8036"/>
                    <a:pt x="24798" y="7705"/>
                  </a:cubicBezTo>
                  <a:cubicBezTo>
                    <a:pt x="26303" y="7374"/>
                    <a:pt x="27717" y="6411"/>
                    <a:pt x="28139" y="4966"/>
                  </a:cubicBezTo>
                  <a:cubicBezTo>
                    <a:pt x="29523" y="512"/>
                    <a:pt x="23113" y="1"/>
                    <a:pt x="20585" y="1265"/>
                  </a:cubicBezTo>
                  <a:close/>
                </a:path>
              </a:pathLst>
            </a:custGeom>
            <a:noFill/>
            <a:ln w="18800" cap="flat" cmpd="sng">
              <a:solidFill>
                <a:schemeClr val="accent2"/>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4"/>
            <p:cNvSpPr/>
            <p:nvPr/>
          </p:nvSpPr>
          <p:spPr>
            <a:xfrm>
              <a:off x="7443325" y="2753650"/>
              <a:ext cx="1667275" cy="1166950"/>
            </a:xfrm>
            <a:custGeom>
              <a:avLst/>
              <a:gdLst/>
              <a:ahLst/>
              <a:cxnLst/>
              <a:rect l="l" t="t" r="r" b="b"/>
              <a:pathLst>
                <a:path w="66691" h="46678" fill="none" extrusionOk="0">
                  <a:moveTo>
                    <a:pt x="66691" y="25280"/>
                  </a:moveTo>
                  <a:cubicBezTo>
                    <a:pt x="62989" y="26303"/>
                    <a:pt x="59077" y="25822"/>
                    <a:pt x="55736" y="23926"/>
                  </a:cubicBezTo>
                  <a:cubicBezTo>
                    <a:pt x="53509" y="22632"/>
                    <a:pt x="51523" y="20676"/>
                    <a:pt x="48965" y="20375"/>
                  </a:cubicBezTo>
                  <a:cubicBezTo>
                    <a:pt x="46949" y="20164"/>
                    <a:pt x="45053" y="21007"/>
                    <a:pt x="43157" y="21910"/>
                  </a:cubicBezTo>
                  <a:cubicBezTo>
                    <a:pt x="42494" y="22241"/>
                    <a:pt x="41802" y="22602"/>
                    <a:pt x="41110" y="22873"/>
                  </a:cubicBezTo>
                  <a:cubicBezTo>
                    <a:pt x="33857" y="25972"/>
                    <a:pt x="24708" y="23625"/>
                    <a:pt x="19653" y="17636"/>
                  </a:cubicBezTo>
                  <a:cubicBezTo>
                    <a:pt x="19171" y="17064"/>
                    <a:pt x="18720" y="16463"/>
                    <a:pt x="18328" y="15800"/>
                  </a:cubicBezTo>
                  <a:cubicBezTo>
                    <a:pt x="16703" y="13272"/>
                    <a:pt x="15740" y="10353"/>
                    <a:pt x="14326" y="7705"/>
                  </a:cubicBezTo>
                  <a:cubicBezTo>
                    <a:pt x="13844" y="6832"/>
                    <a:pt x="13333" y="6020"/>
                    <a:pt x="12731" y="5207"/>
                  </a:cubicBezTo>
                  <a:cubicBezTo>
                    <a:pt x="10293" y="2047"/>
                    <a:pt x="5478" y="1"/>
                    <a:pt x="2288" y="2408"/>
                  </a:cubicBezTo>
                  <a:cubicBezTo>
                    <a:pt x="693" y="3612"/>
                    <a:pt x="1" y="5659"/>
                    <a:pt x="31" y="7705"/>
                  </a:cubicBezTo>
                  <a:cubicBezTo>
                    <a:pt x="61" y="8818"/>
                    <a:pt x="302" y="9872"/>
                    <a:pt x="693" y="10895"/>
                  </a:cubicBezTo>
                  <a:cubicBezTo>
                    <a:pt x="1867" y="13784"/>
                    <a:pt x="4154" y="16011"/>
                    <a:pt x="6260" y="18298"/>
                  </a:cubicBezTo>
                  <a:cubicBezTo>
                    <a:pt x="8337" y="20585"/>
                    <a:pt x="10383" y="23174"/>
                    <a:pt x="10805" y="26243"/>
                  </a:cubicBezTo>
                  <a:cubicBezTo>
                    <a:pt x="11045" y="27838"/>
                    <a:pt x="10805" y="29554"/>
                    <a:pt x="10654" y="31239"/>
                  </a:cubicBezTo>
                  <a:cubicBezTo>
                    <a:pt x="10383" y="33737"/>
                    <a:pt x="10143" y="36175"/>
                    <a:pt x="11557" y="38161"/>
                  </a:cubicBezTo>
                  <a:cubicBezTo>
                    <a:pt x="13272" y="40598"/>
                    <a:pt x="16643" y="41020"/>
                    <a:pt x="19653" y="40478"/>
                  </a:cubicBezTo>
                  <a:cubicBezTo>
                    <a:pt x="20134" y="40388"/>
                    <a:pt x="20616" y="40267"/>
                    <a:pt x="21067" y="40147"/>
                  </a:cubicBezTo>
                  <a:cubicBezTo>
                    <a:pt x="24408" y="39184"/>
                    <a:pt x="27598" y="37408"/>
                    <a:pt x="31058" y="37469"/>
                  </a:cubicBezTo>
                  <a:cubicBezTo>
                    <a:pt x="34941" y="37559"/>
                    <a:pt x="38341" y="39876"/>
                    <a:pt x="41802" y="41652"/>
                  </a:cubicBezTo>
                  <a:cubicBezTo>
                    <a:pt x="42254" y="41893"/>
                    <a:pt x="42705" y="42103"/>
                    <a:pt x="43187" y="42314"/>
                  </a:cubicBezTo>
                  <a:cubicBezTo>
                    <a:pt x="50530" y="45654"/>
                    <a:pt x="58716" y="46678"/>
                    <a:pt x="66691" y="45263"/>
                  </a:cubicBezTo>
                </a:path>
              </a:pathLst>
            </a:custGeom>
            <a:noFill/>
            <a:ln w="18800" cap="flat" cmpd="sng">
              <a:solidFill>
                <a:schemeClr val="accent2"/>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4"/>
            <p:cNvSpPr/>
            <p:nvPr/>
          </p:nvSpPr>
          <p:spPr>
            <a:xfrm>
              <a:off x="8270175" y="2782250"/>
              <a:ext cx="840425" cy="324300"/>
            </a:xfrm>
            <a:custGeom>
              <a:avLst/>
              <a:gdLst/>
              <a:ahLst/>
              <a:cxnLst/>
              <a:rect l="l" t="t" r="r" b="b"/>
              <a:pathLst>
                <a:path w="33617" h="12972" fill="none" extrusionOk="0">
                  <a:moveTo>
                    <a:pt x="33617" y="4635"/>
                  </a:moveTo>
                  <a:cubicBezTo>
                    <a:pt x="30667" y="5628"/>
                    <a:pt x="27417" y="5237"/>
                    <a:pt x="24769" y="3582"/>
                  </a:cubicBezTo>
                  <a:cubicBezTo>
                    <a:pt x="23715" y="2889"/>
                    <a:pt x="22783" y="1987"/>
                    <a:pt x="21729" y="1294"/>
                  </a:cubicBezTo>
                  <a:cubicBezTo>
                    <a:pt x="20676" y="572"/>
                    <a:pt x="19442" y="0"/>
                    <a:pt x="18178" y="121"/>
                  </a:cubicBezTo>
                  <a:cubicBezTo>
                    <a:pt x="16583" y="271"/>
                    <a:pt x="15289" y="1385"/>
                    <a:pt x="13935" y="2288"/>
                  </a:cubicBezTo>
                  <a:cubicBezTo>
                    <a:pt x="10865" y="4394"/>
                    <a:pt x="7133" y="5327"/>
                    <a:pt x="3402" y="4996"/>
                  </a:cubicBezTo>
                  <a:cubicBezTo>
                    <a:pt x="2739" y="4906"/>
                    <a:pt x="2077" y="4906"/>
                    <a:pt x="1385" y="4996"/>
                  </a:cubicBezTo>
                  <a:cubicBezTo>
                    <a:pt x="723" y="5116"/>
                    <a:pt x="151" y="5628"/>
                    <a:pt x="1" y="6320"/>
                  </a:cubicBezTo>
                  <a:cubicBezTo>
                    <a:pt x="1" y="6410"/>
                    <a:pt x="1" y="6501"/>
                    <a:pt x="1" y="6591"/>
                  </a:cubicBezTo>
                  <a:cubicBezTo>
                    <a:pt x="61" y="7404"/>
                    <a:pt x="904" y="8036"/>
                    <a:pt x="1716" y="8337"/>
                  </a:cubicBezTo>
                  <a:cubicBezTo>
                    <a:pt x="4334" y="9360"/>
                    <a:pt x="7254" y="8999"/>
                    <a:pt x="10083" y="8547"/>
                  </a:cubicBezTo>
                  <a:lnTo>
                    <a:pt x="11286" y="8337"/>
                  </a:lnTo>
                  <a:cubicBezTo>
                    <a:pt x="14476" y="7825"/>
                    <a:pt x="17937" y="7464"/>
                    <a:pt x="20736" y="9089"/>
                  </a:cubicBezTo>
                  <a:cubicBezTo>
                    <a:pt x="22030" y="9841"/>
                    <a:pt x="23084" y="11015"/>
                    <a:pt x="24408" y="11767"/>
                  </a:cubicBezTo>
                  <a:cubicBezTo>
                    <a:pt x="26635" y="12971"/>
                    <a:pt x="29343" y="12941"/>
                    <a:pt x="31540" y="11647"/>
                  </a:cubicBezTo>
                  <a:cubicBezTo>
                    <a:pt x="32293" y="11196"/>
                    <a:pt x="32925" y="10624"/>
                    <a:pt x="33617" y="10112"/>
                  </a:cubicBezTo>
                </a:path>
              </a:pathLst>
            </a:custGeom>
            <a:noFill/>
            <a:ln w="18800" cap="flat" cmpd="sng">
              <a:solidFill>
                <a:schemeClr val="accent2"/>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4"/>
            <p:cNvSpPr/>
            <p:nvPr/>
          </p:nvSpPr>
          <p:spPr>
            <a:xfrm rot="10800000">
              <a:off x="7006225" y="4222275"/>
              <a:ext cx="2117925" cy="918675"/>
            </a:xfrm>
            <a:custGeom>
              <a:avLst/>
              <a:gdLst/>
              <a:ahLst/>
              <a:cxnLst/>
              <a:rect l="l" t="t" r="r" b="b"/>
              <a:pathLst>
                <a:path w="84717" h="36747" fill="none" extrusionOk="0">
                  <a:moveTo>
                    <a:pt x="31449" y="1"/>
                  </a:moveTo>
                  <a:cubicBezTo>
                    <a:pt x="34459" y="3342"/>
                    <a:pt x="39304" y="4997"/>
                    <a:pt x="43698" y="4004"/>
                  </a:cubicBezTo>
                  <a:cubicBezTo>
                    <a:pt x="44811" y="3763"/>
                    <a:pt x="45925" y="3372"/>
                    <a:pt x="47008" y="3041"/>
                  </a:cubicBezTo>
                  <a:cubicBezTo>
                    <a:pt x="48483" y="2649"/>
                    <a:pt x="49927" y="2409"/>
                    <a:pt x="51342" y="2830"/>
                  </a:cubicBezTo>
                  <a:cubicBezTo>
                    <a:pt x="53810" y="3612"/>
                    <a:pt x="55194" y="6170"/>
                    <a:pt x="57090" y="7946"/>
                  </a:cubicBezTo>
                  <a:cubicBezTo>
                    <a:pt x="60160" y="10805"/>
                    <a:pt x="64704" y="11467"/>
                    <a:pt x="68917" y="11377"/>
                  </a:cubicBezTo>
                  <a:cubicBezTo>
                    <a:pt x="69459" y="11377"/>
                    <a:pt x="70001" y="11347"/>
                    <a:pt x="70542" y="11317"/>
                  </a:cubicBezTo>
                  <a:cubicBezTo>
                    <a:pt x="74214" y="11136"/>
                    <a:pt x="77885" y="10655"/>
                    <a:pt x="81497" y="11256"/>
                  </a:cubicBezTo>
                  <a:cubicBezTo>
                    <a:pt x="82731" y="11437"/>
                    <a:pt x="84205" y="11979"/>
                    <a:pt x="84446" y="13213"/>
                  </a:cubicBezTo>
                  <a:cubicBezTo>
                    <a:pt x="84717" y="14597"/>
                    <a:pt x="83212" y="15680"/>
                    <a:pt x="81858" y="16132"/>
                  </a:cubicBezTo>
                  <a:cubicBezTo>
                    <a:pt x="78216" y="17275"/>
                    <a:pt x="74364" y="16523"/>
                    <a:pt x="70542" y="15801"/>
                  </a:cubicBezTo>
                  <a:cubicBezTo>
                    <a:pt x="66810" y="15078"/>
                    <a:pt x="63079" y="14386"/>
                    <a:pt x="59528" y="15440"/>
                  </a:cubicBezTo>
                  <a:cubicBezTo>
                    <a:pt x="56398" y="16373"/>
                    <a:pt x="53840" y="18569"/>
                    <a:pt x="51161" y="20465"/>
                  </a:cubicBezTo>
                  <a:cubicBezTo>
                    <a:pt x="49867" y="21398"/>
                    <a:pt x="48483" y="22181"/>
                    <a:pt x="47038" y="22813"/>
                  </a:cubicBezTo>
                  <a:cubicBezTo>
                    <a:pt x="46286" y="23144"/>
                    <a:pt x="45533" y="23354"/>
                    <a:pt x="44751" y="23505"/>
                  </a:cubicBezTo>
                  <a:cubicBezTo>
                    <a:pt x="43878" y="23686"/>
                    <a:pt x="42975" y="23716"/>
                    <a:pt x="42103" y="23625"/>
                  </a:cubicBezTo>
                  <a:cubicBezTo>
                    <a:pt x="41892" y="23595"/>
                    <a:pt x="41681" y="23565"/>
                    <a:pt x="41471" y="23505"/>
                  </a:cubicBezTo>
                  <a:cubicBezTo>
                    <a:pt x="39274" y="23084"/>
                    <a:pt x="37197" y="21880"/>
                    <a:pt x="34970" y="21940"/>
                  </a:cubicBezTo>
                  <a:cubicBezTo>
                    <a:pt x="33405" y="22030"/>
                    <a:pt x="31901" y="22572"/>
                    <a:pt x="30667" y="23505"/>
                  </a:cubicBezTo>
                  <a:cubicBezTo>
                    <a:pt x="29523" y="24318"/>
                    <a:pt x="28470" y="25220"/>
                    <a:pt x="27507" y="26213"/>
                  </a:cubicBezTo>
                  <a:cubicBezTo>
                    <a:pt x="26183" y="27477"/>
                    <a:pt x="24888" y="28772"/>
                    <a:pt x="23504" y="30005"/>
                  </a:cubicBezTo>
                  <a:cubicBezTo>
                    <a:pt x="21879" y="31480"/>
                    <a:pt x="20133" y="32774"/>
                    <a:pt x="18237" y="33858"/>
                  </a:cubicBezTo>
                  <a:cubicBezTo>
                    <a:pt x="14716" y="35814"/>
                    <a:pt x="10443" y="36747"/>
                    <a:pt x="6651" y="35422"/>
                  </a:cubicBezTo>
                  <a:cubicBezTo>
                    <a:pt x="3852" y="34399"/>
                    <a:pt x="1595" y="32232"/>
                    <a:pt x="0" y="29674"/>
                  </a:cubicBezTo>
                </a:path>
              </a:pathLst>
            </a:custGeom>
            <a:noFill/>
            <a:ln w="18800" cap="flat" cmpd="sng">
              <a:solidFill>
                <a:schemeClr val="accent2"/>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4"/>
            <p:cNvSpPr/>
            <p:nvPr/>
          </p:nvSpPr>
          <p:spPr>
            <a:xfrm rot="10800000">
              <a:off x="7915075" y="4581150"/>
              <a:ext cx="845700" cy="559800"/>
            </a:xfrm>
            <a:custGeom>
              <a:avLst/>
              <a:gdLst/>
              <a:ahLst/>
              <a:cxnLst/>
              <a:rect l="l" t="t" r="r" b="b"/>
              <a:pathLst>
                <a:path w="33828" h="22392" fill="none" extrusionOk="0">
                  <a:moveTo>
                    <a:pt x="1" y="1"/>
                  </a:moveTo>
                  <a:cubicBezTo>
                    <a:pt x="151" y="5418"/>
                    <a:pt x="272" y="10805"/>
                    <a:pt x="422" y="16222"/>
                  </a:cubicBezTo>
                  <a:cubicBezTo>
                    <a:pt x="452" y="18208"/>
                    <a:pt x="723" y="20586"/>
                    <a:pt x="2499" y="21549"/>
                  </a:cubicBezTo>
                  <a:cubicBezTo>
                    <a:pt x="4034" y="22391"/>
                    <a:pt x="5990" y="21639"/>
                    <a:pt x="7344" y="20556"/>
                  </a:cubicBezTo>
                  <a:cubicBezTo>
                    <a:pt x="7916" y="20074"/>
                    <a:pt x="8457" y="19563"/>
                    <a:pt x="8969" y="19051"/>
                  </a:cubicBezTo>
                  <a:cubicBezTo>
                    <a:pt x="9661" y="18299"/>
                    <a:pt x="10474" y="17636"/>
                    <a:pt x="11347" y="17095"/>
                  </a:cubicBezTo>
                  <a:cubicBezTo>
                    <a:pt x="13875" y="15650"/>
                    <a:pt x="17065" y="16041"/>
                    <a:pt x="19893" y="16764"/>
                  </a:cubicBezTo>
                  <a:cubicBezTo>
                    <a:pt x="22722" y="17456"/>
                    <a:pt x="25642" y="18419"/>
                    <a:pt x="28531" y="17877"/>
                  </a:cubicBezTo>
                  <a:cubicBezTo>
                    <a:pt x="30096" y="17606"/>
                    <a:pt x="31480" y="16794"/>
                    <a:pt x="32503" y="15590"/>
                  </a:cubicBezTo>
                  <a:cubicBezTo>
                    <a:pt x="33436" y="14567"/>
                    <a:pt x="33827" y="13182"/>
                    <a:pt x="33557" y="11828"/>
                  </a:cubicBezTo>
                  <a:cubicBezTo>
                    <a:pt x="33376" y="11106"/>
                    <a:pt x="33015" y="10444"/>
                    <a:pt x="32473" y="9902"/>
                  </a:cubicBezTo>
                  <a:cubicBezTo>
                    <a:pt x="31149" y="8488"/>
                    <a:pt x="28922" y="7826"/>
                    <a:pt x="26906" y="7886"/>
                  </a:cubicBezTo>
                  <a:cubicBezTo>
                    <a:pt x="24077" y="7976"/>
                    <a:pt x="21338" y="8969"/>
                    <a:pt x="18539" y="8849"/>
                  </a:cubicBezTo>
                  <a:cubicBezTo>
                    <a:pt x="14236" y="8668"/>
                    <a:pt x="10353" y="5418"/>
                    <a:pt x="8969" y="1355"/>
                  </a:cubicBezTo>
                  <a:cubicBezTo>
                    <a:pt x="8819" y="934"/>
                    <a:pt x="8698" y="452"/>
                    <a:pt x="8608" y="1"/>
                  </a:cubicBezTo>
                </a:path>
              </a:pathLst>
            </a:custGeom>
            <a:noFill/>
            <a:ln w="18800" cap="flat" cmpd="sng">
              <a:solidFill>
                <a:schemeClr val="accent2"/>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4"/>
            <p:cNvSpPr/>
            <p:nvPr/>
          </p:nvSpPr>
          <p:spPr>
            <a:xfrm rot="10800000">
              <a:off x="8871350" y="4425400"/>
              <a:ext cx="252800" cy="715550"/>
            </a:xfrm>
            <a:custGeom>
              <a:avLst/>
              <a:gdLst/>
              <a:ahLst/>
              <a:cxnLst/>
              <a:rect l="l" t="t" r="r" b="b"/>
              <a:pathLst>
                <a:path w="10112" h="28622" fill="none" extrusionOk="0">
                  <a:moveTo>
                    <a:pt x="0" y="14868"/>
                  </a:moveTo>
                  <a:cubicBezTo>
                    <a:pt x="1174" y="16794"/>
                    <a:pt x="2137" y="18840"/>
                    <a:pt x="2468" y="21067"/>
                  </a:cubicBezTo>
                  <a:cubicBezTo>
                    <a:pt x="2558" y="21880"/>
                    <a:pt x="2588" y="22692"/>
                    <a:pt x="2648" y="23505"/>
                  </a:cubicBezTo>
                  <a:cubicBezTo>
                    <a:pt x="2678" y="24017"/>
                    <a:pt x="2769" y="24528"/>
                    <a:pt x="2859" y="25010"/>
                  </a:cubicBezTo>
                  <a:cubicBezTo>
                    <a:pt x="3160" y="26304"/>
                    <a:pt x="3942" y="27598"/>
                    <a:pt x="5176" y="28019"/>
                  </a:cubicBezTo>
                  <a:cubicBezTo>
                    <a:pt x="6862" y="28621"/>
                    <a:pt x="8728" y="27387"/>
                    <a:pt x="9480" y="25762"/>
                  </a:cubicBezTo>
                  <a:cubicBezTo>
                    <a:pt x="9781" y="25070"/>
                    <a:pt x="9992" y="24287"/>
                    <a:pt x="10052" y="23505"/>
                  </a:cubicBezTo>
                  <a:cubicBezTo>
                    <a:pt x="10112" y="22512"/>
                    <a:pt x="10112" y="21519"/>
                    <a:pt x="10052" y="20526"/>
                  </a:cubicBezTo>
                  <a:cubicBezTo>
                    <a:pt x="9811" y="16373"/>
                    <a:pt x="9570" y="12189"/>
                    <a:pt x="9329" y="8006"/>
                  </a:cubicBezTo>
                  <a:cubicBezTo>
                    <a:pt x="9179" y="5298"/>
                    <a:pt x="8998" y="2529"/>
                    <a:pt x="8156" y="1"/>
                  </a:cubicBezTo>
                </a:path>
              </a:pathLst>
            </a:custGeom>
            <a:noFill/>
            <a:ln w="18800" cap="flat" cmpd="sng">
              <a:solidFill>
                <a:schemeClr val="accent2"/>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4"/>
            <p:cNvSpPr/>
            <p:nvPr/>
          </p:nvSpPr>
          <p:spPr>
            <a:xfrm rot="10800000">
              <a:off x="6763200" y="3971725"/>
              <a:ext cx="2360950" cy="1169225"/>
            </a:xfrm>
            <a:custGeom>
              <a:avLst/>
              <a:gdLst/>
              <a:ahLst/>
              <a:cxnLst/>
              <a:rect l="l" t="t" r="r" b="b"/>
              <a:pathLst>
                <a:path w="94438" h="46769" fill="none" extrusionOk="0">
                  <a:moveTo>
                    <a:pt x="0" y="41953"/>
                  </a:moveTo>
                  <a:cubicBezTo>
                    <a:pt x="1475" y="42796"/>
                    <a:pt x="3040" y="43488"/>
                    <a:pt x="4665" y="43999"/>
                  </a:cubicBezTo>
                  <a:cubicBezTo>
                    <a:pt x="10834" y="46106"/>
                    <a:pt x="18358" y="46768"/>
                    <a:pt x="23504" y="43097"/>
                  </a:cubicBezTo>
                  <a:cubicBezTo>
                    <a:pt x="24046" y="42705"/>
                    <a:pt x="24557" y="42284"/>
                    <a:pt x="25009" y="41833"/>
                  </a:cubicBezTo>
                  <a:cubicBezTo>
                    <a:pt x="27115" y="39726"/>
                    <a:pt x="28349" y="36927"/>
                    <a:pt x="29974" y="34429"/>
                  </a:cubicBezTo>
                  <a:cubicBezTo>
                    <a:pt x="31600" y="31931"/>
                    <a:pt x="33887" y="29554"/>
                    <a:pt x="36836" y="29163"/>
                  </a:cubicBezTo>
                  <a:cubicBezTo>
                    <a:pt x="40387" y="28681"/>
                    <a:pt x="43577" y="31179"/>
                    <a:pt x="47038" y="32112"/>
                  </a:cubicBezTo>
                  <a:cubicBezTo>
                    <a:pt x="47730" y="32323"/>
                    <a:pt x="48483" y="32443"/>
                    <a:pt x="49205" y="32473"/>
                  </a:cubicBezTo>
                  <a:cubicBezTo>
                    <a:pt x="55074" y="32654"/>
                    <a:pt x="58835" y="26545"/>
                    <a:pt x="63921" y="23505"/>
                  </a:cubicBezTo>
                  <a:cubicBezTo>
                    <a:pt x="65908" y="22301"/>
                    <a:pt x="68225" y="21699"/>
                    <a:pt x="70542" y="21820"/>
                  </a:cubicBezTo>
                  <a:cubicBezTo>
                    <a:pt x="72498" y="21910"/>
                    <a:pt x="74424" y="22211"/>
                    <a:pt x="76320" y="22723"/>
                  </a:cubicBezTo>
                  <a:cubicBezTo>
                    <a:pt x="77404" y="22993"/>
                    <a:pt x="78487" y="23264"/>
                    <a:pt x="79601" y="23505"/>
                  </a:cubicBezTo>
                  <a:cubicBezTo>
                    <a:pt x="81737" y="23986"/>
                    <a:pt x="83874" y="24348"/>
                    <a:pt x="86011" y="24137"/>
                  </a:cubicBezTo>
                  <a:cubicBezTo>
                    <a:pt x="86914" y="24047"/>
                    <a:pt x="87787" y="23836"/>
                    <a:pt x="88659" y="23505"/>
                  </a:cubicBezTo>
                  <a:cubicBezTo>
                    <a:pt x="90946" y="22662"/>
                    <a:pt x="92903" y="21007"/>
                    <a:pt x="93535" y="18690"/>
                  </a:cubicBezTo>
                  <a:cubicBezTo>
                    <a:pt x="94437" y="15349"/>
                    <a:pt x="92210" y="11798"/>
                    <a:pt x="89201" y="10083"/>
                  </a:cubicBezTo>
                  <a:cubicBezTo>
                    <a:pt x="86192" y="8397"/>
                    <a:pt x="82580" y="8187"/>
                    <a:pt x="79119" y="8187"/>
                  </a:cubicBezTo>
                  <a:cubicBezTo>
                    <a:pt x="76260" y="8187"/>
                    <a:pt x="73341" y="8337"/>
                    <a:pt x="70542" y="7826"/>
                  </a:cubicBezTo>
                  <a:cubicBezTo>
                    <a:pt x="69940" y="7705"/>
                    <a:pt x="69369" y="7555"/>
                    <a:pt x="68827" y="7404"/>
                  </a:cubicBezTo>
                  <a:cubicBezTo>
                    <a:pt x="64313" y="6050"/>
                    <a:pt x="60731" y="2679"/>
                    <a:pt x="56819" y="1"/>
                  </a:cubicBezTo>
                </a:path>
              </a:pathLst>
            </a:custGeom>
            <a:noFill/>
            <a:ln w="18800" cap="flat" cmpd="sng">
              <a:solidFill>
                <a:schemeClr val="accent2"/>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 name="Google Shape;227;p14"/>
          <p:cNvGrpSpPr/>
          <p:nvPr/>
        </p:nvGrpSpPr>
        <p:grpSpPr>
          <a:xfrm>
            <a:off x="-27075" y="0"/>
            <a:ext cx="1670275" cy="5143534"/>
            <a:chOff x="-27075" y="0"/>
            <a:chExt cx="1670275" cy="5143534"/>
          </a:xfrm>
        </p:grpSpPr>
        <p:sp>
          <p:nvSpPr>
            <p:cNvPr id="228" name="Google Shape;228;p14"/>
            <p:cNvSpPr/>
            <p:nvPr/>
          </p:nvSpPr>
          <p:spPr>
            <a:xfrm rot="5400000">
              <a:off x="-98095" y="348299"/>
              <a:ext cx="1306716" cy="1164675"/>
            </a:xfrm>
            <a:custGeom>
              <a:avLst/>
              <a:gdLst/>
              <a:ahLst/>
              <a:cxnLst/>
              <a:rect l="l" t="t" r="r" b="b"/>
              <a:pathLst>
                <a:path w="54322" h="46587" fill="none" extrusionOk="0">
                  <a:moveTo>
                    <a:pt x="37077" y="46587"/>
                  </a:moveTo>
                  <a:cubicBezTo>
                    <a:pt x="37137" y="45594"/>
                    <a:pt x="37107" y="44601"/>
                    <a:pt x="36987" y="43608"/>
                  </a:cubicBezTo>
                  <a:cubicBezTo>
                    <a:pt x="36686" y="40508"/>
                    <a:pt x="35813" y="36866"/>
                    <a:pt x="37980" y="34579"/>
                  </a:cubicBezTo>
                  <a:cubicBezTo>
                    <a:pt x="39846" y="32593"/>
                    <a:pt x="43036" y="32804"/>
                    <a:pt x="45804" y="32954"/>
                  </a:cubicBezTo>
                  <a:cubicBezTo>
                    <a:pt x="47580" y="33074"/>
                    <a:pt x="49596" y="32954"/>
                    <a:pt x="51161" y="32202"/>
                  </a:cubicBezTo>
                  <a:cubicBezTo>
                    <a:pt x="52004" y="31810"/>
                    <a:pt x="52696" y="31178"/>
                    <a:pt x="53148" y="30336"/>
                  </a:cubicBezTo>
                  <a:cubicBezTo>
                    <a:pt x="54321" y="28079"/>
                    <a:pt x="52997" y="25400"/>
                    <a:pt x="51161" y="23534"/>
                  </a:cubicBezTo>
                  <a:cubicBezTo>
                    <a:pt x="51011" y="23384"/>
                    <a:pt x="50830" y="23233"/>
                    <a:pt x="50680" y="23083"/>
                  </a:cubicBezTo>
                  <a:lnTo>
                    <a:pt x="50529" y="22933"/>
                  </a:lnTo>
                  <a:cubicBezTo>
                    <a:pt x="48393" y="21067"/>
                    <a:pt x="45714" y="19562"/>
                    <a:pt x="44571" y="16974"/>
                  </a:cubicBezTo>
                  <a:cubicBezTo>
                    <a:pt x="43668" y="14927"/>
                    <a:pt x="43908" y="12580"/>
                    <a:pt x="44179" y="10383"/>
                  </a:cubicBezTo>
                  <a:cubicBezTo>
                    <a:pt x="44450" y="8156"/>
                    <a:pt x="44721" y="5839"/>
                    <a:pt x="43908" y="3762"/>
                  </a:cubicBezTo>
                  <a:cubicBezTo>
                    <a:pt x="43096" y="1656"/>
                    <a:pt x="40779" y="0"/>
                    <a:pt x="38642" y="693"/>
                  </a:cubicBezTo>
                  <a:cubicBezTo>
                    <a:pt x="36595" y="1385"/>
                    <a:pt x="35753" y="3792"/>
                    <a:pt x="34368" y="5447"/>
                  </a:cubicBezTo>
                  <a:cubicBezTo>
                    <a:pt x="32653" y="7464"/>
                    <a:pt x="30245" y="8276"/>
                    <a:pt x="27627" y="8818"/>
                  </a:cubicBezTo>
                  <a:cubicBezTo>
                    <a:pt x="24377" y="9480"/>
                    <a:pt x="20796" y="9691"/>
                    <a:pt x="17846" y="11165"/>
                  </a:cubicBezTo>
                  <a:cubicBezTo>
                    <a:pt x="14085" y="13061"/>
                    <a:pt x="11707" y="16883"/>
                    <a:pt x="10323" y="20856"/>
                  </a:cubicBezTo>
                  <a:cubicBezTo>
                    <a:pt x="10082" y="21578"/>
                    <a:pt x="9841" y="22331"/>
                    <a:pt x="9630" y="23083"/>
                  </a:cubicBezTo>
                  <a:cubicBezTo>
                    <a:pt x="8698" y="26363"/>
                    <a:pt x="8126" y="29734"/>
                    <a:pt x="7133" y="33014"/>
                  </a:cubicBezTo>
                  <a:cubicBezTo>
                    <a:pt x="6380" y="35542"/>
                    <a:pt x="5357" y="37980"/>
                    <a:pt x="4123" y="40297"/>
                  </a:cubicBezTo>
                  <a:cubicBezTo>
                    <a:pt x="2949" y="42524"/>
                    <a:pt x="1565" y="44631"/>
                    <a:pt x="0" y="46587"/>
                  </a:cubicBezTo>
                </a:path>
              </a:pathLst>
            </a:custGeom>
            <a:noFill/>
            <a:ln w="18800" cap="flat" cmpd="sng">
              <a:solidFill>
                <a:schemeClr val="accent5"/>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4"/>
            <p:cNvSpPr/>
            <p:nvPr/>
          </p:nvSpPr>
          <p:spPr>
            <a:xfrm rot="5400000">
              <a:off x="-58459" y="1358339"/>
              <a:ext cx="1064193" cy="1001425"/>
            </a:xfrm>
            <a:custGeom>
              <a:avLst/>
              <a:gdLst/>
              <a:ahLst/>
              <a:cxnLst/>
              <a:rect l="l" t="t" r="r" b="b"/>
              <a:pathLst>
                <a:path w="44240" h="40057" fill="none" extrusionOk="0">
                  <a:moveTo>
                    <a:pt x="44180" y="40057"/>
                  </a:moveTo>
                  <a:cubicBezTo>
                    <a:pt x="44240" y="38703"/>
                    <a:pt x="44150" y="37318"/>
                    <a:pt x="43879" y="35994"/>
                  </a:cubicBezTo>
                  <a:cubicBezTo>
                    <a:pt x="42825" y="30878"/>
                    <a:pt x="39575" y="26484"/>
                    <a:pt x="35031" y="23956"/>
                  </a:cubicBezTo>
                  <a:cubicBezTo>
                    <a:pt x="33737" y="23264"/>
                    <a:pt x="32413" y="22692"/>
                    <a:pt x="31028" y="22241"/>
                  </a:cubicBezTo>
                  <a:cubicBezTo>
                    <a:pt x="28952" y="21489"/>
                    <a:pt x="26785" y="20887"/>
                    <a:pt x="24769" y="19984"/>
                  </a:cubicBezTo>
                  <a:cubicBezTo>
                    <a:pt x="22873" y="19171"/>
                    <a:pt x="21187" y="17998"/>
                    <a:pt x="19773" y="16523"/>
                  </a:cubicBezTo>
                  <a:cubicBezTo>
                    <a:pt x="18629" y="15349"/>
                    <a:pt x="17877" y="13844"/>
                    <a:pt x="17576" y="12219"/>
                  </a:cubicBezTo>
                  <a:cubicBezTo>
                    <a:pt x="17245" y="10083"/>
                    <a:pt x="17907" y="7916"/>
                    <a:pt x="17907" y="5719"/>
                  </a:cubicBezTo>
                  <a:cubicBezTo>
                    <a:pt x="17907" y="3552"/>
                    <a:pt x="16944" y="1054"/>
                    <a:pt x="14837" y="543"/>
                  </a:cubicBezTo>
                  <a:cubicBezTo>
                    <a:pt x="12640" y="1"/>
                    <a:pt x="10504" y="2047"/>
                    <a:pt x="10112" y="4244"/>
                  </a:cubicBezTo>
                  <a:cubicBezTo>
                    <a:pt x="9691" y="6441"/>
                    <a:pt x="10534" y="8668"/>
                    <a:pt x="11407" y="10745"/>
                  </a:cubicBezTo>
                  <a:cubicBezTo>
                    <a:pt x="12219" y="12641"/>
                    <a:pt x="13122" y="14567"/>
                    <a:pt x="13784" y="16523"/>
                  </a:cubicBezTo>
                  <a:cubicBezTo>
                    <a:pt x="14416" y="18298"/>
                    <a:pt x="14777" y="20134"/>
                    <a:pt x="14867" y="22000"/>
                  </a:cubicBezTo>
                  <a:cubicBezTo>
                    <a:pt x="14958" y="25943"/>
                    <a:pt x="12731" y="30276"/>
                    <a:pt x="8879" y="31119"/>
                  </a:cubicBezTo>
                  <a:cubicBezTo>
                    <a:pt x="8427" y="31209"/>
                    <a:pt x="7976" y="31269"/>
                    <a:pt x="7524" y="31299"/>
                  </a:cubicBezTo>
                  <a:cubicBezTo>
                    <a:pt x="5177" y="31480"/>
                    <a:pt x="2589" y="31149"/>
                    <a:pt x="1234" y="32985"/>
                  </a:cubicBezTo>
                  <a:cubicBezTo>
                    <a:pt x="1" y="34640"/>
                    <a:pt x="813" y="36987"/>
                    <a:pt x="1566" y="38913"/>
                  </a:cubicBezTo>
                  <a:cubicBezTo>
                    <a:pt x="1686" y="39305"/>
                    <a:pt x="1836" y="39666"/>
                    <a:pt x="1927" y="40057"/>
                  </a:cubicBezTo>
                </a:path>
              </a:pathLst>
            </a:custGeom>
            <a:noFill/>
            <a:ln w="18800" cap="flat" cmpd="sng">
              <a:solidFill>
                <a:schemeClr val="accent5"/>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4"/>
            <p:cNvSpPr/>
            <p:nvPr/>
          </p:nvSpPr>
          <p:spPr>
            <a:xfrm rot="5400000">
              <a:off x="-210939" y="1755504"/>
              <a:ext cx="598729" cy="231000"/>
            </a:xfrm>
            <a:custGeom>
              <a:avLst/>
              <a:gdLst/>
              <a:ahLst/>
              <a:cxnLst/>
              <a:rect l="l" t="t" r="r" b="b"/>
              <a:pathLst>
                <a:path w="24890" h="9240" fill="none" extrusionOk="0">
                  <a:moveTo>
                    <a:pt x="24739" y="9240"/>
                  </a:moveTo>
                  <a:cubicBezTo>
                    <a:pt x="24889" y="6110"/>
                    <a:pt x="23505" y="2740"/>
                    <a:pt x="20856" y="1265"/>
                  </a:cubicBezTo>
                  <a:cubicBezTo>
                    <a:pt x="20495" y="1024"/>
                    <a:pt x="20104" y="874"/>
                    <a:pt x="19683" y="753"/>
                  </a:cubicBezTo>
                  <a:cubicBezTo>
                    <a:pt x="17245" y="1"/>
                    <a:pt x="14627" y="844"/>
                    <a:pt x="12219" y="1656"/>
                  </a:cubicBezTo>
                  <a:lnTo>
                    <a:pt x="5719" y="3883"/>
                  </a:lnTo>
                  <a:cubicBezTo>
                    <a:pt x="4124" y="4425"/>
                    <a:pt x="2468" y="5027"/>
                    <a:pt x="1355" y="6291"/>
                  </a:cubicBezTo>
                  <a:cubicBezTo>
                    <a:pt x="633" y="7103"/>
                    <a:pt x="151" y="8157"/>
                    <a:pt x="1" y="9240"/>
                  </a:cubicBezTo>
                </a:path>
              </a:pathLst>
            </a:custGeom>
            <a:noFill/>
            <a:ln w="18800" cap="flat" cmpd="sng">
              <a:solidFill>
                <a:schemeClr val="accent5"/>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4"/>
            <p:cNvSpPr/>
            <p:nvPr/>
          </p:nvSpPr>
          <p:spPr>
            <a:xfrm rot="5400000">
              <a:off x="123828" y="1705369"/>
              <a:ext cx="406169" cy="355875"/>
            </a:xfrm>
            <a:custGeom>
              <a:avLst/>
              <a:gdLst/>
              <a:ahLst/>
              <a:cxnLst/>
              <a:rect l="l" t="t" r="r" b="b"/>
              <a:pathLst>
                <a:path w="16885" h="14235" fill="none" extrusionOk="0">
                  <a:moveTo>
                    <a:pt x="16433" y="7403"/>
                  </a:moveTo>
                  <a:cubicBezTo>
                    <a:pt x="16403" y="7343"/>
                    <a:pt x="16372" y="7313"/>
                    <a:pt x="16342" y="7283"/>
                  </a:cubicBezTo>
                  <a:cubicBezTo>
                    <a:pt x="15710" y="6410"/>
                    <a:pt x="14777" y="5838"/>
                    <a:pt x="13754" y="5688"/>
                  </a:cubicBezTo>
                  <a:cubicBezTo>
                    <a:pt x="12671" y="5507"/>
                    <a:pt x="11557" y="5387"/>
                    <a:pt x="10474" y="5327"/>
                  </a:cubicBezTo>
                  <a:cubicBezTo>
                    <a:pt x="9390" y="5206"/>
                    <a:pt x="8277" y="4936"/>
                    <a:pt x="7434" y="4213"/>
                  </a:cubicBezTo>
                  <a:cubicBezTo>
                    <a:pt x="6622" y="3491"/>
                    <a:pt x="6200" y="2438"/>
                    <a:pt x="5448" y="1655"/>
                  </a:cubicBezTo>
                  <a:cubicBezTo>
                    <a:pt x="3853" y="0"/>
                    <a:pt x="2318" y="1053"/>
                    <a:pt x="2138" y="2979"/>
                  </a:cubicBezTo>
                  <a:cubicBezTo>
                    <a:pt x="2017" y="4574"/>
                    <a:pt x="1987" y="6019"/>
                    <a:pt x="1566" y="7584"/>
                  </a:cubicBezTo>
                  <a:cubicBezTo>
                    <a:pt x="1235" y="8878"/>
                    <a:pt x="1" y="11376"/>
                    <a:pt x="1205" y="12489"/>
                  </a:cubicBezTo>
                  <a:cubicBezTo>
                    <a:pt x="3101" y="14235"/>
                    <a:pt x="5508" y="8427"/>
                    <a:pt x="12219" y="9931"/>
                  </a:cubicBezTo>
                  <a:cubicBezTo>
                    <a:pt x="13453" y="10232"/>
                    <a:pt x="14807" y="10954"/>
                    <a:pt x="15861" y="10322"/>
                  </a:cubicBezTo>
                  <a:cubicBezTo>
                    <a:pt x="16071" y="10202"/>
                    <a:pt x="16222" y="10052"/>
                    <a:pt x="16342" y="9901"/>
                  </a:cubicBezTo>
                  <a:cubicBezTo>
                    <a:pt x="16854" y="9149"/>
                    <a:pt x="16884" y="8186"/>
                    <a:pt x="16433" y="7403"/>
                  </a:cubicBezTo>
                  <a:close/>
                </a:path>
              </a:pathLst>
            </a:custGeom>
            <a:noFill/>
            <a:ln w="18800" cap="flat" cmpd="sng">
              <a:solidFill>
                <a:schemeClr val="accent5"/>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4"/>
            <p:cNvSpPr/>
            <p:nvPr/>
          </p:nvSpPr>
          <p:spPr>
            <a:xfrm rot="5400000">
              <a:off x="787673" y="1625310"/>
              <a:ext cx="304079" cy="377725"/>
            </a:xfrm>
            <a:custGeom>
              <a:avLst/>
              <a:gdLst/>
              <a:ahLst/>
              <a:cxnLst/>
              <a:rect l="l" t="t" r="r" b="b"/>
              <a:pathLst>
                <a:path w="12641" h="15109" fill="none" extrusionOk="0">
                  <a:moveTo>
                    <a:pt x="12430" y="9932"/>
                  </a:moveTo>
                  <a:cubicBezTo>
                    <a:pt x="12219" y="8096"/>
                    <a:pt x="12008" y="6260"/>
                    <a:pt x="11828" y="4424"/>
                  </a:cubicBezTo>
                  <a:cubicBezTo>
                    <a:pt x="11707" y="3341"/>
                    <a:pt x="11557" y="2227"/>
                    <a:pt x="10895" y="1415"/>
                  </a:cubicBezTo>
                  <a:cubicBezTo>
                    <a:pt x="10052" y="332"/>
                    <a:pt x="8758" y="542"/>
                    <a:pt x="7554" y="452"/>
                  </a:cubicBezTo>
                  <a:cubicBezTo>
                    <a:pt x="5959" y="301"/>
                    <a:pt x="4424" y="0"/>
                    <a:pt x="2799" y="61"/>
                  </a:cubicBezTo>
                  <a:cubicBezTo>
                    <a:pt x="1716" y="121"/>
                    <a:pt x="392" y="452"/>
                    <a:pt x="181" y="1505"/>
                  </a:cubicBezTo>
                  <a:cubicBezTo>
                    <a:pt x="0" y="2318"/>
                    <a:pt x="693" y="3100"/>
                    <a:pt x="1415" y="3491"/>
                  </a:cubicBezTo>
                  <a:cubicBezTo>
                    <a:pt x="2167" y="3853"/>
                    <a:pt x="3010" y="4033"/>
                    <a:pt x="3732" y="4485"/>
                  </a:cubicBezTo>
                  <a:cubicBezTo>
                    <a:pt x="5056" y="5327"/>
                    <a:pt x="5628" y="6952"/>
                    <a:pt x="5929" y="8487"/>
                  </a:cubicBezTo>
                  <a:cubicBezTo>
                    <a:pt x="6260" y="10052"/>
                    <a:pt x="6411" y="11677"/>
                    <a:pt x="7314" y="13001"/>
                  </a:cubicBezTo>
                  <a:cubicBezTo>
                    <a:pt x="8186" y="14295"/>
                    <a:pt x="10082" y="15108"/>
                    <a:pt x="11346" y="14205"/>
                  </a:cubicBezTo>
                  <a:cubicBezTo>
                    <a:pt x="12640" y="13302"/>
                    <a:pt x="12580" y="11467"/>
                    <a:pt x="12430" y="9932"/>
                  </a:cubicBezTo>
                  <a:close/>
                </a:path>
              </a:pathLst>
            </a:custGeom>
            <a:noFill/>
            <a:ln w="18800" cap="flat" cmpd="sng">
              <a:solidFill>
                <a:schemeClr val="accent5"/>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4"/>
            <p:cNvSpPr/>
            <p:nvPr/>
          </p:nvSpPr>
          <p:spPr>
            <a:xfrm rot="5400000">
              <a:off x="39273" y="559122"/>
              <a:ext cx="199103" cy="331800"/>
            </a:xfrm>
            <a:custGeom>
              <a:avLst/>
              <a:gdLst/>
              <a:ahLst/>
              <a:cxnLst/>
              <a:rect l="l" t="t" r="r" b="b"/>
              <a:pathLst>
                <a:path w="8277" h="13272" fill="none" extrusionOk="0">
                  <a:moveTo>
                    <a:pt x="1" y="13272"/>
                  </a:moveTo>
                  <a:lnTo>
                    <a:pt x="1536" y="5778"/>
                  </a:lnTo>
                  <a:cubicBezTo>
                    <a:pt x="1867" y="4244"/>
                    <a:pt x="2228" y="2618"/>
                    <a:pt x="3281" y="1505"/>
                  </a:cubicBezTo>
                  <a:cubicBezTo>
                    <a:pt x="4364" y="361"/>
                    <a:pt x="6411" y="0"/>
                    <a:pt x="7434" y="1174"/>
                  </a:cubicBezTo>
                  <a:cubicBezTo>
                    <a:pt x="8006" y="1836"/>
                    <a:pt x="8126" y="2799"/>
                    <a:pt x="8156" y="3672"/>
                  </a:cubicBezTo>
                  <a:cubicBezTo>
                    <a:pt x="8277" y="6922"/>
                    <a:pt x="7916" y="10142"/>
                    <a:pt x="7013" y="13272"/>
                  </a:cubicBezTo>
                </a:path>
              </a:pathLst>
            </a:custGeom>
            <a:noFill/>
            <a:ln w="18800" cap="flat" cmpd="sng">
              <a:solidFill>
                <a:schemeClr val="accent5"/>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4"/>
            <p:cNvSpPr/>
            <p:nvPr/>
          </p:nvSpPr>
          <p:spPr>
            <a:xfrm rot="5400000">
              <a:off x="312921" y="828128"/>
              <a:ext cx="303358" cy="232500"/>
            </a:xfrm>
            <a:custGeom>
              <a:avLst/>
              <a:gdLst/>
              <a:ahLst/>
              <a:cxnLst/>
              <a:rect l="l" t="t" r="r" b="b"/>
              <a:pathLst>
                <a:path w="12611" h="9300" fill="none" extrusionOk="0">
                  <a:moveTo>
                    <a:pt x="12069" y="2167"/>
                  </a:moveTo>
                  <a:cubicBezTo>
                    <a:pt x="11708" y="1836"/>
                    <a:pt x="11286" y="1626"/>
                    <a:pt x="10835" y="1505"/>
                  </a:cubicBezTo>
                  <a:lnTo>
                    <a:pt x="8849" y="813"/>
                  </a:lnTo>
                  <a:lnTo>
                    <a:pt x="8247" y="602"/>
                  </a:lnTo>
                  <a:cubicBezTo>
                    <a:pt x="7585" y="362"/>
                    <a:pt x="6922" y="151"/>
                    <a:pt x="6230" y="61"/>
                  </a:cubicBezTo>
                  <a:cubicBezTo>
                    <a:pt x="5929" y="0"/>
                    <a:pt x="5658" y="0"/>
                    <a:pt x="5388" y="0"/>
                  </a:cubicBezTo>
                  <a:cubicBezTo>
                    <a:pt x="4515" y="61"/>
                    <a:pt x="3642" y="331"/>
                    <a:pt x="2920" y="813"/>
                  </a:cubicBezTo>
                  <a:cubicBezTo>
                    <a:pt x="1566" y="1626"/>
                    <a:pt x="633" y="2950"/>
                    <a:pt x="271" y="4485"/>
                  </a:cubicBezTo>
                  <a:cubicBezTo>
                    <a:pt x="1" y="5779"/>
                    <a:pt x="362" y="7103"/>
                    <a:pt x="1265" y="8066"/>
                  </a:cubicBezTo>
                  <a:cubicBezTo>
                    <a:pt x="2198" y="8999"/>
                    <a:pt x="3612" y="9300"/>
                    <a:pt x="4846" y="8848"/>
                  </a:cubicBezTo>
                  <a:cubicBezTo>
                    <a:pt x="5358" y="8608"/>
                    <a:pt x="5809" y="8276"/>
                    <a:pt x="6230" y="7885"/>
                  </a:cubicBezTo>
                  <a:cubicBezTo>
                    <a:pt x="6652" y="7464"/>
                    <a:pt x="7163" y="7043"/>
                    <a:pt x="7675" y="6681"/>
                  </a:cubicBezTo>
                  <a:cubicBezTo>
                    <a:pt x="8397" y="6290"/>
                    <a:pt x="9149" y="5989"/>
                    <a:pt x="9962" y="5779"/>
                  </a:cubicBezTo>
                  <a:cubicBezTo>
                    <a:pt x="10744" y="5538"/>
                    <a:pt x="11467" y="5086"/>
                    <a:pt x="12008" y="4454"/>
                  </a:cubicBezTo>
                  <a:cubicBezTo>
                    <a:pt x="12520" y="3792"/>
                    <a:pt x="12610" y="2769"/>
                    <a:pt x="12069" y="2167"/>
                  </a:cubicBezTo>
                  <a:close/>
                </a:path>
              </a:pathLst>
            </a:custGeom>
            <a:noFill/>
            <a:ln w="18800" cap="flat" cmpd="sng">
              <a:solidFill>
                <a:schemeClr val="accent5"/>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4"/>
            <p:cNvSpPr/>
            <p:nvPr/>
          </p:nvSpPr>
          <p:spPr>
            <a:xfrm rot="5400000">
              <a:off x="-578451" y="3476743"/>
              <a:ext cx="1882977" cy="780225"/>
            </a:xfrm>
            <a:custGeom>
              <a:avLst/>
              <a:gdLst/>
              <a:ahLst/>
              <a:cxnLst/>
              <a:rect l="l" t="t" r="r" b="b"/>
              <a:pathLst>
                <a:path w="78278" h="31209" fill="none" extrusionOk="0">
                  <a:moveTo>
                    <a:pt x="78277" y="31209"/>
                  </a:moveTo>
                  <a:cubicBezTo>
                    <a:pt x="78157" y="28621"/>
                    <a:pt x="77585" y="26063"/>
                    <a:pt x="76592" y="23685"/>
                  </a:cubicBezTo>
                  <a:cubicBezTo>
                    <a:pt x="74726" y="19502"/>
                    <a:pt x="70483" y="16011"/>
                    <a:pt x="65939" y="16553"/>
                  </a:cubicBezTo>
                  <a:cubicBezTo>
                    <a:pt x="63200" y="16854"/>
                    <a:pt x="60883" y="18509"/>
                    <a:pt x="58626" y="20194"/>
                  </a:cubicBezTo>
                  <a:cubicBezTo>
                    <a:pt x="57963" y="20676"/>
                    <a:pt x="57301" y="21187"/>
                    <a:pt x="56609" y="21639"/>
                  </a:cubicBezTo>
                  <a:cubicBezTo>
                    <a:pt x="50319" y="25912"/>
                    <a:pt x="42645" y="27688"/>
                    <a:pt x="35121" y="26574"/>
                  </a:cubicBezTo>
                  <a:cubicBezTo>
                    <a:pt x="33978" y="26394"/>
                    <a:pt x="32834" y="26153"/>
                    <a:pt x="31721" y="25852"/>
                  </a:cubicBezTo>
                  <a:cubicBezTo>
                    <a:pt x="23264" y="23445"/>
                    <a:pt x="16222" y="17456"/>
                    <a:pt x="12520" y="9481"/>
                  </a:cubicBezTo>
                  <a:cubicBezTo>
                    <a:pt x="12249" y="8879"/>
                    <a:pt x="12009" y="8277"/>
                    <a:pt x="11738" y="7675"/>
                  </a:cubicBezTo>
                  <a:cubicBezTo>
                    <a:pt x="11708" y="7585"/>
                    <a:pt x="11678" y="7494"/>
                    <a:pt x="11617" y="7404"/>
                  </a:cubicBezTo>
                  <a:cubicBezTo>
                    <a:pt x="10775" y="5418"/>
                    <a:pt x="9872" y="3432"/>
                    <a:pt x="8247" y="2017"/>
                  </a:cubicBezTo>
                  <a:cubicBezTo>
                    <a:pt x="6050" y="121"/>
                    <a:pt x="2017" y="1"/>
                    <a:pt x="783" y="2619"/>
                  </a:cubicBezTo>
                  <a:cubicBezTo>
                    <a:pt x="1" y="4304"/>
                    <a:pt x="693" y="6050"/>
                    <a:pt x="1716" y="7675"/>
                  </a:cubicBezTo>
                  <a:cubicBezTo>
                    <a:pt x="2228" y="8518"/>
                    <a:pt x="2860" y="9300"/>
                    <a:pt x="3402" y="10022"/>
                  </a:cubicBezTo>
                  <a:cubicBezTo>
                    <a:pt x="7946" y="16101"/>
                    <a:pt x="10053" y="23655"/>
                    <a:pt x="9330" y="31209"/>
                  </a:cubicBezTo>
                </a:path>
              </a:pathLst>
            </a:custGeom>
            <a:noFill/>
            <a:ln w="18800" cap="flat" cmpd="sng">
              <a:solidFill>
                <a:schemeClr val="accent5"/>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4"/>
            <p:cNvSpPr/>
            <p:nvPr/>
          </p:nvSpPr>
          <p:spPr>
            <a:xfrm rot="5400000">
              <a:off x="-85114" y="3356230"/>
              <a:ext cx="225179" cy="109100"/>
            </a:xfrm>
            <a:custGeom>
              <a:avLst/>
              <a:gdLst/>
              <a:ahLst/>
              <a:cxnLst/>
              <a:rect l="l" t="t" r="r" b="b"/>
              <a:pathLst>
                <a:path w="9361" h="4364" fill="none" extrusionOk="0">
                  <a:moveTo>
                    <a:pt x="1" y="4364"/>
                  </a:moveTo>
                  <a:lnTo>
                    <a:pt x="1" y="4153"/>
                  </a:lnTo>
                  <a:cubicBezTo>
                    <a:pt x="272" y="2077"/>
                    <a:pt x="1987" y="0"/>
                    <a:pt x="4063" y="121"/>
                  </a:cubicBezTo>
                  <a:cubicBezTo>
                    <a:pt x="5990" y="241"/>
                    <a:pt x="7284" y="2017"/>
                    <a:pt x="8548" y="3461"/>
                  </a:cubicBezTo>
                  <a:cubicBezTo>
                    <a:pt x="8788" y="3762"/>
                    <a:pt x="9059" y="4063"/>
                    <a:pt x="9360" y="4364"/>
                  </a:cubicBezTo>
                </a:path>
              </a:pathLst>
            </a:custGeom>
            <a:noFill/>
            <a:ln w="18800" cap="flat" cmpd="sng">
              <a:solidFill>
                <a:schemeClr val="accent5"/>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4"/>
            <p:cNvSpPr/>
            <p:nvPr/>
          </p:nvSpPr>
          <p:spPr>
            <a:xfrm rot="5400000">
              <a:off x="-158569" y="4443182"/>
              <a:ext cx="391664" cy="128675"/>
            </a:xfrm>
            <a:custGeom>
              <a:avLst/>
              <a:gdLst/>
              <a:ahLst/>
              <a:cxnLst/>
              <a:rect l="l" t="t" r="r" b="b"/>
              <a:pathLst>
                <a:path w="16282" h="5147" fill="none" extrusionOk="0">
                  <a:moveTo>
                    <a:pt x="16282" y="5147"/>
                  </a:moveTo>
                  <a:cubicBezTo>
                    <a:pt x="16011" y="4605"/>
                    <a:pt x="15710" y="4094"/>
                    <a:pt x="15319" y="3642"/>
                  </a:cubicBezTo>
                  <a:cubicBezTo>
                    <a:pt x="13212" y="1114"/>
                    <a:pt x="9871" y="1"/>
                    <a:pt x="6681" y="783"/>
                  </a:cubicBezTo>
                  <a:cubicBezTo>
                    <a:pt x="4485" y="1355"/>
                    <a:pt x="2709" y="2709"/>
                    <a:pt x="1024" y="4214"/>
                  </a:cubicBezTo>
                  <a:cubicBezTo>
                    <a:pt x="693" y="4545"/>
                    <a:pt x="331" y="4846"/>
                    <a:pt x="0" y="5147"/>
                  </a:cubicBezTo>
                </a:path>
              </a:pathLst>
            </a:custGeom>
            <a:noFill/>
            <a:ln w="18800" cap="flat" cmpd="sng">
              <a:solidFill>
                <a:schemeClr val="accent5"/>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4"/>
            <p:cNvSpPr/>
            <p:nvPr/>
          </p:nvSpPr>
          <p:spPr>
            <a:xfrm rot="5400000">
              <a:off x="461109" y="2520929"/>
              <a:ext cx="493007" cy="179825"/>
            </a:xfrm>
            <a:custGeom>
              <a:avLst/>
              <a:gdLst/>
              <a:ahLst/>
              <a:cxnLst/>
              <a:rect l="l" t="t" r="r" b="b"/>
              <a:pathLst>
                <a:path w="20495" h="7193" fill="none" extrusionOk="0">
                  <a:moveTo>
                    <a:pt x="19502" y="662"/>
                  </a:moveTo>
                  <a:cubicBezTo>
                    <a:pt x="19171" y="391"/>
                    <a:pt x="18780" y="241"/>
                    <a:pt x="18328" y="181"/>
                  </a:cubicBezTo>
                  <a:cubicBezTo>
                    <a:pt x="17365" y="60"/>
                    <a:pt x="16462" y="391"/>
                    <a:pt x="15559" y="692"/>
                  </a:cubicBezTo>
                  <a:cubicBezTo>
                    <a:pt x="14205" y="1114"/>
                    <a:pt x="12821" y="1415"/>
                    <a:pt x="11406" y="1625"/>
                  </a:cubicBezTo>
                  <a:lnTo>
                    <a:pt x="11376" y="1625"/>
                  </a:lnTo>
                  <a:cubicBezTo>
                    <a:pt x="9179" y="1956"/>
                    <a:pt x="6411" y="2287"/>
                    <a:pt x="4244" y="1746"/>
                  </a:cubicBezTo>
                  <a:cubicBezTo>
                    <a:pt x="3190" y="1475"/>
                    <a:pt x="211" y="0"/>
                    <a:pt x="31" y="1986"/>
                  </a:cubicBezTo>
                  <a:cubicBezTo>
                    <a:pt x="0" y="2257"/>
                    <a:pt x="61" y="2528"/>
                    <a:pt x="241" y="2739"/>
                  </a:cubicBezTo>
                  <a:cubicBezTo>
                    <a:pt x="693" y="3220"/>
                    <a:pt x="1325" y="3521"/>
                    <a:pt x="1987" y="3551"/>
                  </a:cubicBezTo>
                  <a:cubicBezTo>
                    <a:pt x="4816" y="4003"/>
                    <a:pt x="7885" y="3220"/>
                    <a:pt x="10504" y="4244"/>
                  </a:cubicBezTo>
                  <a:cubicBezTo>
                    <a:pt x="10804" y="4364"/>
                    <a:pt x="11105" y="4514"/>
                    <a:pt x="11406" y="4695"/>
                  </a:cubicBezTo>
                  <a:cubicBezTo>
                    <a:pt x="12369" y="5237"/>
                    <a:pt x="13242" y="5929"/>
                    <a:pt x="14205" y="6440"/>
                  </a:cubicBezTo>
                  <a:cubicBezTo>
                    <a:pt x="14958" y="6862"/>
                    <a:pt x="15770" y="7103"/>
                    <a:pt x="16643" y="7163"/>
                  </a:cubicBezTo>
                  <a:cubicBezTo>
                    <a:pt x="17455" y="7193"/>
                    <a:pt x="18208" y="6651"/>
                    <a:pt x="18358" y="5839"/>
                  </a:cubicBezTo>
                  <a:cubicBezTo>
                    <a:pt x="18569" y="5116"/>
                    <a:pt x="18900" y="4424"/>
                    <a:pt x="19351" y="3822"/>
                  </a:cubicBezTo>
                  <a:cubicBezTo>
                    <a:pt x="19983" y="2829"/>
                    <a:pt x="20495" y="1505"/>
                    <a:pt x="19502" y="662"/>
                  </a:cubicBezTo>
                  <a:close/>
                </a:path>
              </a:pathLst>
            </a:custGeom>
            <a:noFill/>
            <a:ln w="18800" cap="flat" cmpd="sng">
              <a:solidFill>
                <a:schemeClr val="accent5"/>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4"/>
            <p:cNvSpPr/>
            <p:nvPr/>
          </p:nvSpPr>
          <p:spPr>
            <a:xfrm rot="5400000">
              <a:off x="773707" y="2984498"/>
              <a:ext cx="186811" cy="146725"/>
            </a:xfrm>
            <a:custGeom>
              <a:avLst/>
              <a:gdLst/>
              <a:ahLst/>
              <a:cxnLst/>
              <a:rect l="l" t="t" r="r" b="b"/>
              <a:pathLst>
                <a:path w="7766" h="5869" fill="none" extrusionOk="0">
                  <a:moveTo>
                    <a:pt x="6772" y="1535"/>
                  </a:moveTo>
                  <a:cubicBezTo>
                    <a:pt x="4846" y="0"/>
                    <a:pt x="994" y="903"/>
                    <a:pt x="242" y="3311"/>
                  </a:cubicBezTo>
                  <a:cubicBezTo>
                    <a:pt x="1" y="3882"/>
                    <a:pt x="61" y="4575"/>
                    <a:pt x="422" y="5116"/>
                  </a:cubicBezTo>
                  <a:cubicBezTo>
                    <a:pt x="844" y="5598"/>
                    <a:pt x="1536" y="5748"/>
                    <a:pt x="2168" y="5808"/>
                  </a:cubicBezTo>
                  <a:cubicBezTo>
                    <a:pt x="3251" y="5869"/>
                    <a:pt x="4335" y="5778"/>
                    <a:pt x="5388" y="5447"/>
                  </a:cubicBezTo>
                  <a:cubicBezTo>
                    <a:pt x="6321" y="5176"/>
                    <a:pt x="7314" y="4635"/>
                    <a:pt x="7585" y="3702"/>
                  </a:cubicBezTo>
                  <a:cubicBezTo>
                    <a:pt x="7765" y="2889"/>
                    <a:pt x="7465" y="2047"/>
                    <a:pt x="6772" y="1535"/>
                  </a:cubicBezTo>
                  <a:close/>
                </a:path>
              </a:pathLst>
            </a:custGeom>
            <a:noFill/>
            <a:ln w="18800" cap="flat" cmpd="sng">
              <a:solidFill>
                <a:schemeClr val="accent5"/>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4"/>
            <p:cNvSpPr/>
            <p:nvPr/>
          </p:nvSpPr>
          <p:spPr>
            <a:xfrm rot="5400000">
              <a:off x="-590219" y="563144"/>
              <a:ext cx="2796562" cy="1670275"/>
            </a:xfrm>
            <a:custGeom>
              <a:avLst/>
              <a:gdLst/>
              <a:ahLst/>
              <a:cxnLst/>
              <a:rect l="l" t="t" r="r" b="b"/>
              <a:pathLst>
                <a:path w="116257" h="66811" fill="none" extrusionOk="0">
                  <a:moveTo>
                    <a:pt x="116257" y="66811"/>
                  </a:moveTo>
                  <a:cubicBezTo>
                    <a:pt x="115535" y="61364"/>
                    <a:pt x="113248" y="56278"/>
                    <a:pt x="109726" y="52095"/>
                  </a:cubicBezTo>
                  <a:cubicBezTo>
                    <a:pt x="107168" y="49055"/>
                    <a:pt x="103918" y="46708"/>
                    <a:pt x="100247" y="45233"/>
                  </a:cubicBezTo>
                  <a:cubicBezTo>
                    <a:pt x="98381" y="44511"/>
                    <a:pt x="96364" y="43939"/>
                    <a:pt x="94408" y="43307"/>
                  </a:cubicBezTo>
                  <a:cubicBezTo>
                    <a:pt x="91218" y="42254"/>
                    <a:pt x="88148" y="40990"/>
                    <a:pt x="86192" y="38582"/>
                  </a:cubicBezTo>
                  <a:cubicBezTo>
                    <a:pt x="85831" y="38131"/>
                    <a:pt x="85530" y="37649"/>
                    <a:pt x="85259" y="37168"/>
                  </a:cubicBezTo>
                  <a:cubicBezTo>
                    <a:pt x="83694" y="34188"/>
                    <a:pt x="84025" y="30637"/>
                    <a:pt x="83875" y="27297"/>
                  </a:cubicBezTo>
                  <a:cubicBezTo>
                    <a:pt x="83755" y="24618"/>
                    <a:pt x="83093" y="21639"/>
                    <a:pt x="81257" y="19773"/>
                  </a:cubicBezTo>
                  <a:cubicBezTo>
                    <a:pt x="80805" y="19322"/>
                    <a:pt x="80294" y="18930"/>
                    <a:pt x="79722" y="18659"/>
                  </a:cubicBezTo>
                  <a:cubicBezTo>
                    <a:pt x="75509" y="16553"/>
                    <a:pt x="69550" y="20044"/>
                    <a:pt x="66089" y="16854"/>
                  </a:cubicBezTo>
                  <a:cubicBezTo>
                    <a:pt x="62387" y="13393"/>
                    <a:pt x="65969" y="5899"/>
                    <a:pt x="62688" y="2408"/>
                  </a:cubicBezTo>
                  <a:cubicBezTo>
                    <a:pt x="62508" y="2228"/>
                    <a:pt x="62297" y="2047"/>
                    <a:pt x="62086" y="1897"/>
                  </a:cubicBezTo>
                  <a:cubicBezTo>
                    <a:pt x="59528" y="1"/>
                    <a:pt x="55766" y="1566"/>
                    <a:pt x="53690" y="3943"/>
                  </a:cubicBezTo>
                  <a:cubicBezTo>
                    <a:pt x="51583" y="6351"/>
                    <a:pt x="50410" y="9450"/>
                    <a:pt x="48243" y="11768"/>
                  </a:cubicBezTo>
                  <a:cubicBezTo>
                    <a:pt x="45835" y="14356"/>
                    <a:pt x="42615" y="15620"/>
                    <a:pt x="39184" y="16523"/>
                  </a:cubicBezTo>
                  <a:cubicBezTo>
                    <a:pt x="35242" y="17576"/>
                    <a:pt x="30968" y="18178"/>
                    <a:pt x="27237" y="19773"/>
                  </a:cubicBezTo>
                  <a:cubicBezTo>
                    <a:pt x="26815" y="19953"/>
                    <a:pt x="26394" y="20134"/>
                    <a:pt x="26003" y="20345"/>
                  </a:cubicBezTo>
                  <a:cubicBezTo>
                    <a:pt x="21248" y="22782"/>
                    <a:pt x="18058" y="26905"/>
                    <a:pt x="15680" y="31690"/>
                  </a:cubicBezTo>
                  <a:cubicBezTo>
                    <a:pt x="13875" y="35332"/>
                    <a:pt x="12550" y="39334"/>
                    <a:pt x="11347" y="43277"/>
                  </a:cubicBezTo>
                  <a:cubicBezTo>
                    <a:pt x="10925" y="44661"/>
                    <a:pt x="10534" y="46016"/>
                    <a:pt x="10143" y="47370"/>
                  </a:cubicBezTo>
                  <a:cubicBezTo>
                    <a:pt x="8126" y="54352"/>
                    <a:pt x="5057" y="61936"/>
                    <a:pt x="1" y="66781"/>
                  </a:cubicBezTo>
                </a:path>
              </a:pathLst>
            </a:custGeom>
            <a:noFill/>
            <a:ln w="18800" cap="flat" cmpd="sng">
              <a:solidFill>
                <a:schemeClr val="accent5"/>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4"/>
            <p:cNvSpPr/>
            <p:nvPr/>
          </p:nvSpPr>
          <p:spPr>
            <a:xfrm rot="5400000">
              <a:off x="-982227" y="3168908"/>
              <a:ext cx="2929779" cy="1019475"/>
            </a:xfrm>
            <a:custGeom>
              <a:avLst/>
              <a:gdLst/>
              <a:ahLst/>
              <a:cxnLst/>
              <a:rect l="l" t="t" r="r" b="b"/>
              <a:pathLst>
                <a:path w="121795" h="40779" fill="none" extrusionOk="0">
                  <a:moveTo>
                    <a:pt x="121794" y="40779"/>
                  </a:moveTo>
                  <a:cubicBezTo>
                    <a:pt x="119989" y="36144"/>
                    <a:pt x="117671" y="31720"/>
                    <a:pt x="114933" y="27597"/>
                  </a:cubicBezTo>
                  <a:cubicBezTo>
                    <a:pt x="113970" y="26123"/>
                    <a:pt x="112886" y="24708"/>
                    <a:pt x="111743" y="23384"/>
                  </a:cubicBezTo>
                  <a:cubicBezTo>
                    <a:pt x="109034" y="20375"/>
                    <a:pt x="105724" y="17967"/>
                    <a:pt x="101781" y="17546"/>
                  </a:cubicBezTo>
                  <a:cubicBezTo>
                    <a:pt x="96936" y="17034"/>
                    <a:pt x="92452" y="19652"/>
                    <a:pt x="88239" y="22180"/>
                  </a:cubicBezTo>
                  <a:lnTo>
                    <a:pt x="86884" y="22993"/>
                  </a:lnTo>
                  <a:cubicBezTo>
                    <a:pt x="80895" y="26574"/>
                    <a:pt x="74245" y="29614"/>
                    <a:pt x="67263" y="29463"/>
                  </a:cubicBezTo>
                  <a:cubicBezTo>
                    <a:pt x="66420" y="29463"/>
                    <a:pt x="65547" y="29373"/>
                    <a:pt x="64704" y="29253"/>
                  </a:cubicBezTo>
                  <a:cubicBezTo>
                    <a:pt x="58595" y="28290"/>
                    <a:pt x="52757" y="24407"/>
                    <a:pt x="51102" y="18539"/>
                  </a:cubicBezTo>
                  <a:cubicBezTo>
                    <a:pt x="50981" y="18118"/>
                    <a:pt x="50861" y="17696"/>
                    <a:pt x="50801" y="17275"/>
                  </a:cubicBezTo>
                  <a:cubicBezTo>
                    <a:pt x="50259" y="14657"/>
                    <a:pt x="50169" y="11888"/>
                    <a:pt x="48574" y="9751"/>
                  </a:cubicBezTo>
                  <a:cubicBezTo>
                    <a:pt x="48032" y="9059"/>
                    <a:pt x="47400" y="8427"/>
                    <a:pt x="46738" y="7855"/>
                  </a:cubicBezTo>
                  <a:lnTo>
                    <a:pt x="42645" y="4244"/>
                  </a:lnTo>
                  <a:cubicBezTo>
                    <a:pt x="42164" y="3823"/>
                    <a:pt x="41682" y="3401"/>
                    <a:pt x="41200" y="3010"/>
                  </a:cubicBezTo>
                  <a:cubicBezTo>
                    <a:pt x="40117" y="2047"/>
                    <a:pt x="38823" y="1355"/>
                    <a:pt x="37439" y="934"/>
                  </a:cubicBezTo>
                  <a:cubicBezTo>
                    <a:pt x="33556" y="1"/>
                    <a:pt x="29885" y="2709"/>
                    <a:pt x="26273" y="4425"/>
                  </a:cubicBezTo>
                  <a:cubicBezTo>
                    <a:pt x="21218" y="6862"/>
                    <a:pt x="15500" y="7494"/>
                    <a:pt x="10022" y="6200"/>
                  </a:cubicBezTo>
                  <a:cubicBezTo>
                    <a:pt x="8156" y="5779"/>
                    <a:pt x="6291" y="5087"/>
                    <a:pt x="4395" y="5237"/>
                  </a:cubicBezTo>
                  <a:cubicBezTo>
                    <a:pt x="2468" y="5357"/>
                    <a:pt x="452" y="6621"/>
                    <a:pt x="211" y="8517"/>
                  </a:cubicBezTo>
                  <a:cubicBezTo>
                    <a:pt x="1" y="10353"/>
                    <a:pt x="1566" y="12008"/>
                    <a:pt x="3311" y="12671"/>
                  </a:cubicBezTo>
                  <a:cubicBezTo>
                    <a:pt x="5057" y="13302"/>
                    <a:pt x="6953" y="13182"/>
                    <a:pt x="8818" y="13272"/>
                  </a:cubicBezTo>
                  <a:cubicBezTo>
                    <a:pt x="11888" y="13453"/>
                    <a:pt x="14898" y="14175"/>
                    <a:pt x="17696" y="15439"/>
                  </a:cubicBezTo>
                  <a:cubicBezTo>
                    <a:pt x="18870" y="15951"/>
                    <a:pt x="20014" y="16583"/>
                    <a:pt x="21097" y="17275"/>
                  </a:cubicBezTo>
                  <a:cubicBezTo>
                    <a:pt x="29163" y="22241"/>
                    <a:pt x="33677" y="31359"/>
                    <a:pt x="32744" y="40779"/>
                  </a:cubicBezTo>
                </a:path>
              </a:pathLst>
            </a:custGeom>
            <a:noFill/>
            <a:ln w="18800" cap="flat" cmpd="sng">
              <a:solidFill>
                <a:schemeClr val="accent5"/>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4"/>
            <p:cNvSpPr/>
            <p:nvPr/>
          </p:nvSpPr>
          <p:spPr>
            <a:xfrm rot="5400000">
              <a:off x="1143367" y="636433"/>
              <a:ext cx="543691" cy="320525"/>
            </a:xfrm>
            <a:custGeom>
              <a:avLst/>
              <a:gdLst/>
              <a:ahLst/>
              <a:cxnLst/>
              <a:rect l="l" t="t" r="r" b="b"/>
              <a:pathLst>
                <a:path w="22602" h="12821" fill="none" extrusionOk="0">
                  <a:moveTo>
                    <a:pt x="22150" y="813"/>
                  </a:moveTo>
                  <a:cubicBezTo>
                    <a:pt x="21579" y="0"/>
                    <a:pt x="20405" y="30"/>
                    <a:pt x="19412" y="151"/>
                  </a:cubicBezTo>
                  <a:cubicBezTo>
                    <a:pt x="18720" y="241"/>
                    <a:pt x="18027" y="361"/>
                    <a:pt x="17365" y="482"/>
                  </a:cubicBezTo>
                  <a:cubicBezTo>
                    <a:pt x="14566" y="933"/>
                    <a:pt x="11888" y="1836"/>
                    <a:pt x="9390" y="3160"/>
                  </a:cubicBezTo>
                  <a:cubicBezTo>
                    <a:pt x="8517" y="3672"/>
                    <a:pt x="7675" y="4213"/>
                    <a:pt x="6862" y="4815"/>
                  </a:cubicBezTo>
                  <a:cubicBezTo>
                    <a:pt x="5448" y="5869"/>
                    <a:pt x="4124" y="7012"/>
                    <a:pt x="2860" y="8246"/>
                  </a:cubicBezTo>
                  <a:cubicBezTo>
                    <a:pt x="2348" y="8818"/>
                    <a:pt x="1746" y="9330"/>
                    <a:pt x="1144" y="9781"/>
                  </a:cubicBezTo>
                  <a:cubicBezTo>
                    <a:pt x="572" y="10172"/>
                    <a:pt x="1" y="10714"/>
                    <a:pt x="91" y="11466"/>
                  </a:cubicBezTo>
                  <a:cubicBezTo>
                    <a:pt x="241" y="12098"/>
                    <a:pt x="753" y="12580"/>
                    <a:pt x="1355" y="12700"/>
                  </a:cubicBezTo>
                  <a:cubicBezTo>
                    <a:pt x="1987" y="12821"/>
                    <a:pt x="2619" y="12790"/>
                    <a:pt x="3221" y="12640"/>
                  </a:cubicBezTo>
                  <a:cubicBezTo>
                    <a:pt x="7464" y="11797"/>
                    <a:pt x="11617" y="10413"/>
                    <a:pt x="15529" y="8517"/>
                  </a:cubicBezTo>
                  <a:cubicBezTo>
                    <a:pt x="16131" y="8246"/>
                    <a:pt x="16763" y="7945"/>
                    <a:pt x="17335" y="7614"/>
                  </a:cubicBezTo>
                  <a:cubicBezTo>
                    <a:pt x="18027" y="7253"/>
                    <a:pt x="18689" y="6862"/>
                    <a:pt x="19321" y="6410"/>
                  </a:cubicBezTo>
                  <a:cubicBezTo>
                    <a:pt x="20495" y="5568"/>
                    <a:pt x="21458" y="4424"/>
                    <a:pt x="22090" y="3130"/>
                  </a:cubicBezTo>
                  <a:cubicBezTo>
                    <a:pt x="22451" y="2378"/>
                    <a:pt x="22602" y="1475"/>
                    <a:pt x="22150" y="813"/>
                  </a:cubicBezTo>
                  <a:close/>
                </a:path>
              </a:pathLst>
            </a:custGeom>
            <a:noFill/>
            <a:ln w="18800" cap="flat" cmpd="sng">
              <a:solidFill>
                <a:schemeClr val="accent5"/>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 name="Google Shape;243;p14"/>
          <p:cNvGrpSpPr/>
          <p:nvPr/>
        </p:nvGrpSpPr>
        <p:grpSpPr>
          <a:xfrm>
            <a:off x="404799" y="2565269"/>
            <a:ext cx="1802379" cy="1987662"/>
            <a:chOff x="404799" y="2565269"/>
            <a:chExt cx="1802379" cy="1987662"/>
          </a:xfrm>
        </p:grpSpPr>
        <p:sp>
          <p:nvSpPr>
            <p:cNvPr id="244" name="Google Shape;244;p14"/>
            <p:cNvSpPr/>
            <p:nvPr/>
          </p:nvSpPr>
          <p:spPr>
            <a:xfrm rot="3143872">
              <a:off x="879733" y="2678725"/>
              <a:ext cx="967615" cy="1384458"/>
            </a:xfrm>
            <a:custGeom>
              <a:avLst/>
              <a:gdLst/>
              <a:ahLst/>
              <a:cxnLst/>
              <a:rect l="l" t="t" r="r" b="b"/>
              <a:pathLst>
                <a:path w="38703" h="55376" fill="none" extrusionOk="0">
                  <a:moveTo>
                    <a:pt x="37920" y="43849"/>
                  </a:moveTo>
                  <a:cubicBezTo>
                    <a:pt x="37168" y="42344"/>
                    <a:pt x="35904" y="40960"/>
                    <a:pt x="34700" y="39756"/>
                  </a:cubicBezTo>
                  <a:cubicBezTo>
                    <a:pt x="32654" y="37770"/>
                    <a:pt x="30427" y="35633"/>
                    <a:pt x="30065" y="32804"/>
                  </a:cubicBezTo>
                  <a:cubicBezTo>
                    <a:pt x="29795" y="30547"/>
                    <a:pt x="30788" y="28380"/>
                    <a:pt x="31209" y="26153"/>
                  </a:cubicBezTo>
                  <a:cubicBezTo>
                    <a:pt x="31600" y="23986"/>
                    <a:pt x="31149" y="21308"/>
                    <a:pt x="29253" y="20345"/>
                  </a:cubicBezTo>
                  <a:cubicBezTo>
                    <a:pt x="29193" y="20315"/>
                    <a:pt x="29102" y="20285"/>
                    <a:pt x="29042" y="20255"/>
                  </a:cubicBezTo>
                  <a:cubicBezTo>
                    <a:pt x="28350" y="19984"/>
                    <a:pt x="27598" y="19894"/>
                    <a:pt x="26875" y="19924"/>
                  </a:cubicBezTo>
                  <a:cubicBezTo>
                    <a:pt x="26334" y="19924"/>
                    <a:pt x="25792" y="19924"/>
                    <a:pt x="25250" y="19894"/>
                  </a:cubicBezTo>
                  <a:cubicBezTo>
                    <a:pt x="22301" y="19532"/>
                    <a:pt x="19984" y="17215"/>
                    <a:pt x="19623" y="14266"/>
                  </a:cubicBezTo>
                  <a:cubicBezTo>
                    <a:pt x="19472" y="12731"/>
                    <a:pt x="19893" y="11196"/>
                    <a:pt x="19954" y="9661"/>
                  </a:cubicBezTo>
                  <a:cubicBezTo>
                    <a:pt x="20074" y="5960"/>
                    <a:pt x="17065" y="3913"/>
                    <a:pt x="13965" y="2649"/>
                  </a:cubicBezTo>
                  <a:lnTo>
                    <a:pt x="10564" y="1235"/>
                  </a:lnTo>
                  <a:cubicBezTo>
                    <a:pt x="9511" y="783"/>
                    <a:pt x="8427" y="422"/>
                    <a:pt x="7344" y="212"/>
                  </a:cubicBezTo>
                  <a:cubicBezTo>
                    <a:pt x="5990" y="1"/>
                    <a:pt x="4605" y="182"/>
                    <a:pt x="3371" y="783"/>
                  </a:cubicBezTo>
                  <a:cubicBezTo>
                    <a:pt x="2950" y="994"/>
                    <a:pt x="2529" y="1235"/>
                    <a:pt x="2168" y="1536"/>
                  </a:cubicBezTo>
                  <a:cubicBezTo>
                    <a:pt x="723" y="2740"/>
                    <a:pt x="1" y="4575"/>
                    <a:pt x="242" y="6441"/>
                  </a:cubicBezTo>
                  <a:cubicBezTo>
                    <a:pt x="543" y="8277"/>
                    <a:pt x="1806" y="9691"/>
                    <a:pt x="3371" y="10805"/>
                  </a:cubicBezTo>
                  <a:cubicBezTo>
                    <a:pt x="4304" y="11467"/>
                    <a:pt x="5328" y="12039"/>
                    <a:pt x="6381" y="12520"/>
                  </a:cubicBezTo>
                  <a:cubicBezTo>
                    <a:pt x="9089" y="13784"/>
                    <a:pt x="12129" y="15199"/>
                    <a:pt x="13212" y="17998"/>
                  </a:cubicBezTo>
                  <a:cubicBezTo>
                    <a:pt x="13483" y="18750"/>
                    <a:pt x="13634" y="19532"/>
                    <a:pt x="13634" y="20345"/>
                  </a:cubicBezTo>
                  <a:cubicBezTo>
                    <a:pt x="13574" y="21850"/>
                    <a:pt x="13243" y="23354"/>
                    <a:pt x="12671" y="24769"/>
                  </a:cubicBezTo>
                  <a:cubicBezTo>
                    <a:pt x="11888" y="26966"/>
                    <a:pt x="10895" y="29133"/>
                    <a:pt x="10895" y="31450"/>
                  </a:cubicBezTo>
                  <a:cubicBezTo>
                    <a:pt x="10925" y="33767"/>
                    <a:pt x="12370" y="36295"/>
                    <a:pt x="14657" y="36596"/>
                  </a:cubicBezTo>
                  <a:cubicBezTo>
                    <a:pt x="16252" y="36807"/>
                    <a:pt x="17847" y="35934"/>
                    <a:pt x="19442" y="36024"/>
                  </a:cubicBezTo>
                  <a:cubicBezTo>
                    <a:pt x="21519" y="36145"/>
                    <a:pt x="23204" y="37920"/>
                    <a:pt x="24016" y="39846"/>
                  </a:cubicBezTo>
                  <a:cubicBezTo>
                    <a:pt x="24528" y="41140"/>
                    <a:pt x="24859" y="42465"/>
                    <a:pt x="25100" y="43849"/>
                  </a:cubicBezTo>
                  <a:cubicBezTo>
                    <a:pt x="25220" y="44541"/>
                    <a:pt x="25371" y="45233"/>
                    <a:pt x="25521" y="45925"/>
                  </a:cubicBezTo>
                  <a:cubicBezTo>
                    <a:pt x="25852" y="47189"/>
                    <a:pt x="26304" y="48453"/>
                    <a:pt x="26875" y="49657"/>
                  </a:cubicBezTo>
                  <a:cubicBezTo>
                    <a:pt x="27447" y="50801"/>
                    <a:pt x="28109" y="51914"/>
                    <a:pt x="28892" y="52938"/>
                  </a:cubicBezTo>
                  <a:cubicBezTo>
                    <a:pt x="29644" y="53931"/>
                    <a:pt x="30577" y="54894"/>
                    <a:pt x="31811" y="55074"/>
                  </a:cubicBezTo>
                  <a:cubicBezTo>
                    <a:pt x="33677" y="55375"/>
                    <a:pt x="35242" y="53690"/>
                    <a:pt x="36355" y="52155"/>
                  </a:cubicBezTo>
                  <a:cubicBezTo>
                    <a:pt x="37469" y="50590"/>
                    <a:pt x="38582" y="48905"/>
                    <a:pt x="38673" y="47009"/>
                  </a:cubicBezTo>
                  <a:cubicBezTo>
                    <a:pt x="38703" y="45925"/>
                    <a:pt x="38432" y="44812"/>
                    <a:pt x="37920" y="43849"/>
                  </a:cubicBezTo>
                  <a:close/>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4"/>
            <p:cNvSpPr/>
            <p:nvPr/>
          </p:nvSpPr>
          <p:spPr>
            <a:xfrm rot="3143872">
              <a:off x="548856" y="3599058"/>
              <a:ext cx="834435" cy="774232"/>
            </a:xfrm>
            <a:custGeom>
              <a:avLst/>
              <a:gdLst/>
              <a:ahLst/>
              <a:cxnLst/>
              <a:rect l="l" t="t" r="r" b="b"/>
              <a:pathLst>
                <a:path w="33376" h="30968" fill="none" extrusionOk="0">
                  <a:moveTo>
                    <a:pt x="32713" y="4033"/>
                  </a:moveTo>
                  <a:cubicBezTo>
                    <a:pt x="32653" y="3943"/>
                    <a:pt x="32563" y="3822"/>
                    <a:pt x="32502" y="3732"/>
                  </a:cubicBezTo>
                  <a:cubicBezTo>
                    <a:pt x="31750" y="2558"/>
                    <a:pt x="30095" y="1896"/>
                    <a:pt x="28921" y="2649"/>
                  </a:cubicBezTo>
                  <a:cubicBezTo>
                    <a:pt x="28410" y="2980"/>
                    <a:pt x="28048" y="3461"/>
                    <a:pt x="27868" y="4033"/>
                  </a:cubicBezTo>
                  <a:cubicBezTo>
                    <a:pt x="27657" y="4695"/>
                    <a:pt x="27567" y="5417"/>
                    <a:pt x="27537" y="6109"/>
                  </a:cubicBezTo>
                  <a:cubicBezTo>
                    <a:pt x="27386" y="8216"/>
                    <a:pt x="27266" y="10383"/>
                    <a:pt x="26694" y="12429"/>
                  </a:cubicBezTo>
                  <a:cubicBezTo>
                    <a:pt x="26092" y="14446"/>
                    <a:pt x="24949" y="16432"/>
                    <a:pt x="23143" y="17576"/>
                  </a:cubicBezTo>
                  <a:cubicBezTo>
                    <a:pt x="21819" y="18358"/>
                    <a:pt x="20284" y="18809"/>
                    <a:pt x="18719" y="18900"/>
                  </a:cubicBezTo>
                  <a:cubicBezTo>
                    <a:pt x="17274" y="19080"/>
                    <a:pt x="15770" y="18900"/>
                    <a:pt x="14415" y="18388"/>
                  </a:cubicBezTo>
                  <a:lnTo>
                    <a:pt x="14355" y="18388"/>
                  </a:lnTo>
                  <a:cubicBezTo>
                    <a:pt x="11887" y="17305"/>
                    <a:pt x="10443" y="14626"/>
                    <a:pt x="9901" y="12008"/>
                  </a:cubicBezTo>
                  <a:cubicBezTo>
                    <a:pt x="9510" y="10172"/>
                    <a:pt x="9480" y="8276"/>
                    <a:pt x="9119" y="6441"/>
                  </a:cubicBezTo>
                  <a:cubicBezTo>
                    <a:pt x="8938" y="5628"/>
                    <a:pt x="8697" y="4815"/>
                    <a:pt x="8336" y="4063"/>
                  </a:cubicBezTo>
                  <a:cubicBezTo>
                    <a:pt x="7915" y="3130"/>
                    <a:pt x="7283" y="2287"/>
                    <a:pt x="6440" y="1686"/>
                  </a:cubicBezTo>
                  <a:cubicBezTo>
                    <a:pt x="4153" y="0"/>
                    <a:pt x="1114" y="1023"/>
                    <a:pt x="542" y="3822"/>
                  </a:cubicBezTo>
                  <a:cubicBezTo>
                    <a:pt x="542" y="3913"/>
                    <a:pt x="512" y="3973"/>
                    <a:pt x="512" y="4063"/>
                  </a:cubicBezTo>
                  <a:cubicBezTo>
                    <a:pt x="0" y="6982"/>
                    <a:pt x="1204" y="8367"/>
                    <a:pt x="2709" y="10864"/>
                  </a:cubicBezTo>
                  <a:cubicBezTo>
                    <a:pt x="4183" y="13362"/>
                    <a:pt x="3852" y="18749"/>
                    <a:pt x="4213" y="21699"/>
                  </a:cubicBezTo>
                  <a:cubicBezTo>
                    <a:pt x="4424" y="23865"/>
                    <a:pt x="5297" y="25912"/>
                    <a:pt x="6711" y="27567"/>
                  </a:cubicBezTo>
                  <a:cubicBezTo>
                    <a:pt x="8667" y="29764"/>
                    <a:pt x="11466" y="30968"/>
                    <a:pt x="14415" y="30938"/>
                  </a:cubicBezTo>
                  <a:cubicBezTo>
                    <a:pt x="17335" y="30908"/>
                    <a:pt x="20194" y="29884"/>
                    <a:pt x="22511" y="28049"/>
                  </a:cubicBezTo>
                  <a:cubicBezTo>
                    <a:pt x="22692" y="27898"/>
                    <a:pt x="22872" y="27748"/>
                    <a:pt x="23083" y="27567"/>
                  </a:cubicBezTo>
                  <a:cubicBezTo>
                    <a:pt x="29042" y="22692"/>
                    <a:pt x="33074" y="15439"/>
                    <a:pt x="33315" y="7765"/>
                  </a:cubicBezTo>
                  <a:cubicBezTo>
                    <a:pt x="33375" y="6471"/>
                    <a:pt x="33285" y="5146"/>
                    <a:pt x="32713" y="4033"/>
                  </a:cubicBezTo>
                  <a:close/>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4"/>
            <p:cNvSpPr/>
            <p:nvPr/>
          </p:nvSpPr>
          <p:spPr>
            <a:xfrm rot="3143872">
              <a:off x="887054" y="3554152"/>
              <a:ext cx="159532" cy="121155"/>
            </a:xfrm>
            <a:custGeom>
              <a:avLst/>
              <a:gdLst/>
              <a:ahLst/>
              <a:cxnLst/>
              <a:rect l="l" t="t" r="r" b="b"/>
              <a:pathLst>
                <a:path w="6381" h="4846" fill="none" extrusionOk="0">
                  <a:moveTo>
                    <a:pt x="2589" y="61"/>
                  </a:moveTo>
                  <a:lnTo>
                    <a:pt x="2559" y="61"/>
                  </a:lnTo>
                  <a:cubicBezTo>
                    <a:pt x="2258" y="1"/>
                    <a:pt x="1957" y="1"/>
                    <a:pt x="1656" y="61"/>
                  </a:cubicBezTo>
                  <a:cubicBezTo>
                    <a:pt x="1" y="512"/>
                    <a:pt x="783" y="3642"/>
                    <a:pt x="2228" y="4455"/>
                  </a:cubicBezTo>
                  <a:cubicBezTo>
                    <a:pt x="2619" y="4696"/>
                    <a:pt x="3070" y="4816"/>
                    <a:pt x="3522" y="4846"/>
                  </a:cubicBezTo>
                  <a:cubicBezTo>
                    <a:pt x="6381" y="4816"/>
                    <a:pt x="4424" y="452"/>
                    <a:pt x="2589" y="61"/>
                  </a:cubicBezTo>
                  <a:close/>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4"/>
            <p:cNvSpPr/>
            <p:nvPr/>
          </p:nvSpPr>
          <p:spPr>
            <a:xfrm rot="3143872">
              <a:off x="569542" y="3931193"/>
              <a:ext cx="456744" cy="266361"/>
            </a:xfrm>
            <a:custGeom>
              <a:avLst/>
              <a:gdLst/>
              <a:ahLst/>
              <a:cxnLst/>
              <a:rect l="l" t="t" r="r" b="b"/>
              <a:pathLst>
                <a:path w="18269" h="10654" fill="none" extrusionOk="0">
                  <a:moveTo>
                    <a:pt x="17817" y="1896"/>
                  </a:moveTo>
                  <a:cubicBezTo>
                    <a:pt x="17456" y="1595"/>
                    <a:pt x="16914" y="1565"/>
                    <a:pt x="16523" y="1806"/>
                  </a:cubicBezTo>
                  <a:cubicBezTo>
                    <a:pt x="16132" y="2077"/>
                    <a:pt x="15800" y="2377"/>
                    <a:pt x="15500" y="2709"/>
                  </a:cubicBezTo>
                  <a:cubicBezTo>
                    <a:pt x="13694" y="4454"/>
                    <a:pt x="10895" y="4785"/>
                    <a:pt x="8487" y="4093"/>
                  </a:cubicBezTo>
                  <a:lnTo>
                    <a:pt x="8487" y="4093"/>
                  </a:lnTo>
                  <a:cubicBezTo>
                    <a:pt x="6501" y="3491"/>
                    <a:pt x="4695" y="2468"/>
                    <a:pt x="3131" y="1114"/>
                  </a:cubicBezTo>
                  <a:cubicBezTo>
                    <a:pt x="2589" y="662"/>
                    <a:pt x="2168" y="0"/>
                    <a:pt x="1385" y="30"/>
                  </a:cubicBezTo>
                  <a:cubicBezTo>
                    <a:pt x="573" y="60"/>
                    <a:pt x="1" y="813"/>
                    <a:pt x="151" y="1625"/>
                  </a:cubicBezTo>
                  <a:cubicBezTo>
                    <a:pt x="241" y="2137"/>
                    <a:pt x="452" y="2648"/>
                    <a:pt x="753" y="3130"/>
                  </a:cubicBezTo>
                  <a:lnTo>
                    <a:pt x="2529" y="6320"/>
                  </a:lnTo>
                  <a:cubicBezTo>
                    <a:pt x="3281" y="7644"/>
                    <a:pt x="4033" y="9028"/>
                    <a:pt x="5327" y="9841"/>
                  </a:cubicBezTo>
                  <a:cubicBezTo>
                    <a:pt x="5508" y="9961"/>
                    <a:pt x="5719" y="10082"/>
                    <a:pt x="5899" y="10172"/>
                  </a:cubicBezTo>
                  <a:cubicBezTo>
                    <a:pt x="6712" y="10503"/>
                    <a:pt x="7615" y="10654"/>
                    <a:pt x="8487" y="10593"/>
                  </a:cubicBezTo>
                  <a:cubicBezTo>
                    <a:pt x="9180" y="10563"/>
                    <a:pt x="9842" y="10413"/>
                    <a:pt x="10474" y="10172"/>
                  </a:cubicBezTo>
                  <a:lnTo>
                    <a:pt x="10564" y="10112"/>
                  </a:lnTo>
                  <a:cubicBezTo>
                    <a:pt x="12279" y="9450"/>
                    <a:pt x="13664" y="8246"/>
                    <a:pt x="14928" y="6922"/>
                  </a:cubicBezTo>
                  <a:cubicBezTo>
                    <a:pt x="15861" y="5899"/>
                    <a:pt x="16733" y="4845"/>
                    <a:pt x="17516" y="3732"/>
                  </a:cubicBezTo>
                  <a:cubicBezTo>
                    <a:pt x="17907" y="3190"/>
                    <a:pt x="18268" y="2377"/>
                    <a:pt x="17817" y="1896"/>
                  </a:cubicBezTo>
                  <a:close/>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six columns">
  <p:cSld name="TITLE_AND_TWO_COLUMNS_1_1_1_1_1">
    <p:spTree>
      <p:nvGrpSpPr>
        <p:cNvPr id="1" name="Shape 248"/>
        <p:cNvGrpSpPr/>
        <p:nvPr/>
      </p:nvGrpSpPr>
      <p:grpSpPr>
        <a:xfrm>
          <a:off x="0" y="0"/>
          <a:ext cx="0" cy="0"/>
          <a:chOff x="0" y="0"/>
          <a:chExt cx="0" cy="0"/>
        </a:xfrm>
      </p:grpSpPr>
      <p:grpSp>
        <p:nvGrpSpPr>
          <p:cNvPr id="249" name="Google Shape;249;p15"/>
          <p:cNvGrpSpPr/>
          <p:nvPr/>
        </p:nvGrpSpPr>
        <p:grpSpPr>
          <a:xfrm>
            <a:off x="0" y="1310875"/>
            <a:ext cx="3017050" cy="3842725"/>
            <a:chOff x="0" y="1310875"/>
            <a:chExt cx="3017050" cy="3842725"/>
          </a:xfrm>
        </p:grpSpPr>
        <p:sp>
          <p:nvSpPr>
            <p:cNvPr id="250" name="Google Shape;250;p15"/>
            <p:cNvSpPr/>
            <p:nvPr/>
          </p:nvSpPr>
          <p:spPr>
            <a:xfrm>
              <a:off x="617975" y="1805975"/>
              <a:ext cx="1965125" cy="2597450"/>
            </a:xfrm>
            <a:custGeom>
              <a:avLst/>
              <a:gdLst/>
              <a:ahLst/>
              <a:cxnLst/>
              <a:rect l="l" t="t" r="r" b="b"/>
              <a:pathLst>
                <a:path w="78605" h="103898" extrusionOk="0">
                  <a:moveTo>
                    <a:pt x="56514" y="553"/>
                  </a:moveTo>
                  <a:cubicBezTo>
                    <a:pt x="59559" y="553"/>
                    <a:pt x="62620" y="1296"/>
                    <a:pt x="65321" y="2704"/>
                  </a:cubicBezTo>
                  <a:cubicBezTo>
                    <a:pt x="67692" y="3980"/>
                    <a:pt x="69820" y="5713"/>
                    <a:pt x="71522" y="7840"/>
                  </a:cubicBezTo>
                  <a:cubicBezTo>
                    <a:pt x="78604" y="16838"/>
                    <a:pt x="75504" y="29330"/>
                    <a:pt x="65625" y="34710"/>
                  </a:cubicBezTo>
                  <a:cubicBezTo>
                    <a:pt x="61096" y="37172"/>
                    <a:pt x="55959" y="38175"/>
                    <a:pt x="51217" y="40151"/>
                  </a:cubicBezTo>
                  <a:cubicBezTo>
                    <a:pt x="46901" y="41944"/>
                    <a:pt x="43193" y="44923"/>
                    <a:pt x="40549" y="48783"/>
                  </a:cubicBezTo>
                  <a:cubicBezTo>
                    <a:pt x="38239" y="52005"/>
                    <a:pt x="37235" y="55987"/>
                    <a:pt x="37752" y="59908"/>
                  </a:cubicBezTo>
                  <a:cubicBezTo>
                    <a:pt x="38330" y="64559"/>
                    <a:pt x="40366" y="68875"/>
                    <a:pt x="41400" y="73434"/>
                  </a:cubicBezTo>
                  <a:cubicBezTo>
                    <a:pt x="43436" y="82674"/>
                    <a:pt x="42312" y="92796"/>
                    <a:pt x="34500" y="99088"/>
                  </a:cubicBezTo>
                  <a:cubicBezTo>
                    <a:pt x="31053" y="101862"/>
                    <a:pt x="27192" y="103215"/>
                    <a:pt x="23154" y="103215"/>
                  </a:cubicBezTo>
                  <a:cubicBezTo>
                    <a:pt x="20997" y="103215"/>
                    <a:pt x="18789" y="102829"/>
                    <a:pt x="16566" y="102067"/>
                  </a:cubicBezTo>
                  <a:cubicBezTo>
                    <a:pt x="13588" y="101003"/>
                    <a:pt x="10761" y="99574"/>
                    <a:pt x="8116" y="97872"/>
                  </a:cubicBezTo>
                  <a:cubicBezTo>
                    <a:pt x="5746" y="96383"/>
                    <a:pt x="3223" y="94681"/>
                    <a:pt x="1976" y="92067"/>
                  </a:cubicBezTo>
                  <a:cubicBezTo>
                    <a:pt x="1" y="87963"/>
                    <a:pt x="2524" y="83525"/>
                    <a:pt x="4530" y="79969"/>
                  </a:cubicBezTo>
                  <a:cubicBezTo>
                    <a:pt x="6779" y="75957"/>
                    <a:pt x="9089" y="72036"/>
                    <a:pt x="9575" y="67385"/>
                  </a:cubicBezTo>
                  <a:cubicBezTo>
                    <a:pt x="10183" y="61337"/>
                    <a:pt x="8542" y="55106"/>
                    <a:pt x="10548" y="49239"/>
                  </a:cubicBezTo>
                  <a:cubicBezTo>
                    <a:pt x="12037" y="44801"/>
                    <a:pt x="15320" y="41397"/>
                    <a:pt x="18816" y="38479"/>
                  </a:cubicBezTo>
                  <a:cubicBezTo>
                    <a:pt x="24864" y="33403"/>
                    <a:pt x="31491" y="29239"/>
                    <a:pt x="34925" y="21853"/>
                  </a:cubicBezTo>
                  <a:cubicBezTo>
                    <a:pt x="37965" y="15257"/>
                    <a:pt x="40640" y="7719"/>
                    <a:pt x="46901" y="3433"/>
                  </a:cubicBezTo>
                  <a:cubicBezTo>
                    <a:pt x="49738" y="1477"/>
                    <a:pt x="53117" y="553"/>
                    <a:pt x="56514" y="553"/>
                  </a:cubicBezTo>
                  <a:close/>
                  <a:moveTo>
                    <a:pt x="56453" y="1"/>
                  </a:moveTo>
                  <a:cubicBezTo>
                    <a:pt x="55506" y="1"/>
                    <a:pt x="54549" y="70"/>
                    <a:pt x="53588" y="211"/>
                  </a:cubicBezTo>
                  <a:cubicBezTo>
                    <a:pt x="45321" y="1397"/>
                    <a:pt x="40457" y="8509"/>
                    <a:pt x="37144" y="15500"/>
                  </a:cubicBezTo>
                  <a:cubicBezTo>
                    <a:pt x="35746" y="18448"/>
                    <a:pt x="34621" y="21640"/>
                    <a:pt x="32950" y="24436"/>
                  </a:cubicBezTo>
                  <a:cubicBezTo>
                    <a:pt x="30427" y="28631"/>
                    <a:pt x="26475" y="31731"/>
                    <a:pt x="22676" y="34680"/>
                  </a:cubicBezTo>
                  <a:cubicBezTo>
                    <a:pt x="19089" y="37476"/>
                    <a:pt x="15381" y="40242"/>
                    <a:pt x="12676" y="43950"/>
                  </a:cubicBezTo>
                  <a:cubicBezTo>
                    <a:pt x="9393" y="48479"/>
                    <a:pt x="8815" y="53616"/>
                    <a:pt x="8998" y="59087"/>
                  </a:cubicBezTo>
                  <a:cubicBezTo>
                    <a:pt x="9119" y="62461"/>
                    <a:pt x="9393" y="65896"/>
                    <a:pt x="8724" y="69239"/>
                  </a:cubicBezTo>
                  <a:cubicBezTo>
                    <a:pt x="8208" y="71945"/>
                    <a:pt x="6931" y="74437"/>
                    <a:pt x="5624" y="76838"/>
                  </a:cubicBezTo>
                  <a:cubicBezTo>
                    <a:pt x="3679" y="80364"/>
                    <a:pt x="973" y="84133"/>
                    <a:pt x="700" y="88267"/>
                  </a:cubicBezTo>
                  <a:cubicBezTo>
                    <a:pt x="365" y="93039"/>
                    <a:pt x="4195" y="96079"/>
                    <a:pt x="7843" y="98358"/>
                  </a:cubicBezTo>
                  <a:cubicBezTo>
                    <a:pt x="12482" y="101261"/>
                    <a:pt x="17840" y="103897"/>
                    <a:pt x="23443" y="103897"/>
                  </a:cubicBezTo>
                  <a:cubicBezTo>
                    <a:pt x="23825" y="103897"/>
                    <a:pt x="24207" y="103885"/>
                    <a:pt x="24591" y="103860"/>
                  </a:cubicBezTo>
                  <a:cubicBezTo>
                    <a:pt x="34348" y="103191"/>
                    <a:pt x="41612" y="94255"/>
                    <a:pt x="42707" y="85015"/>
                  </a:cubicBezTo>
                  <a:cubicBezTo>
                    <a:pt x="43284" y="80243"/>
                    <a:pt x="42585" y="75379"/>
                    <a:pt x="41308" y="70759"/>
                  </a:cubicBezTo>
                  <a:cubicBezTo>
                    <a:pt x="39941" y="65835"/>
                    <a:pt x="37539" y="60911"/>
                    <a:pt x="38299" y="55653"/>
                  </a:cubicBezTo>
                  <a:cubicBezTo>
                    <a:pt x="39090" y="50121"/>
                    <a:pt x="43527" y="44984"/>
                    <a:pt x="48239" y="42248"/>
                  </a:cubicBezTo>
                  <a:cubicBezTo>
                    <a:pt x="52920" y="39543"/>
                    <a:pt x="58391" y="38540"/>
                    <a:pt x="63345" y="36412"/>
                  </a:cubicBezTo>
                  <a:cubicBezTo>
                    <a:pt x="67874" y="34467"/>
                    <a:pt x="71826" y="31519"/>
                    <a:pt x="74075" y="27050"/>
                  </a:cubicBezTo>
                  <a:cubicBezTo>
                    <a:pt x="76203" y="22917"/>
                    <a:pt x="76628" y="18114"/>
                    <a:pt x="75291" y="13676"/>
                  </a:cubicBezTo>
                  <a:cubicBezTo>
                    <a:pt x="74564" y="11406"/>
                    <a:pt x="73446" y="9316"/>
                    <a:pt x="71935" y="7467"/>
                  </a:cubicBezTo>
                  <a:lnTo>
                    <a:pt x="71935" y="7467"/>
                  </a:lnTo>
                  <a:cubicBezTo>
                    <a:pt x="71929" y="7460"/>
                    <a:pt x="71923" y="7453"/>
                    <a:pt x="71917" y="7445"/>
                  </a:cubicBezTo>
                  <a:lnTo>
                    <a:pt x="71917" y="7445"/>
                  </a:lnTo>
                  <a:cubicBezTo>
                    <a:pt x="71917" y="7445"/>
                    <a:pt x="71917" y="7445"/>
                    <a:pt x="71917" y="7445"/>
                  </a:cubicBezTo>
                  <a:cubicBezTo>
                    <a:pt x="71905" y="7428"/>
                    <a:pt x="71893" y="7414"/>
                    <a:pt x="71880" y="7401"/>
                  </a:cubicBezTo>
                  <a:lnTo>
                    <a:pt x="71880" y="7401"/>
                  </a:lnTo>
                  <a:cubicBezTo>
                    <a:pt x="67973" y="2732"/>
                    <a:pt x="62405" y="1"/>
                    <a:pt x="56453"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5"/>
            <p:cNvSpPr/>
            <p:nvPr/>
          </p:nvSpPr>
          <p:spPr>
            <a:xfrm>
              <a:off x="821625" y="1957200"/>
              <a:ext cx="1511450" cy="2198600"/>
            </a:xfrm>
            <a:custGeom>
              <a:avLst/>
              <a:gdLst/>
              <a:ahLst/>
              <a:cxnLst/>
              <a:rect l="l" t="t" r="r" b="b"/>
              <a:pathLst>
                <a:path w="60458" h="87944" extrusionOk="0">
                  <a:moveTo>
                    <a:pt x="48256" y="696"/>
                  </a:moveTo>
                  <a:cubicBezTo>
                    <a:pt x="51234" y="696"/>
                    <a:pt x="54010" y="1898"/>
                    <a:pt x="55959" y="4618"/>
                  </a:cubicBezTo>
                  <a:cubicBezTo>
                    <a:pt x="57935" y="7354"/>
                    <a:pt x="58968" y="10667"/>
                    <a:pt x="57874" y="13950"/>
                  </a:cubicBezTo>
                  <a:cubicBezTo>
                    <a:pt x="55868" y="19968"/>
                    <a:pt x="49242" y="23859"/>
                    <a:pt x="44135" y="26929"/>
                  </a:cubicBezTo>
                  <a:cubicBezTo>
                    <a:pt x="38147" y="30515"/>
                    <a:pt x="31855" y="33737"/>
                    <a:pt x="27296" y="39148"/>
                  </a:cubicBezTo>
                  <a:cubicBezTo>
                    <a:pt x="22372" y="45014"/>
                    <a:pt x="20062" y="53282"/>
                    <a:pt x="21855" y="60820"/>
                  </a:cubicBezTo>
                  <a:cubicBezTo>
                    <a:pt x="22919" y="65318"/>
                    <a:pt x="25381" y="69574"/>
                    <a:pt x="25442" y="74285"/>
                  </a:cubicBezTo>
                  <a:cubicBezTo>
                    <a:pt x="25472" y="78419"/>
                    <a:pt x="23041" y="82279"/>
                    <a:pt x="19788" y="84711"/>
                  </a:cubicBezTo>
                  <a:cubicBezTo>
                    <a:pt x="17600" y="86344"/>
                    <a:pt x="15020" y="87257"/>
                    <a:pt x="12521" y="87257"/>
                  </a:cubicBezTo>
                  <a:cubicBezTo>
                    <a:pt x="9814" y="87257"/>
                    <a:pt x="7202" y="86186"/>
                    <a:pt x="5290" y="83799"/>
                  </a:cubicBezTo>
                  <a:cubicBezTo>
                    <a:pt x="336" y="77629"/>
                    <a:pt x="2037" y="69180"/>
                    <a:pt x="5076" y="62554"/>
                  </a:cubicBezTo>
                  <a:lnTo>
                    <a:pt x="5076" y="62554"/>
                  </a:lnTo>
                  <a:cubicBezTo>
                    <a:pt x="5076" y="62554"/>
                    <a:pt x="5077" y="62553"/>
                    <a:pt x="5077" y="62552"/>
                  </a:cubicBezTo>
                  <a:lnTo>
                    <a:pt x="5077" y="62552"/>
                  </a:lnTo>
                  <a:cubicBezTo>
                    <a:pt x="5077" y="62552"/>
                    <a:pt x="5077" y="62552"/>
                    <a:pt x="5077" y="62552"/>
                  </a:cubicBezTo>
                  <a:cubicBezTo>
                    <a:pt x="5077" y="62551"/>
                    <a:pt x="5078" y="62550"/>
                    <a:pt x="5078" y="62549"/>
                  </a:cubicBezTo>
                  <a:lnTo>
                    <a:pt x="5078" y="62549"/>
                  </a:lnTo>
                  <a:cubicBezTo>
                    <a:pt x="8815" y="54221"/>
                    <a:pt x="6810" y="44040"/>
                    <a:pt x="14226" y="37476"/>
                  </a:cubicBezTo>
                  <a:cubicBezTo>
                    <a:pt x="17296" y="34771"/>
                    <a:pt x="20731" y="32795"/>
                    <a:pt x="23193" y="29391"/>
                  </a:cubicBezTo>
                  <a:cubicBezTo>
                    <a:pt x="25381" y="26381"/>
                    <a:pt x="26871" y="22916"/>
                    <a:pt x="28542" y="19603"/>
                  </a:cubicBezTo>
                  <a:cubicBezTo>
                    <a:pt x="31947" y="12977"/>
                    <a:pt x="36263" y="4314"/>
                    <a:pt x="43740" y="1548"/>
                  </a:cubicBezTo>
                  <a:cubicBezTo>
                    <a:pt x="45244" y="993"/>
                    <a:pt x="46775" y="696"/>
                    <a:pt x="48256" y="696"/>
                  </a:cubicBezTo>
                  <a:close/>
                  <a:moveTo>
                    <a:pt x="48258" y="0"/>
                  </a:moveTo>
                  <a:cubicBezTo>
                    <a:pt x="42454" y="0"/>
                    <a:pt x="37247" y="4759"/>
                    <a:pt x="33983" y="9299"/>
                  </a:cubicBezTo>
                  <a:cubicBezTo>
                    <a:pt x="31187" y="13159"/>
                    <a:pt x="28998" y="17445"/>
                    <a:pt x="26871" y="21701"/>
                  </a:cubicBezTo>
                  <a:cubicBezTo>
                    <a:pt x="24469" y="26533"/>
                    <a:pt x="22007" y="30819"/>
                    <a:pt x="17600" y="34132"/>
                  </a:cubicBezTo>
                  <a:cubicBezTo>
                    <a:pt x="13436" y="37263"/>
                    <a:pt x="10123" y="40303"/>
                    <a:pt x="8542" y="45409"/>
                  </a:cubicBezTo>
                  <a:cubicBezTo>
                    <a:pt x="6840" y="50941"/>
                    <a:pt x="6961" y="56929"/>
                    <a:pt x="4591" y="62279"/>
                  </a:cubicBezTo>
                  <a:cubicBezTo>
                    <a:pt x="1733" y="68449"/>
                    <a:pt x="1" y="75957"/>
                    <a:pt x="3557" y="82249"/>
                  </a:cubicBezTo>
                  <a:cubicBezTo>
                    <a:pt x="5290" y="85318"/>
                    <a:pt x="7873" y="87568"/>
                    <a:pt x="11521" y="87902"/>
                  </a:cubicBezTo>
                  <a:cubicBezTo>
                    <a:pt x="11834" y="87930"/>
                    <a:pt x="12148" y="87944"/>
                    <a:pt x="12461" y="87944"/>
                  </a:cubicBezTo>
                  <a:cubicBezTo>
                    <a:pt x="18916" y="87944"/>
                    <a:pt x="25146" y="82094"/>
                    <a:pt x="25928" y="75774"/>
                  </a:cubicBezTo>
                  <a:cubicBezTo>
                    <a:pt x="26506" y="71154"/>
                    <a:pt x="24226" y="66656"/>
                    <a:pt x="22889" y="62339"/>
                  </a:cubicBezTo>
                  <a:cubicBezTo>
                    <a:pt x="21369" y="57233"/>
                    <a:pt x="21582" y="51762"/>
                    <a:pt x="23466" y="46777"/>
                  </a:cubicBezTo>
                  <a:cubicBezTo>
                    <a:pt x="26658" y="38205"/>
                    <a:pt x="34287" y="33312"/>
                    <a:pt x="41825" y="28965"/>
                  </a:cubicBezTo>
                  <a:cubicBezTo>
                    <a:pt x="47357" y="25743"/>
                    <a:pt x="53862" y="22217"/>
                    <a:pt x="57266" y="16533"/>
                  </a:cubicBezTo>
                  <a:cubicBezTo>
                    <a:pt x="60458" y="11275"/>
                    <a:pt x="58361" y="3402"/>
                    <a:pt x="52494" y="880"/>
                  </a:cubicBezTo>
                  <a:cubicBezTo>
                    <a:pt x="51060" y="271"/>
                    <a:pt x="49642" y="0"/>
                    <a:pt x="4825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5"/>
            <p:cNvSpPr/>
            <p:nvPr/>
          </p:nvSpPr>
          <p:spPr>
            <a:xfrm>
              <a:off x="1582275" y="2077100"/>
              <a:ext cx="594275" cy="543050"/>
            </a:xfrm>
            <a:custGeom>
              <a:avLst/>
              <a:gdLst/>
              <a:ahLst/>
              <a:cxnLst/>
              <a:rect l="l" t="t" r="r" b="b"/>
              <a:pathLst>
                <a:path w="23771" h="21722" extrusionOk="0">
                  <a:moveTo>
                    <a:pt x="16470" y="676"/>
                  </a:moveTo>
                  <a:cubicBezTo>
                    <a:pt x="19459" y="676"/>
                    <a:pt x="22073" y="2201"/>
                    <a:pt x="22494" y="5962"/>
                  </a:cubicBezTo>
                  <a:cubicBezTo>
                    <a:pt x="23161" y="11699"/>
                    <a:pt x="17071" y="16192"/>
                    <a:pt x="12483" y="18294"/>
                  </a:cubicBezTo>
                  <a:lnTo>
                    <a:pt x="12483" y="18294"/>
                  </a:lnTo>
                  <a:cubicBezTo>
                    <a:pt x="12476" y="18296"/>
                    <a:pt x="12470" y="18299"/>
                    <a:pt x="12463" y="18303"/>
                  </a:cubicBezTo>
                  <a:cubicBezTo>
                    <a:pt x="12463" y="18303"/>
                    <a:pt x="12463" y="18303"/>
                    <a:pt x="12463" y="18303"/>
                  </a:cubicBezTo>
                  <a:lnTo>
                    <a:pt x="12463" y="18303"/>
                  </a:lnTo>
                  <a:cubicBezTo>
                    <a:pt x="12442" y="18312"/>
                    <a:pt x="12424" y="18323"/>
                    <a:pt x="12408" y="18335"/>
                  </a:cubicBezTo>
                  <a:lnTo>
                    <a:pt x="12408" y="18335"/>
                  </a:lnTo>
                  <a:cubicBezTo>
                    <a:pt x="10643" y="19364"/>
                    <a:pt x="7271" y="21312"/>
                    <a:pt x="4647" y="21312"/>
                  </a:cubicBezTo>
                  <a:cubicBezTo>
                    <a:pt x="3979" y="21312"/>
                    <a:pt x="3360" y="21186"/>
                    <a:pt x="2828" y="20886"/>
                  </a:cubicBezTo>
                  <a:cubicBezTo>
                    <a:pt x="761" y="19762"/>
                    <a:pt x="1065" y="16388"/>
                    <a:pt x="1551" y="14503"/>
                  </a:cubicBezTo>
                  <a:cubicBezTo>
                    <a:pt x="2919" y="9275"/>
                    <a:pt x="7296" y="3622"/>
                    <a:pt x="12402" y="1524"/>
                  </a:cubicBezTo>
                  <a:cubicBezTo>
                    <a:pt x="13725" y="980"/>
                    <a:pt x="15135" y="676"/>
                    <a:pt x="16470" y="676"/>
                  </a:cubicBezTo>
                  <a:close/>
                  <a:moveTo>
                    <a:pt x="16576" y="1"/>
                  </a:moveTo>
                  <a:cubicBezTo>
                    <a:pt x="13315" y="1"/>
                    <a:pt x="9971" y="1727"/>
                    <a:pt x="7691" y="3926"/>
                  </a:cubicBezTo>
                  <a:cubicBezTo>
                    <a:pt x="4074" y="7391"/>
                    <a:pt x="1" y="12832"/>
                    <a:pt x="730" y="18151"/>
                  </a:cubicBezTo>
                  <a:cubicBezTo>
                    <a:pt x="1072" y="20822"/>
                    <a:pt x="2632" y="21721"/>
                    <a:pt x="4577" y="21721"/>
                  </a:cubicBezTo>
                  <a:cubicBezTo>
                    <a:pt x="7302" y="21721"/>
                    <a:pt x="10786" y="19955"/>
                    <a:pt x="12737" y="18819"/>
                  </a:cubicBezTo>
                  <a:cubicBezTo>
                    <a:pt x="16992" y="16844"/>
                    <a:pt x="21886" y="13287"/>
                    <a:pt x="22950" y="8424"/>
                  </a:cubicBezTo>
                  <a:cubicBezTo>
                    <a:pt x="23770" y="4716"/>
                    <a:pt x="21795" y="673"/>
                    <a:pt x="17874" y="96"/>
                  </a:cubicBezTo>
                  <a:cubicBezTo>
                    <a:pt x="17444" y="31"/>
                    <a:pt x="17011" y="1"/>
                    <a:pt x="1657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15"/>
            <p:cNvSpPr/>
            <p:nvPr/>
          </p:nvSpPr>
          <p:spPr>
            <a:xfrm>
              <a:off x="948525" y="3059925"/>
              <a:ext cx="442300" cy="947150"/>
            </a:xfrm>
            <a:custGeom>
              <a:avLst/>
              <a:gdLst/>
              <a:ahLst/>
              <a:cxnLst/>
              <a:rect l="l" t="t" r="r" b="b"/>
              <a:pathLst>
                <a:path w="17692" h="37886" extrusionOk="0">
                  <a:moveTo>
                    <a:pt x="9541" y="835"/>
                  </a:moveTo>
                  <a:cubicBezTo>
                    <a:pt x="9985" y="835"/>
                    <a:pt x="10300" y="1324"/>
                    <a:pt x="10487" y="1969"/>
                  </a:cubicBezTo>
                  <a:cubicBezTo>
                    <a:pt x="11916" y="7866"/>
                    <a:pt x="12190" y="13914"/>
                    <a:pt x="13801" y="19781"/>
                  </a:cubicBezTo>
                  <a:cubicBezTo>
                    <a:pt x="15168" y="24735"/>
                    <a:pt x="17691" y="32547"/>
                    <a:pt x="12433" y="36164"/>
                  </a:cubicBezTo>
                  <a:cubicBezTo>
                    <a:pt x="11281" y="36957"/>
                    <a:pt x="10037" y="37308"/>
                    <a:pt x="8811" y="37308"/>
                  </a:cubicBezTo>
                  <a:cubicBezTo>
                    <a:pt x="5055" y="37308"/>
                    <a:pt x="1469" y="34011"/>
                    <a:pt x="1217" y="30024"/>
                  </a:cubicBezTo>
                  <a:cubicBezTo>
                    <a:pt x="913" y="25373"/>
                    <a:pt x="3557" y="20996"/>
                    <a:pt x="5168" y="16802"/>
                  </a:cubicBezTo>
                  <a:cubicBezTo>
                    <a:pt x="6323" y="13853"/>
                    <a:pt x="7053" y="10753"/>
                    <a:pt x="7296" y="7592"/>
                  </a:cubicBezTo>
                  <a:cubicBezTo>
                    <a:pt x="7326" y="6042"/>
                    <a:pt x="7569" y="4492"/>
                    <a:pt x="8025" y="3002"/>
                  </a:cubicBezTo>
                  <a:cubicBezTo>
                    <a:pt x="8177" y="2485"/>
                    <a:pt x="8420" y="1574"/>
                    <a:pt x="8846" y="1178"/>
                  </a:cubicBezTo>
                  <a:cubicBezTo>
                    <a:pt x="9105" y="939"/>
                    <a:pt x="9336" y="835"/>
                    <a:pt x="9541" y="835"/>
                  </a:cubicBezTo>
                  <a:close/>
                  <a:moveTo>
                    <a:pt x="9621" y="0"/>
                  </a:moveTo>
                  <a:cubicBezTo>
                    <a:pt x="9418" y="0"/>
                    <a:pt x="9191" y="71"/>
                    <a:pt x="8937" y="236"/>
                  </a:cubicBezTo>
                  <a:cubicBezTo>
                    <a:pt x="7205" y="1330"/>
                    <a:pt x="6931" y="4826"/>
                    <a:pt x="6779" y="6619"/>
                  </a:cubicBezTo>
                  <a:cubicBezTo>
                    <a:pt x="6414" y="10966"/>
                    <a:pt x="5320" y="15252"/>
                    <a:pt x="3527" y="19264"/>
                  </a:cubicBezTo>
                  <a:cubicBezTo>
                    <a:pt x="2463" y="21817"/>
                    <a:pt x="1308" y="24370"/>
                    <a:pt x="852" y="27136"/>
                  </a:cubicBezTo>
                  <a:cubicBezTo>
                    <a:pt x="1" y="31969"/>
                    <a:pt x="2554" y="37228"/>
                    <a:pt x="7904" y="37836"/>
                  </a:cubicBezTo>
                  <a:cubicBezTo>
                    <a:pt x="8185" y="37869"/>
                    <a:pt x="8466" y="37886"/>
                    <a:pt x="8746" y="37886"/>
                  </a:cubicBezTo>
                  <a:cubicBezTo>
                    <a:pt x="10728" y="37886"/>
                    <a:pt x="12624" y="37048"/>
                    <a:pt x="13983" y="35556"/>
                  </a:cubicBezTo>
                  <a:cubicBezTo>
                    <a:pt x="15898" y="33489"/>
                    <a:pt x="16263" y="30662"/>
                    <a:pt x="16080" y="27927"/>
                  </a:cubicBezTo>
                  <a:cubicBezTo>
                    <a:pt x="15837" y="23762"/>
                    <a:pt x="14226" y="19841"/>
                    <a:pt x="13405" y="15768"/>
                  </a:cubicBezTo>
                  <a:cubicBezTo>
                    <a:pt x="12463" y="11149"/>
                    <a:pt x="12159" y="6409"/>
                    <a:pt x="11035" y="1820"/>
                  </a:cubicBezTo>
                  <a:lnTo>
                    <a:pt x="11035" y="1820"/>
                  </a:lnTo>
                  <a:cubicBezTo>
                    <a:pt x="11035" y="1819"/>
                    <a:pt x="11035" y="1818"/>
                    <a:pt x="11035" y="1817"/>
                  </a:cubicBezTo>
                  <a:lnTo>
                    <a:pt x="11035" y="1817"/>
                  </a:lnTo>
                  <a:cubicBezTo>
                    <a:pt x="11035" y="1817"/>
                    <a:pt x="11035" y="1817"/>
                    <a:pt x="11035" y="1817"/>
                  </a:cubicBezTo>
                  <a:cubicBezTo>
                    <a:pt x="11033" y="1811"/>
                    <a:pt x="11032" y="1806"/>
                    <a:pt x="11030" y="1801"/>
                  </a:cubicBezTo>
                  <a:lnTo>
                    <a:pt x="11030" y="1801"/>
                  </a:lnTo>
                  <a:cubicBezTo>
                    <a:pt x="10812" y="1009"/>
                    <a:pt x="10387" y="0"/>
                    <a:pt x="9621"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5"/>
            <p:cNvSpPr/>
            <p:nvPr/>
          </p:nvSpPr>
          <p:spPr>
            <a:xfrm>
              <a:off x="271650" y="3079750"/>
              <a:ext cx="289225" cy="278675"/>
            </a:xfrm>
            <a:custGeom>
              <a:avLst/>
              <a:gdLst/>
              <a:ahLst/>
              <a:cxnLst/>
              <a:rect l="l" t="t" r="r" b="b"/>
              <a:pathLst>
                <a:path w="11569" h="11147" extrusionOk="0">
                  <a:moveTo>
                    <a:pt x="6984" y="453"/>
                  </a:moveTo>
                  <a:cubicBezTo>
                    <a:pt x="8332" y="453"/>
                    <a:pt x="9772" y="932"/>
                    <a:pt x="10480" y="2088"/>
                  </a:cubicBezTo>
                  <a:cubicBezTo>
                    <a:pt x="11179" y="3243"/>
                    <a:pt x="10997" y="4762"/>
                    <a:pt x="10784" y="6039"/>
                  </a:cubicBezTo>
                  <a:cubicBezTo>
                    <a:pt x="10466" y="8064"/>
                    <a:pt x="9789" y="10557"/>
                    <a:pt x="7393" y="10557"/>
                  </a:cubicBezTo>
                  <a:cubicBezTo>
                    <a:pt x="7271" y="10557"/>
                    <a:pt x="7145" y="10551"/>
                    <a:pt x="7015" y="10538"/>
                  </a:cubicBezTo>
                  <a:cubicBezTo>
                    <a:pt x="4765" y="10355"/>
                    <a:pt x="3002" y="8410"/>
                    <a:pt x="2030" y="6495"/>
                  </a:cubicBezTo>
                  <a:cubicBezTo>
                    <a:pt x="2027" y="6490"/>
                    <a:pt x="2025" y="6484"/>
                    <a:pt x="2022" y="6479"/>
                  </a:cubicBezTo>
                  <a:lnTo>
                    <a:pt x="2022" y="6479"/>
                  </a:lnTo>
                  <a:cubicBezTo>
                    <a:pt x="1081" y="3723"/>
                    <a:pt x="3189" y="1138"/>
                    <a:pt x="5860" y="568"/>
                  </a:cubicBezTo>
                  <a:cubicBezTo>
                    <a:pt x="6214" y="493"/>
                    <a:pt x="6595" y="453"/>
                    <a:pt x="6984" y="453"/>
                  </a:cubicBezTo>
                  <a:close/>
                  <a:moveTo>
                    <a:pt x="7177" y="1"/>
                  </a:moveTo>
                  <a:cubicBezTo>
                    <a:pt x="3823" y="1"/>
                    <a:pt x="0" y="2740"/>
                    <a:pt x="1513" y="6738"/>
                  </a:cubicBezTo>
                  <a:cubicBezTo>
                    <a:pt x="1520" y="6753"/>
                    <a:pt x="1527" y="6767"/>
                    <a:pt x="1535" y="6779"/>
                  </a:cubicBezTo>
                  <a:lnTo>
                    <a:pt x="1535" y="6779"/>
                  </a:lnTo>
                  <a:cubicBezTo>
                    <a:pt x="1538" y="6786"/>
                    <a:pt x="1541" y="6792"/>
                    <a:pt x="1543" y="6799"/>
                  </a:cubicBezTo>
                  <a:cubicBezTo>
                    <a:pt x="2600" y="8884"/>
                    <a:pt x="4774" y="11146"/>
                    <a:pt x="7300" y="11146"/>
                  </a:cubicBezTo>
                  <a:cubicBezTo>
                    <a:pt x="7537" y="11146"/>
                    <a:pt x="7776" y="11126"/>
                    <a:pt x="8018" y="11085"/>
                  </a:cubicBezTo>
                  <a:cubicBezTo>
                    <a:pt x="10936" y="10568"/>
                    <a:pt x="11513" y="6799"/>
                    <a:pt x="11544" y="4367"/>
                  </a:cubicBezTo>
                  <a:cubicBezTo>
                    <a:pt x="11568" y="1296"/>
                    <a:pt x="9484" y="1"/>
                    <a:pt x="7177"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5"/>
            <p:cNvSpPr/>
            <p:nvPr/>
          </p:nvSpPr>
          <p:spPr>
            <a:xfrm>
              <a:off x="875" y="2729175"/>
              <a:ext cx="197675" cy="174150"/>
            </a:xfrm>
            <a:custGeom>
              <a:avLst/>
              <a:gdLst/>
              <a:ahLst/>
              <a:cxnLst/>
              <a:rect l="l" t="t" r="r" b="b"/>
              <a:pathLst>
                <a:path w="7907" h="6966" extrusionOk="0">
                  <a:moveTo>
                    <a:pt x="429" y="1"/>
                  </a:moveTo>
                  <a:cubicBezTo>
                    <a:pt x="34" y="1"/>
                    <a:pt x="34" y="548"/>
                    <a:pt x="429" y="548"/>
                  </a:cubicBezTo>
                  <a:cubicBezTo>
                    <a:pt x="2921" y="578"/>
                    <a:pt x="7025" y="974"/>
                    <a:pt x="7086" y="4348"/>
                  </a:cubicBezTo>
                  <a:cubicBezTo>
                    <a:pt x="7120" y="5991"/>
                    <a:pt x="5530" y="6404"/>
                    <a:pt x="3839" y="6404"/>
                  </a:cubicBezTo>
                  <a:cubicBezTo>
                    <a:pt x="2560" y="6404"/>
                    <a:pt x="1223" y="6168"/>
                    <a:pt x="490" y="6050"/>
                  </a:cubicBezTo>
                  <a:cubicBezTo>
                    <a:pt x="462" y="6043"/>
                    <a:pt x="435" y="6039"/>
                    <a:pt x="410" y="6039"/>
                  </a:cubicBezTo>
                  <a:cubicBezTo>
                    <a:pt x="105" y="6039"/>
                    <a:pt x="1" y="6513"/>
                    <a:pt x="338" y="6597"/>
                  </a:cubicBezTo>
                  <a:cubicBezTo>
                    <a:pt x="1165" y="6735"/>
                    <a:pt x="2514" y="6966"/>
                    <a:pt x="3829" y="6966"/>
                  </a:cubicBezTo>
                  <a:cubicBezTo>
                    <a:pt x="5703" y="6966"/>
                    <a:pt x="7508" y="6497"/>
                    <a:pt x="7633" y="4621"/>
                  </a:cubicBezTo>
                  <a:cubicBezTo>
                    <a:pt x="7906" y="700"/>
                    <a:pt x="3286" y="1"/>
                    <a:pt x="429"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5"/>
            <p:cNvSpPr/>
            <p:nvPr/>
          </p:nvSpPr>
          <p:spPr>
            <a:xfrm>
              <a:off x="675" y="2610500"/>
              <a:ext cx="526900" cy="446575"/>
            </a:xfrm>
            <a:custGeom>
              <a:avLst/>
              <a:gdLst/>
              <a:ahLst/>
              <a:cxnLst/>
              <a:rect l="l" t="t" r="r" b="b"/>
              <a:pathLst>
                <a:path w="21076" h="17863" extrusionOk="0">
                  <a:moveTo>
                    <a:pt x="4944" y="0"/>
                  </a:moveTo>
                  <a:cubicBezTo>
                    <a:pt x="3361" y="0"/>
                    <a:pt x="1802" y="167"/>
                    <a:pt x="346" y="493"/>
                  </a:cubicBezTo>
                  <a:cubicBezTo>
                    <a:pt x="0" y="579"/>
                    <a:pt x="118" y="1075"/>
                    <a:pt x="442" y="1075"/>
                  </a:cubicBezTo>
                  <a:cubicBezTo>
                    <a:pt x="460" y="1075"/>
                    <a:pt x="479" y="1073"/>
                    <a:pt x="498" y="1070"/>
                  </a:cubicBezTo>
                  <a:cubicBezTo>
                    <a:pt x="1924" y="737"/>
                    <a:pt x="3455" y="568"/>
                    <a:pt x="5009" y="568"/>
                  </a:cubicBezTo>
                  <a:cubicBezTo>
                    <a:pt x="8424" y="568"/>
                    <a:pt x="11955" y="1384"/>
                    <a:pt x="14753" y="3076"/>
                  </a:cubicBezTo>
                  <a:cubicBezTo>
                    <a:pt x="16060" y="3867"/>
                    <a:pt x="17641" y="4961"/>
                    <a:pt x="18340" y="6359"/>
                  </a:cubicBezTo>
                  <a:cubicBezTo>
                    <a:pt x="19617" y="8882"/>
                    <a:pt x="16304" y="9794"/>
                    <a:pt x="14419" y="10158"/>
                  </a:cubicBezTo>
                  <a:cubicBezTo>
                    <a:pt x="12230" y="10584"/>
                    <a:pt x="8735" y="10219"/>
                    <a:pt x="7398" y="12438"/>
                  </a:cubicBezTo>
                  <a:cubicBezTo>
                    <a:pt x="6546" y="13836"/>
                    <a:pt x="7306" y="16146"/>
                    <a:pt x="5726" y="16997"/>
                  </a:cubicBezTo>
                  <a:cubicBezTo>
                    <a:pt x="5286" y="17236"/>
                    <a:pt x="4754" y="17330"/>
                    <a:pt x="4193" y="17330"/>
                  </a:cubicBezTo>
                  <a:cubicBezTo>
                    <a:pt x="2892" y="17330"/>
                    <a:pt x="1429" y="16823"/>
                    <a:pt x="559" y="16420"/>
                  </a:cubicBezTo>
                  <a:cubicBezTo>
                    <a:pt x="512" y="16392"/>
                    <a:pt x="465" y="16380"/>
                    <a:pt x="421" y="16380"/>
                  </a:cubicBezTo>
                  <a:cubicBezTo>
                    <a:pt x="176" y="16380"/>
                    <a:pt x="2" y="16752"/>
                    <a:pt x="285" y="16906"/>
                  </a:cubicBezTo>
                  <a:cubicBezTo>
                    <a:pt x="1292" y="17388"/>
                    <a:pt x="2810" y="17862"/>
                    <a:pt x="4184" y="17862"/>
                  </a:cubicBezTo>
                  <a:cubicBezTo>
                    <a:pt x="5672" y="17862"/>
                    <a:pt x="6990" y="17306"/>
                    <a:pt x="7306" y="15599"/>
                  </a:cubicBezTo>
                  <a:cubicBezTo>
                    <a:pt x="7580" y="14110"/>
                    <a:pt x="7367" y="12620"/>
                    <a:pt x="8917" y="11769"/>
                  </a:cubicBezTo>
                  <a:cubicBezTo>
                    <a:pt x="9829" y="11253"/>
                    <a:pt x="10984" y="11192"/>
                    <a:pt x="11987" y="11070"/>
                  </a:cubicBezTo>
                  <a:cubicBezTo>
                    <a:pt x="14024" y="10827"/>
                    <a:pt x="16425" y="10675"/>
                    <a:pt x="18127" y="9429"/>
                  </a:cubicBezTo>
                  <a:cubicBezTo>
                    <a:pt x="21076" y="7271"/>
                    <a:pt x="17459" y="4140"/>
                    <a:pt x="15544" y="2894"/>
                  </a:cubicBezTo>
                  <a:cubicBezTo>
                    <a:pt x="12555" y="930"/>
                    <a:pt x="8681" y="0"/>
                    <a:pt x="4944"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5"/>
            <p:cNvSpPr/>
            <p:nvPr/>
          </p:nvSpPr>
          <p:spPr>
            <a:xfrm>
              <a:off x="1350" y="2464200"/>
              <a:ext cx="568025" cy="735925"/>
            </a:xfrm>
            <a:custGeom>
              <a:avLst/>
              <a:gdLst/>
              <a:ahLst/>
              <a:cxnLst/>
              <a:rect l="l" t="t" r="r" b="b"/>
              <a:pathLst>
                <a:path w="22721" h="29437" extrusionOk="0">
                  <a:moveTo>
                    <a:pt x="2805" y="0"/>
                  </a:moveTo>
                  <a:cubicBezTo>
                    <a:pt x="2011" y="0"/>
                    <a:pt x="1212" y="29"/>
                    <a:pt x="410" y="83"/>
                  </a:cubicBezTo>
                  <a:cubicBezTo>
                    <a:pt x="55" y="83"/>
                    <a:pt x="45" y="631"/>
                    <a:pt x="383" y="631"/>
                  </a:cubicBezTo>
                  <a:cubicBezTo>
                    <a:pt x="391" y="631"/>
                    <a:pt x="401" y="631"/>
                    <a:pt x="410" y="630"/>
                  </a:cubicBezTo>
                  <a:cubicBezTo>
                    <a:pt x="1200" y="580"/>
                    <a:pt x="1987" y="552"/>
                    <a:pt x="2770" y="552"/>
                  </a:cubicBezTo>
                  <a:cubicBezTo>
                    <a:pt x="7196" y="552"/>
                    <a:pt x="11467" y="1435"/>
                    <a:pt x="15213" y="4095"/>
                  </a:cubicBezTo>
                  <a:cubicBezTo>
                    <a:pt x="18191" y="6223"/>
                    <a:pt x="22204" y="10478"/>
                    <a:pt x="21170" y="14521"/>
                  </a:cubicBezTo>
                  <a:cubicBezTo>
                    <a:pt x="20471" y="17317"/>
                    <a:pt x="17584" y="18108"/>
                    <a:pt x="15273" y="19111"/>
                  </a:cubicBezTo>
                  <a:cubicBezTo>
                    <a:pt x="13541" y="19779"/>
                    <a:pt x="12052" y="20965"/>
                    <a:pt x="10988" y="22485"/>
                  </a:cubicBezTo>
                  <a:cubicBezTo>
                    <a:pt x="9741" y="24278"/>
                    <a:pt x="9286" y="26892"/>
                    <a:pt x="7462" y="28199"/>
                  </a:cubicBezTo>
                  <a:cubicBezTo>
                    <a:pt x="6826" y="28660"/>
                    <a:pt x="6148" y="28845"/>
                    <a:pt x="5458" y="28845"/>
                  </a:cubicBezTo>
                  <a:cubicBezTo>
                    <a:pt x="3738" y="28845"/>
                    <a:pt x="1941" y="27699"/>
                    <a:pt x="532" y="26831"/>
                  </a:cubicBezTo>
                  <a:cubicBezTo>
                    <a:pt x="485" y="26803"/>
                    <a:pt x="439" y="26791"/>
                    <a:pt x="396" y="26791"/>
                  </a:cubicBezTo>
                  <a:cubicBezTo>
                    <a:pt x="157" y="26791"/>
                    <a:pt x="0" y="27168"/>
                    <a:pt x="258" y="27348"/>
                  </a:cubicBezTo>
                  <a:cubicBezTo>
                    <a:pt x="1778" y="28271"/>
                    <a:pt x="3639" y="29437"/>
                    <a:pt x="5513" y="29437"/>
                  </a:cubicBezTo>
                  <a:cubicBezTo>
                    <a:pt x="5737" y="29437"/>
                    <a:pt x="5961" y="29420"/>
                    <a:pt x="6185" y="29384"/>
                  </a:cubicBezTo>
                  <a:cubicBezTo>
                    <a:pt x="8465" y="29020"/>
                    <a:pt x="9377" y="26801"/>
                    <a:pt x="10289" y="24947"/>
                  </a:cubicBezTo>
                  <a:cubicBezTo>
                    <a:pt x="10957" y="23548"/>
                    <a:pt x="11717" y="22241"/>
                    <a:pt x="12903" y="21178"/>
                  </a:cubicBezTo>
                  <a:cubicBezTo>
                    <a:pt x="14301" y="19962"/>
                    <a:pt x="15973" y="19506"/>
                    <a:pt x="17614" y="18807"/>
                  </a:cubicBezTo>
                  <a:cubicBezTo>
                    <a:pt x="19468" y="17986"/>
                    <a:pt x="21201" y="16709"/>
                    <a:pt x="21717" y="14673"/>
                  </a:cubicBezTo>
                  <a:cubicBezTo>
                    <a:pt x="22720" y="10813"/>
                    <a:pt x="19346" y="6740"/>
                    <a:pt x="16611" y="4490"/>
                  </a:cubicBezTo>
                  <a:cubicBezTo>
                    <a:pt x="12622" y="1158"/>
                    <a:pt x="7818" y="0"/>
                    <a:pt x="2805"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5"/>
            <p:cNvSpPr/>
            <p:nvPr/>
          </p:nvSpPr>
          <p:spPr>
            <a:xfrm>
              <a:off x="2475" y="2309775"/>
              <a:ext cx="787275" cy="1164775"/>
            </a:xfrm>
            <a:custGeom>
              <a:avLst/>
              <a:gdLst/>
              <a:ahLst/>
              <a:cxnLst/>
              <a:rect l="l" t="t" r="r" b="b"/>
              <a:pathLst>
                <a:path w="31491" h="46591" extrusionOk="0">
                  <a:moveTo>
                    <a:pt x="5526" y="1"/>
                  </a:moveTo>
                  <a:cubicBezTo>
                    <a:pt x="3776" y="1"/>
                    <a:pt x="2027" y="143"/>
                    <a:pt x="365" y="303"/>
                  </a:cubicBezTo>
                  <a:cubicBezTo>
                    <a:pt x="10" y="332"/>
                    <a:pt x="0" y="881"/>
                    <a:pt x="338" y="881"/>
                  </a:cubicBezTo>
                  <a:cubicBezTo>
                    <a:pt x="347" y="881"/>
                    <a:pt x="356" y="881"/>
                    <a:pt x="365" y="880"/>
                  </a:cubicBezTo>
                  <a:cubicBezTo>
                    <a:pt x="2007" y="717"/>
                    <a:pt x="3707" y="583"/>
                    <a:pt x="5401" y="583"/>
                  </a:cubicBezTo>
                  <a:cubicBezTo>
                    <a:pt x="7188" y="583"/>
                    <a:pt x="8968" y="732"/>
                    <a:pt x="10669" y="1154"/>
                  </a:cubicBezTo>
                  <a:cubicBezTo>
                    <a:pt x="14013" y="1974"/>
                    <a:pt x="17052" y="4132"/>
                    <a:pt x="19697" y="6291"/>
                  </a:cubicBezTo>
                  <a:cubicBezTo>
                    <a:pt x="21794" y="8053"/>
                    <a:pt x="23982" y="9877"/>
                    <a:pt x="25958" y="11792"/>
                  </a:cubicBezTo>
                  <a:cubicBezTo>
                    <a:pt x="28390" y="14193"/>
                    <a:pt x="30001" y="17233"/>
                    <a:pt x="28207" y="20485"/>
                  </a:cubicBezTo>
                  <a:cubicBezTo>
                    <a:pt x="27052" y="22522"/>
                    <a:pt x="25229" y="24102"/>
                    <a:pt x="24165" y="26200"/>
                  </a:cubicBezTo>
                  <a:cubicBezTo>
                    <a:pt x="23010" y="28479"/>
                    <a:pt x="23101" y="30911"/>
                    <a:pt x="23618" y="33373"/>
                  </a:cubicBezTo>
                  <a:cubicBezTo>
                    <a:pt x="24195" y="36109"/>
                    <a:pt x="25046" y="38935"/>
                    <a:pt x="25077" y="41762"/>
                  </a:cubicBezTo>
                  <a:cubicBezTo>
                    <a:pt x="25125" y="44656"/>
                    <a:pt x="22801" y="46019"/>
                    <a:pt x="20276" y="46019"/>
                  </a:cubicBezTo>
                  <a:cubicBezTo>
                    <a:pt x="19618" y="46019"/>
                    <a:pt x="18946" y="45926"/>
                    <a:pt x="18298" y="45744"/>
                  </a:cubicBezTo>
                  <a:cubicBezTo>
                    <a:pt x="15259" y="44832"/>
                    <a:pt x="12888" y="42461"/>
                    <a:pt x="10122" y="40972"/>
                  </a:cubicBezTo>
                  <a:cubicBezTo>
                    <a:pt x="7430" y="39504"/>
                    <a:pt x="4471" y="38911"/>
                    <a:pt x="1441" y="38911"/>
                  </a:cubicBezTo>
                  <a:cubicBezTo>
                    <a:pt x="1083" y="38911"/>
                    <a:pt x="724" y="38919"/>
                    <a:pt x="365" y="38935"/>
                  </a:cubicBezTo>
                  <a:cubicBezTo>
                    <a:pt x="0" y="38935"/>
                    <a:pt x="0" y="39513"/>
                    <a:pt x="365" y="39513"/>
                  </a:cubicBezTo>
                  <a:cubicBezTo>
                    <a:pt x="732" y="39491"/>
                    <a:pt x="1099" y="39480"/>
                    <a:pt x="1465" y="39480"/>
                  </a:cubicBezTo>
                  <a:cubicBezTo>
                    <a:pt x="5100" y="39480"/>
                    <a:pt x="8665" y="40570"/>
                    <a:pt x="11703" y="42613"/>
                  </a:cubicBezTo>
                  <a:cubicBezTo>
                    <a:pt x="14104" y="44194"/>
                    <a:pt x="16505" y="46200"/>
                    <a:pt x="19423" y="46534"/>
                  </a:cubicBezTo>
                  <a:cubicBezTo>
                    <a:pt x="19720" y="46571"/>
                    <a:pt x="20030" y="46591"/>
                    <a:pt x="20347" y="46591"/>
                  </a:cubicBezTo>
                  <a:cubicBezTo>
                    <a:pt x="22106" y="46591"/>
                    <a:pt x="24063" y="45992"/>
                    <a:pt x="25016" y="44498"/>
                  </a:cubicBezTo>
                  <a:cubicBezTo>
                    <a:pt x="26141" y="42765"/>
                    <a:pt x="25563" y="40425"/>
                    <a:pt x="25259" y="38540"/>
                  </a:cubicBezTo>
                  <a:cubicBezTo>
                    <a:pt x="24621" y="34710"/>
                    <a:pt x="22767" y="30455"/>
                    <a:pt x="24560" y="26686"/>
                  </a:cubicBezTo>
                  <a:cubicBezTo>
                    <a:pt x="25715" y="24193"/>
                    <a:pt x="28025" y="22461"/>
                    <a:pt x="29119" y="19938"/>
                  </a:cubicBezTo>
                  <a:cubicBezTo>
                    <a:pt x="31490" y="14406"/>
                    <a:pt x="25046" y="10272"/>
                    <a:pt x="21581" y="7172"/>
                  </a:cubicBezTo>
                  <a:cubicBezTo>
                    <a:pt x="18785" y="4649"/>
                    <a:pt x="15654" y="2278"/>
                    <a:pt x="12098" y="971"/>
                  </a:cubicBezTo>
                  <a:cubicBezTo>
                    <a:pt x="10029" y="236"/>
                    <a:pt x="7777" y="1"/>
                    <a:pt x="552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5"/>
            <p:cNvSpPr/>
            <p:nvPr/>
          </p:nvSpPr>
          <p:spPr>
            <a:xfrm>
              <a:off x="1400" y="3568750"/>
              <a:ext cx="1308875" cy="1584850"/>
            </a:xfrm>
            <a:custGeom>
              <a:avLst/>
              <a:gdLst/>
              <a:ahLst/>
              <a:cxnLst/>
              <a:rect l="l" t="t" r="r" b="b"/>
              <a:pathLst>
                <a:path w="52355" h="63394" extrusionOk="0">
                  <a:moveTo>
                    <a:pt x="411" y="0"/>
                  </a:moveTo>
                  <a:cubicBezTo>
                    <a:pt x="92" y="0"/>
                    <a:pt x="1" y="468"/>
                    <a:pt x="317" y="583"/>
                  </a:cubicBezTo>
                  <a:cubicBezTo>
                    <a:pt x="3903" y="1646"/>
                    <a:pt x="7338" y="3105"/>
                    <a:pt x="10621" y="4929"/>
                  </a:cubicBezTo>
                  <a:cubicBezTo>
                    <a:pt x="13387" y="6479"/>
                    <a:pt x="16609" y="7756"/>
                    <a:pt x="17582" y="11069"/>
                  </a:cubicBezTo>
                  <a:cubicBezTo>
                    <a:pt x="18463" y="14048"/>
                    <a:pt x="17916" y="17331"/>
                    <a:pt x="18007" y="20370"/>
                  </a:cubicBezTo>
                  <a:cubicBezTo>
                    <a:pt x="18068" y="22923"/>
                    <a:pt x="18797" y="25416"/>
                    <a:pt x="20104" y="27604"/>
                  </a:cubicBezTo>
                  <a:cubicBezTo>
                    <a:pt x="22901" y="32376"/>
                    <a:pt x="27855" y="37027"/>
                    <a:pt x="33144" y="38881"/>
                  </a:cubicBezTo>
                  <a:cubicBezTo>
                    <a:pt x="38311" y="40705"/>
                    <a:pt x="48676" y="39246"/>
                    <a:pt x="50895" y="45690"/>
                  </a:cubicBezTo>
                  <a:cubicBezTo>
                    <a:pt x="51868" y="48577"/>
                    <a:pt x="50530" y="51921"/>
                    <a:pt x="49193" y="54474"/>
                  </a:cubicBezTo>
                  <a:cubicBezTo>
                    <a:pt x="47643" y="57483"/>
                    <a:pt x="45637" y="60249"/>
                    <a:pt x="43539" y="62894"/>
                  </a:cubicBezTo>
                  <a:cubicBezTo>
                    <a:pt x="43356" y="63100"/>
                    <a:pt x="43536" y="63394"/>
                    <a:pt x="43741" y="63394"/>
                  </a:cubicBezTo>
                  <a:cubicBezTo>
                    <a:pt x="43807" y="63394"/>
                    <a:pt x="43875" y="63363"/>
                    <a:pt x="43935" y="63289"/>
                  </a:cubicBezTo>
                  <a:cubicBezTo>
                    <a:pt x="47217" y="59185"/>
                    <a:pt x="51138" y="54231"/>
                    <a:pt x="51716" y="48790"/>
                  </a:cubicBezTo>
                  <a:cubicBezTo>
                    <a:pt x="52354" y="42863"/>
                    <a:pt x="46853" y="40705"/>
                    <a:pt x="41928" y="39945"/>
                  </a:cubicBezTo>
                  <a:cubicBezTo>
                    <a:pt x="38190" y="39337"/>
                    <a:pt x="34390" y="39185"/>
                    <a:pt x="31016" y="37300"/>
                  </a:cubicBezTo>
                  <a:cubicBezTo>
                    <a:pt x="27703" y="35446"/>
                    <a:pt x="24785" y="32954"/>
                    <a:pt x="22414" y="29975"/>
                  </a:cubicBezTo>
                  <a:cubicBezTo>
                    <a:pt x="20013" y="26936"/>
                    <a:pt x="18615" y="23714"/>
                    <a:pt x="18585" y="19823"/>
                  </a:cubicBezTo>
                  <a:cubicBezTo>
                    <a:pt x="18524" y="16814"/>
                    <a:pt x="18980" y="13622"/>
                    <a:pt x="18068" y="10674"/>
                  </a:cubicBezTo>
                  <a:cubicBezTo>
                    <a:pt x="17126" y="7665"/>
                    <a:pt x="14360" y="6327"/>
                    <a:pt x="11776" y="4899"/>
                  </a:cubicBezTo>
                  <a:cubicBezTo>
                    <a:pt x="8189" y="2893"/>
                    <a:pt x="4390" y="1251"/>
                    <a:pt x="469" y="5"/>
                  </a:cubicBezTo>
                  <a:cubicBezTo>
                    <a:pt x="449" y="2"/>
                    <a:pt x="429" y="0"/>
                    <a:pt x="411"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5"/>
            <p:cNvSpPr/>
            <p:nvPr/>
          </p:nvSpPr>
          <p:spPr>
            <a:xfrm>
              <a:off x="1625" y="3870275"/>
              <a:ext cx="942375" cy="1283000"/>
            </a:xfrm>
            <a:custGeom>
              <a:avLst/>
              <a:gdLst/>
              <a:ahLst/>
              <a:cxnLst/>
              <a:rect l="l" t="t" r="r" b="b"/>
              <a:pathLst>
                <a:path w="37695" h="51320" extrusionOk="0">
                  <a:moveTo>
                    <a:pt x="377" y="0"/>
                  </a:moveTo>
                  <a:cubicBezTo>
                    <a:pt x="78" y="0"/>
                    <a:pt x="0" y="446"/>
                    <a:pt x="308" y="558"/>
                  </a:cubicBezTo>
                  <a:cubicBezTo>
                    <a:pt x="5536" y="2078"/>
                    <a:pt x="7512" y="8066"/>
                    <a:pt x="9761" y="12473"/>
                  </a:cubicBezTo>
                  <a:cubicBezTo>
                    <a:pt x="12284" y="17489"/>
                    <a:pt x="14776" y="21987"/>
                    <a:pt x="18819" y="25908"/>
                  </a:cubicBezTo>
                  <a:cubicBezTo>
                    <a:pt x="22284" y="29252"/>
                    <a:pt x="25992" y="31957"/>
                    <a:pt x="29822" y="34844"/>
                  </a:cubicBezTo>
                  <a:cubicBezTo>
                    <a:pt x="31919" y="36425"/>
                    <a:pt x="34108" y="38158"/>
                    <a:pt x="35384" y="40528"/>
                  </a:cubicBezTo>
                  <a:cubicBezTo>
                    <a:pt x="37208" y="43933"/>
                    <a:pt x="36418" y="47580"/>
                    <a:pt x="34868" y="50893"/>
                  </a:cubicBezTo>
                  <a:cubicBezTo>
                    <a:pt x="34765" y="51120"/>
                    <a:pt x="34955" y="51319"/>
                    <a:pt x="35136" y="51319"/>
                  </a:cubicBezTo>
                  <a:cubicBezTo>
                    <a:pt x="35222" y="51319"/>
                    <a:pt x="35305" y="51274"/>
                    <a:pt x="35354" y="51167"/>
                  </a:cubicBezTo>
                  <a:cubicBezTo>
                    <a:pt x="37694" y="46182"/>
                    <a:pt x="37603" y="41288"/>
                    <a:pt x="33561" y="37246"/>
                  </a:cubicBezTo>
                  <a:cubicBezTo>
                    <a:pt x="31676" y="35361"/>
                    <a:pt x="29457" y="33841"/>
                    <a:pt x="27330" y="32322"/>
                  </a:cubicBezTo>
                  <a:cubicBezTo>
                    <a:pt x="24959" y="30619"/>
                    <a:pt x="22709" y="28796"/>
                    <a:pt x="20612" y="26820"/>
                  </a:cubicBezTo>
                  <a:cubicBezTo>
                    <a:pt x="18241" y="24601"/>
                    <a:pt x="15931" y="22321"/>
                    <a:pt x="14199" y="19586"/>
                  </a:cubicBezTo>
                  <a:cubicBezTo>
                    <a:pt x="12375" y="16759"/>
                    <a:pt x="11007" y="13628"/>
                    <a:pt x="9457" y="10619"/>
                  </a:cubicBezTo>
                  <a:cubicBezTo>
                    <a:pt x="7268" y="6364"/>
                    <a:pt x="5475" y="1470"/>
                    <a:pt x="460" y="11"/>
                  </a:cubicBezTo>
                  <a:cubicBezTo>
                    <a:pt x="430" y="4"/>
                    <a:pt x="403" y="0"/>
                    <a:pt x="377"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5"/>
            <p:cNvSpPr/>
            <p:nvPr/>
          </p:nvSpPr>
          <p:spPr>
            <a:xfrm>
              <a:off x="1450" y="4056975"/>
              <a:ext cx="834650" cy="1096200"/>
            </a:xfrm>
            <a:custGeom>
              <a:avLst/>
              <a:gdLst/>
              <a:ahLst/>
              <a:cxnLst/>
              <a:rect l="l" t="t" r="r" b="b"/>
              <a:pathLst>
                <a:path w="33386" h="43848" extrusionOk="0">
                  <a:moveTo>
                    <a:pt x="410" y="0"/>
                  </a:moveTo>
                  <a:cubicBezTo>
                    <a:pt x="170" y="0"/>
                    <a:pt x="0" y="390"/>
                    <a:pt x="254" y="568"/>
                  </a:cubicBezTo>
                  <a:cubicBezTo>
                    <a:pt x="2290" y="1996"/>
                    <a:pt x="2959" y="4063"/>
                    <a:pt x="3780" y="6282"/>
                  </a:cubicBezTo>
                  <a:cubicBezTo>
                    <a:pt x="4479" y="8197"/>
                    <a:pt x="5421" y="10021"/>
                    <a:pt x="6607" y="11692"/>
                  </a:cubicBezTo>
                  <a:cubicBezTo>
                    <a:pt x="9008" y="15036"/>
                    <a:pt x="12169" y="17741"/>
                    <a:pt x="15330" y="20355"/>
                  </a:cubicBezTo>
                  <a:cubicBezTo>
                    <a:pt x="22382" y="26252"/>
                    <a:pt x="32899" y="32848"/>
                    <a:pt x="30467" y="43486"/>
                  </a:cubicBezTo>
                  <a:cubicBezTo>
                    <a:pt x="30413" y="43705"/>
                    <a:pt x="30588" y="43847"/>
                    <a:pt x="30756" y="43847"/>
                  </a:cubicBezTo>
                  <a:cubicBezTo>
                    <a:pt x="30869" y="43847"/>
                    <a:pt x="30978" y="43784"/>
                    <a:pt x="31014" y="43638"/>
                  </a:cubicBezTo>
                  <a:cubicBezTo>
                    <a:pt x="33385" y="33212"/>
                    <a:pt x="24023" y="26921"/>
                    <a:pt x="17032" y="21054"/>
                  </a:cubicBezTo>
                  <a:cubicBezTo>
                    <a:pt x="13294" y="17893"/>
                    <a:pt x="9342" y="14823"/>
                    <a:pt x="6607" y="10689"/>
                  </a:cubicBezTo>
                  <a:cubicBezTo>
                    <a:pt x="4357" y="7285"/>
                    <a:pt x="4023" y="2543"/>
                    <a:pt x="558" y="51"/>
                  </a:cubicBezTo>
                  <a:cubicBezTo>
                    <a:pt x="508" y="16"/>
                    <a:pt x="458" y="0"/>
                    <a:pt x="410"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5"/>
            <p:cNvSpPr/>
            <p:nvPr/>
          </p:nvSpPr>
          <p:spPr>
            <a:xfrm>
              <a:off x="1625" y="4249700"/>
              <a:ext cx="690850" cy="903475"/>
            </a:xfrm>
            <a:custGeom>
              <a:avLst/>
              <a:gdLst/>
              <a:ahLst/>
              <a:cxnLst/>
              <a:rect l="l" t="t" r="r" b="b"/>
              <a:pathLst>
                <a:path w="27634" h="36139" extrusionOk="0">
                  <a:moveTo>
                    <a:pt x="405" y="0"/>
                  </a:moveTo>
                  <a:cubicBezTo>
                    <a:pt x="204" y="0"/>
                    <a:pt x="1" y="279"/>
                    <a:pt x="186" y="488"/>
                  </a:cubicBezTo>
                  <a:cubicBezTo>
                    <a:pt x="2618" y="3406"/>
                    <a:pt x="3408" y="7357"/>
                    <a:pt x="5627" y="10458"/>
                  </a:cubicBezTo>
                  <a:cubicBezTo>
                    <a:pt x="7633" y="13254"/>
                    <a:pt x="10126" y="15655"/>
                    <a:pt x="12770" y="17813"/>
                  </a:cubicBezTo>
                  <a:cubicBezTo>
                    <a:pt x="18545" y="22555"/>
                    <a:pt x="27634" y="26750"/>
                    <a:pt x="25141" y="35777"/>
                  </a:cubicBezTo>
                  <a:cubicBezTo>
                    <a:pt x="25086" y="35996"/>
                    <a:pt x="25261" y="36138"/>
                    <a:pt x="25430" y="36138"/>
                  </a:cubicBezTo>
                  <a:cubicBezTo>
                    <a:pt x="25542" y="36138"/>
                    <a:pt x="25652" y="36075"/>
                    <a:pt x="25688" y="35929"/>
                  </a:cubicBezTo>
                  <a:cubicBezTo>
                    <a:pt x="26661" y="32434"/>
                    <a:pt x="26053" y="28938"/>
                    <a:pt x="23773" y="26081"/>
                  </a:cubicBezTo>
                  <a:cubicBezTo>
                    <a:pt x="21402" y="23163"/>
                    <a:pt x="17998" y="21187"/>
                    <a:pt x="15050" y="18908"/>
                  </a:cubicBezTo>
                  <a:cubicBezTo>
                    <a:pt x="11828" y="16415"/>
                    <a:pt x="8697" y="13710"/>
                    <a:pt x="6296" y="10427"/>
                  </a:cubicBezTo>
                  <a:cubicBezTo>
                    <a:pt x="3955" y="7205"/>
                    <a:pt x="3104" y="3132"/>
                    <a:pt x="581" y="93"/>
                  </a:cubicBezTo>
                  <a:cubicBezTo>
                    <a:pt x="531" y="28"/>
                    <a:pt x="468" y="0"/>
                    <a:pt x="405"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5"/>
            <p:cNvSpPr/>
            <p:nvPr/>
          </p:nvSpPr>
          <p:spPr>
            <a:xfrm>
              <a:off x="875" y="3754025"/>
              <a:ext cx="1050275" cy="1398600"/>
            </a:xfrm>
            <a:custGeom>
              <a:avLst/>
              <a:gdLst/>
              <a:ahLst/>
              <a:cxnLst/>
              <a:rect l="l" t="t" r="r" b="b"/>
              <a:pathLst>
                <a:path w="42011" h="55944" extrusionOk="0">
                  <a:moveTo>
                    <a:pt x="410" y="0"/>
                  </a:moveTo>
                  <a:cubicBezTo>
                    <a:pt x="105" y="0"/>
                    <a:pt x="1" y="474"/>
                    <a:pt x="338" y="558"/>
                  </a:cubicBezTo>
                  <a:cubicBezTo>
                    <a:pt x="3833" y="1348"/>
                    <a:pt x="7542" y="2503"/>
                    <a:pt x="10551" y="4540"/>
                  </a:cubicBezTo>
                  <a:cubicBezTo>
                    <a:pt x="13134" y="6302"/>
                    <a:pt x="14137" y="9251"/>
                    <a:pt x="14745" y="12169"/>
                  </a:cubicBezTo>
                  <a:cubicBezTo>
                    <a:pt x="15292" y="14722"/>
                    <a:pt x="15505" y="17366"/>
                    <a:pt x="16296" y="19829"/>
                  </a:cubicBezTo>
                  <a:cubicBezTo>
                    <a:pt x="17147" y="22503"/>
                    <a:pt x="18788" y="24844"/>
                    <a:pt x="20612" y="26941"/>
                  </a:cubicBezTo>
                  <a:cubicBezTo>
                    <a:pt x="24502" y="31318"/>
                    <a:pt x="29396" y="33902"/>
                    <a:pt x="34138" y="37154"/>
                  </a:cubicBezTo>
                  <a:cubicBezTo>
                    <a:pt x="36752" y="38978"/>
                    <a:pt x="39062" y="41136"/>
                    <a:pt x="39883" y="44327"/>
                  </a:cubicBezTo>
                  <a:cubicBezTo>
                    <a:pt x="40855" y="48188"/>
                    <a:pt x="40004" y="52017"/>
                    <a:pt x="38484" y="55604"/>
                  </a:cubicBezTo>
                  <a:cubicBezTo>
                    <a:pt x="38410" y="55808"/>
                    <a:pt x="38584" y="55943"/>
                    <a:pt x="38765" y="55943"/>
                  </a:cubicBezTo>
                  <a:cubicBezTo>
                    <a:pt x="38882" y="55943"/>
                    <a:pt x="39002" y="55887"/>
                    <a:pt x="39062" y="55756"/>
                  </a:cubicBezTo>
                  <a:cubicBezTo>
                    <a:pt x="40946" y="51227"/>
                    <a:pt x="42010" y="45422"/>
                    <a:pt x="39062" y="41045"/>
                  </a:cubicBezTo>
                  <a:cubicBezTo>
                    <a:pt x="36691" y="37458"/>
                    <a:pt x="32496" y="35513"/>
                    <a:pt x="28971" y="33233"/>
                  </a:cubicBezTo>
                  <a:cubicBezTo>
                    <a:pt x="24381" y="30315"/>
                    <a:pt x="19700" y="26242"/>
                    <a:pt x="17420" y="21196"/>
                  </a:cubicBezTo>
                  <a:cubicBezTo>
                    <a:pt x="15566" y="17093"/>
                    <a:pt x="15961" y="12321"/>
                    <a:pt x="14168" y="8187"/>
                  </a:cubicBezTo>
                  <a:cubicBezTo>
                    <a:pt x="11919" y="2989"/>
                    <a:pt x="5566" y="1166"/>
                    <a:pt x="490" y="11"/>
                  </a:cubicBezTo>
                  <a:cubicBezTo>
                    <a:pt x="462" y="4"/>
                    <a:pt x="435" y="0"/>
                    <a:pt x="410"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5"/>
            <p:cNvSpPr/>
            <p:nvPr/>
          </p:nvSpPr>
          <p:spPr>
            <a:xfrm>
              <a:off x="0" y="1310875"/>
              <a:ext cx="3017050" cy="3842725"/>
            </a:xfrm>
            <a:custGeom>
              <a:avLst/>
              <a:gdLst/>
              <a:ahLst/>
              <a:cxnLst/>
              <a:rect l="l" t="t" r="r" b="b"/>
              <a:pathLst>
                <a:path w="120682" h="153709" extrusionOk="0">
                  <a:moveTo>
                    <a:pt x="90992" y="678"/>
                  </a:moveTo>
                  <a:cubicBezTo>
                    <a:pt x="89416" y="678"/>
                    <a:pt x="87841" y="717"/>
                    <a:pt x="86273" y="760"/>
                  </a:cubicBezTo>
                  <a:cubicBezTo>
                    <a:pt x="76760" y="1064"/>
                    <a:pt x="66881" y="0"/>
                    <a:pt x="58066" y="4347"/>
                  </a:cubicBezTo>
                  <a:cubicBezTo>
                    <a:pt x="53173" y="6748"/>
                    <a:pt x="49647" y="10578"/>
                    <a:pt x="46941" y="15259"/>
                  </a:cubicBezTo>
                  <a:cubicBezTo>
                    <a:pt x="44479" y="19484"/>
                    <a:pt x="42321" y="24043"/>
                    <a:pt x="39008" y="27721"/>
                  </a:cubicBezTo>
                  <a:cubicBezTo>
                    <a:pt x="36442" y="30565"/>
                    <a:pt x="33277" y="32108"/>
                    <a:pt x="29742" y="32108"/>
                  </a:cubicBezTo>
                  <a:cubicBezTo>
                    <a:pt x="28630" y="32108"/>
                    <a:pt x="27481" y="31955"/>
                    <a:pt x="26303" y="31642"/>
                  </a:cubicBezTo>
                  <a:cubicBezTo>
                    <a:pt x="19433" y="29818"/>
                    <a:pt x="13385" y="24955"/>
                    <a:pt x="8004" y="20548"/>
                  </a:cubicBezTo>
                  <a:cubicBezTo>
                    <a:pt x="5603" y="18572"/>
                    <a:pt x="3324" y="16384"/>
                    <a:pt x="558" y="14864"/>
                  </a:cubicBezTo>
                  <a:cubicBezTo>
                    <a:pt x="511" y="14836"/>
                    <a:pt x="464" y="14824"/>
                    <a:pt x="420" y="14824"/>
                  </a:cubicBezTo>
                  <a:cubicBezTo>
                    <a:pt x="175" y="14824"/>
                    <a:pt x="1" y="15196"/>
                    <a:pt x="284" y="15350"/>
                  </a:cubicBezTo>
                  <a:cubicBezTo>
                    <a:pt x="3354" y="17052"/>
                    <a:pt x="5938" y="19606"/>
                    <a:pt x="8643" y="21794"/>
                  </a:cubicBezTo>
                  <a:cubicBezTo>
                    <a:pt x="11074" y="23800"/>
                    <a:pt x="13597" y="25654"/>
                    <a:pt x="16211" y="27387"/>
                  </a:cubicBezTo>
                  <a:cubicBezTo>
                    <a:pt x="20226" y="29970"/>
                    <a:pt x="25019" y="32734"/>
                    <a:pt x="29942" y="32734"/>
                  </a:cubicBezTo>
                  <a:cubicBezTo>
                    <a:pt x="30349" y="32734"/>
                    <a:pt x="30757" y="32715"/>
                    <a:pt x="31166" y="32676"/>
                  </a:cubicBezTo>
                  <a:cubicBezTo>
                    <a:pt x="39859" y="31825"/>
                    <a:pt x="43902" y="21581"/>
                    <a:pt x="47671" y="15107"/>
                  </a:cubicBezTo>
                  <a:cubicBezTo>
                    <a:pt x="50741" y="9818"/>
                    <a:pt x="55118" y="5897"/>
                    <a:pt x="60893" y="3739"/>
                  </a:cubicBezTo>
                  <a:cubicBezTo>
                    <a:pt x="65741" y="1946"/>
                    <a:pt x="71002" y="1418"/>
                    <a:pt x="76153" y="1418"/>
                  </a:cubicBezTo>
                  <a:cubicBezTo>
                    <a:pt x="76589" y="1418"/>
                    <a:pt x="77024" y="1422"/>
                    <a:pt x="77459" y="1429"/>
                  </a:cubicBezTo>
                  <a:cubicBezTo>
                    <a:pt x="77955" y="1440"/>
                    <a:pt x="78453" y="1445"/>
                    <a:pt x="78954" y="1445"/>
                  </a:cubicBezTo>
                  <a:cubicBezTo>
                    <a:pt x="82900" y="1445"/>
                    <a:pt x="86956" y="1144"/>
                    <a:pt x="90976" y="1144"/>
                  </a:cubicBezTo>
                  <a:cubicBezTo>
                    <a:pt x="94995" y="1144"/>
                    <a:pt x="98977" y="1445"/>
                    <a:pt x="102778" y="2645"/>
                  </a:cubicBezTo>
                  <a:cubicBezTo>
                    <a:pt x="107429" y="4104"/>
                    <a:pt x="110651" y="7539"/>
                    <a:pt x="110134" y="12675"/>
                  </a:cubicBezTo>
                  <a:cubicBezTo>
                    <a:pt x="109617" y="17934"/>
                    <a:pt x="106243" y="22463"/>
                    <a:pt x="105453" y="27660"/>
                  </a:cubicBezTo>
                  <a:cubicBezTo>
                    <a:pt x="104784" y="31855"/>
                    <a:pt x="106487" y="35290"/>
                    <a:pt x="109161" y="38390"/>
                  </a:cubicBezTo>
                  <a:cubicBezTo>
                    <a:pt x="111927" y="41612"/>
                    <a:pt x="115696" y="44560"/>
                    <a:pt x="116943" y="48785"/>
                  </a:cubicBezTo>
                  <a:cubicBezTo>
                    <a:pt x="118310" y="53527"/>
                    <a:pt x="115788" y="58238"/>
                    <a:pt x="111502" y="60366"/>
                  </a:cubicBezTo>
                  <a:cubicBezTo>
                    <a:pt x="107338" y="62463"/>
                    <a:pt x="102444" y="62950"/>
                    <a:pt x="97854" y="63497"/>
                  </a:cubicBezTo>
                  <a:cubicBezTo>
                    <a:pt x="90012" y="64409"/>
                    <a:pt x="80407" y="65837"/>
                    <a:pt x="77550" y="74530"/>
                  </a:cubicBezTo>
                  <a:cubicBezTo>
                    <a:pt x="75969" y="79272"/>
                    <a:pt x="77367" y="84014"/>
                    <a:pt x="78644" y="88604"/>
                  </a:cubicBezTo>
                  <a:cubicBezTo>
                    <a:pt x="80529" y="95260"/>
                    <a:pt x="82413" y="101978"/>
                    <a:pt x="83234" y="108847"/>
                  </a:cubicBezTo>
                  <a:cubicBezTo>
                    <a:pt x="84055" y="115564"/>
                    <a:pt x="84146" y="122434"/>
                    <a:pt x="82079" y="128938"/>
                  </a:cubicBezTo>
                  <a:cubicBezTo>
                    <a:pt x="80012" y="135352"/>
                    <a:pt x="76364" y="141157"/>
                    <a:pt x="72079" y="146325"/>
                  </a:cubicBezTo>
                  <a:cubicBezTo>
                    <a:pt x="70073" y="148756"/>
                    <a:pt x="67945" y="151036"/>
                    <a:pt x="65665" y="153225"/>
                  </a:cubicBezTo>
                  <a:cubicBezTo>
                    <a:pt x="65478" y="153412"/>
                    <a:pt x="65670" y="153708"/>
                    <a:pt x="65893" y="153708"/>
                  </a:cubicBezTo>
                  <a:cubicBezTo>
                    <a:pt x="65959" y="153708"/>
                    <a:pt x="66028" y="153682"/>
                    <a:pt x="66091" y="153620"/>
                  </a:cubicBezTo>
                  <a:cubicBezTo>
                    <a:pt x="74814" y="145139"/>
                    <a:pt x="82869" y="134379"/>
                    <a:pt x="84146" y="121887"/>
                  </a:cubicBezTo>
                  <a:cubicBezTo>
                    <a:pt x="84845" y="115200"/>
                    <a:pt x="83994" y="108330"/>
                    <a:pt x="82626" y="101795"/>
                  </a:cubicBezTo>
                  <a:cubicBezTo>
                    <a:pt x="81927" y="98513"/>
                    <a:pt x="81076" y="95260"/>
                    <a:pt x="80194" y="92038"/>
                  </a:cubicBezTo>
                  <a:cubicBezTo>
                    <a:pt x="79343" y="88908"/>
                    <a:pt x="78249" y="85777"/>
                    <a:pt x="77702" y="82585"/>
                  </a:cubicBezTo>
                  <a:cubicBezTo>
                    <a:pt x="76820" y="77540"/>
                    <a:pt x="77945" y="72403"/>
                    <a:pt x="81988" y="68998"/>
                  </a:cubicBezTo>
                  <a:cubicBezTo>
                    <a:pt x="85878" y="65746"/>
                    <a:pt x="90863" y="64895"/>
                    <a:pt x="95726" y="64317"/>
                  </a:cubicBezTo>
                  <a:cubicBezTo>
                    <a:pt x="102748" y="63497"/>
                    <a:pt x="114055" y="63223"/>
                    <a:pt x="117064" y="55351"/>
                  </a:cubicBezTo>
                  <a:cubicBezTo>
                    <a:pt x="120681" y="45959"/>
                    <a:pt x="110590" y="41430"/>
                    <a:pt x="106973" y="34287"/>
                  </a:cubicBezTo>
                  <a:cubicBezTo>
                    <a:pt x="102201" y="24864"/>
                    <a:pt x="115696" y="14773"/>
                    <a:pt x="108979" y="5928"/>
                  </a:cubicBezTo>
                  <a:cubicBezTo>
                    <a:pt x="106760" y="3010"/>
                    <a:pt x="102961" y="1855"/>
                    <a:pt x="99526" y="1277"/>
                  </a:cubicBezTo>
                  <a:cubicBezTo>
                    <a:pt x="96706" y="807"/>
                    <a:pt x="93847" y="678"/>
                    <a:pt x="90992" y="678"/>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5"/>
            <p:cNvSpPr/>
            <p:nvPr/>
          </p:nvSpPr>
          <p:spPr>
            <a:xfrm>
              <a:off x="675" y="1458700"/>
              <a:ext cx="2837025" cy="3694575"/>
            </a:xfrm>
            <a:custGeom>
              <a:avLst/>
              <a:gdLst/>
              <a:ahLst/>
              <a:cxnLst/>
              <a:rect l="l" t="t" r="r" b="b"/>
              <a:pathLst>
                <a:path w="113481" h="147783" extrusionOk="0">
                  <a:moveTo>
                    <a:pt x="89272" y="0"/>
                  </a:moveTo>
                  <a:cubicBezTo>
                    <a:pt x="87830" y="0"/>
                    <a:pt x="86389" y="54"/>
                    <a:pt x="84970" y="106"/>
                  </a:cubicBezTo>
                  <a:cubicBezTo>
                    <a:pt x="79316" y="288"/>
                    <a:pt x="73602" y="45"/>
                    <a:pt x="68161" y="1869"/>
                  </a:cubicBezTo>
                  <a:cubicBezTo>
                    <a:pt x="63936" y="3297"/>
                    <a:pt x="59468" y="5851"/>
                    <a:pt x="57036" y="9711"/>
                  </a:cubicBezTo>
                  <a:cubicBezTo>
                    <a:pt x="54027" y="14483"/>
                    <a:pt x="53510" y="20380"/>
                    <a:pt x="50349" y="25121"/>
                  </a:cubicBezTo>
                  <a:cubicBezTo>
                    <a:pt x="47310" y="29650"/>
                    <a:pt x="42629" y="33237"/>
                    <a:pt x="37218" y="34362"/>
                  </a:cubicBezTo>
                  <a:cubicBezTo>
                    <a:pt x="36120" y="34586"/>
                    <a:pt x="35041" y="34688"/>
                    <a:pt x="33980" y="34688"/>
                  </a:cubicBezTo>
                  <a:cubicBezTo>
                    <a:pt x="29139" y="34688"/>
                    <a:pt x="24667" y="32560"/>
                    <a:pt x="20379" y="30167"/>
                  </a:cubicBezTo>
                  <a:cubicBezTo>
                    <a:pt x="16124" y="27766"/>
                    <a:pt x="11990" y="24757"/>
                    <a:pt x="7096" y="23845"/>
                  </a:cubicBezTo>
                  <a:cubicBezTo>
                    <a:pt x="6098" y="23656"/>
                    <a:pt x="5088" y="23563"/>
                    <a:pt x="4080" y="23563"/>
                  </a:cubicBezTo>
                  <a:cubicBezTo>
                    <a:pt x="2815" y="23563"/>
                    <a:pt x="1552" y="23709"/>
                    <a:pt x="318" y="23997"/>
                  </a:cubicBezTo>
                  <a:cubicBezTo>
                    <a:pt x="1" y="24083"/>
                    <a:pt x="94" y="24579"/>
                    <a:pt x="414" y="24579"/>
                  </a:cubicBezTo>
                  <a:cubicBezTo>
                    <a:pt x="432" y="24579"/>
                    <a:pt x="451" y="24577"/>
                    <a:pt x="470" y="24574"/>
                  </a:cubicBezTo>
                  <a:cubicBezTo>
                    <a:pt x="1679" y="24284"/>
                    <a:pt x="2854" y="24154"/>
                    <a:pt x="4000" y="24154"/>
                  </a:cubicBezTo>
                  <a:cubicBezTo>
                    <a:pt x="13196" y="24154"/>
                    <a:pt x="20565" y="32564"/>
                    <a:pt x="29376" y="34726"/>
                  </a:cubicBezTo>
                  <a:cubicBezTo>
                    <a:pt x="30796" y="35080"/>
                    <a:pt x="32217" y="35247"/>
                    <a:pt x="33619" y="35247"/>
                  </a:cubicBezTo>
                  <a:cubicBezTo>
                    <a:pt x="41129" y="35247"/>
                    <a:pt x="48120" y="30448"/>
                    <a:pt x="51808" y="23814"/>
                  </a:cubicBezTo>
                  <a:cubicBezTo>
                    <a:pt x="54513" y="18981"/>
                    <a:pt x="54939" y="12750"/>
                    <a:pt x="58647" y="8495"/>
                  </a:cubicBezTo>
                  <a:cubicBezTo>
                    <a:pt x="62173" y="4422"/>
                    <a:pt x="67705" y="2142"/>
                    <a:pt x="72903" y="1291"/>
                  </a:cubicBezTo>
                  <a:cubicBezTo>
                    <a:pt x="75912" y="805"/>
                    <a:pt x="78921" y="805"/>
                    <a:pt x="81961" y="744"/>
                  </a:cubicBezTo>
                  <a:cubicBezTo>
                    <a:pt x="84388" y="718"/>
                    <a:pt x="86816" y="580"/>
                    <a:pt x="89244" y="580"/>
                  </a:cubicBezTo>
                  <a:cubicBezTo>
                    <a:pt x="89643" y="580"/>
                    <a:pt x="90042" y="584"/>
                    <a:pt x="90441" y="592"/>
                  </a:cubicBezTo>
                  <a:cubicBezTo>
                    <a:pt x="95456" y="714"/>
                    <a:pt x="101809" y="1929"/>
                    <a:pt x="104575" y="6732"/>
                  </a:cubicBezTo>
                  <a:cubicBezTo>
                    <a:pt x="107371" y="11595"/>
                    <a:pt x="103298" y="16945"/>
                    <a:pt x="102478" y="21778"/>
                  </a:cubicBezTo>
                  <a:cubicBezTo>
                    <a:pt x="101748" y="26064"/>
                    <a:pt x="102873" y="30623"/>
                    <a:pt x="105061" y="34301"/>
                  </a:cubicBezTo>
                  <a:cubicBezTo>
                    <a:pt x="107371" y="38131"/>
                    <a:pt x="113481" y="43176"/>
                    <a:pt x="110715" y="48192"/>
                  </a:cubicBezTo>
                  <a:cubicBezTo>
                    <a:pt x="108587" y="52052"/>
                    <a:pt x="103329" y="53116"/>
                    <a:pt x="99317" y="53602"/>
                  </a:cubicBezTo>
                  <a:cubicBezTo>
                    <a:pt x="95213" y="54088"/>
                    <a:pt x="91079" y="53936"/>
                    <a:pt x="87006" y="54787"/>
                  </a:cubicBezTo>
                  <a:cubicBezTo>
                    <a:pt x="83055" y="55638"/>
                    <a:pt x="79134" y="57189"/>
                    <a:pt x="75942" y="59742"/>
                  </a:cubicBezTo>
                  <a:cubicBezTo>
                    <a:pt x="73389" y="61748"/>
                    <a:pt x="71322" y="64453"/>
                    <a:pt x="70501" y="67645"/>
                  </a:cubicBezTo>
                  <a:cubicBezTo>
                    <a:pt x="69407" y="71931"/>
                    <a:pt x="70258" y="77037"/>
                    <a:pt x="71049" y="81323"/>
                  </a:cubicBezTo>
                  <a:cubicBezTo>
                    <a:pt x="72112" y="87128"/>
                    <a:pt x="74453" y="92569"/>
                    <a:pt x="75517" y="98375"/>
                  </a:cubicBezTo>
                  <a:cubicBezTo>
                    <a:pt x="76550" y="104059"/>
                    <a:pt x="76915" y="110077"/>
                    <a:pt x="75456" y="115700"/>
                  </a:cubicBezTo>
                  <a:cubicBezTo>
                    <a:pt x="72812" y="126156"/>
                    <a:pt x="65365" y="134545"/>
                    <a:pt x="57522" y="141597"/>
                  </a:cubicBezTo>
                  <a:cubicBezTo>
                    <a:pt x="55395" y="143512"/>
                    <a:pt x="53237" y="145397"/>
                    <a:pt x="51109" y="147312"/>
                  </a:cubicBezTo>
                  <a:cubicBezTo>
                    <a:pt x="50896" y="147501"/>
                    <a:pt x="51107" y="147783"/>
                    <a:pt x="51340" y="147783"/>
                  </a:cubicBezTo>
                  <a:cubicBezTo>
                    <a:pt x="51406" y="147783"/>
                    <a:pt x="51474" y="147760"/>
                    <a:pt x="51535" y="147707"/>
                  </a:cubicBezTo>
                  <a:cubicBezTo>
                    <a:pt x="59589" y="140473"/>
                    <a:pt x="67948" y="133482"/>
                    <a:pt x="72994" y="123664"/>
                  </a:cubicBezTo>
                  <a:cubicBezTo>
                    <a:pt x="78040" y="113907"/>
                    <a:pt x="77675" y="103116"/>
                    <a:pt x="74787" y="92751"/>
                  </a:cubicBezTo>
                  <a:cubicBezTo>
                    <a:pt x="73024" y="86460"/>
                    <a:pt x="71079" y="80532"/>
                    <a:pt x="70775" y="73937"/>
                  </a:cubicBezTo>
                  <a:cubicBezTo>
                    <a:pt x="70562" y="69438"/>
                    <a:pt x="71079" y="65547"/>
                    <a:pt x="74240" y="62082"/>
                  </a:cubicBezTo>
                  <a:cubicBezTo>
                    <a:pt x="77310" y="58708"/>
                    <a:pt x="81657" y="56702"/>
                    <a:pt x="86034" y="55608"/>
                  </a:cubicBezTo>
                  <a:cubicBezTo>
                    <a:pt x="90593" y="54483"/>
                    <a:pt x="95183" y="54727"/>
                    <a:pt x="99803" y="54119"/>
                  </a:cubicBezTo>
                  <a:cubicBezTo>
                    <a:pt x="103359" y="53632"/>
                    <a:pt x="107402" y="52751"/>
                    <a:pt x="110016" y="50076"/>
                  </a:cubicBezTo>
                  <a:cubicBezTo>
                    <a:pt x="112964" y="47006"/>
                    <a:pt x="111870" y="43085"/>
                    <a:pt x="109803" y="39833"/>
                  </a:cubicBezTo>
                  <a:cubicBezTo>
                    <a:pt x="108526" y="37796"/>
                    <a:pt x="106794" y="36064"/>
                    <a:pt x="105578" y="33997"/>
                  </a:cubicBezTo>
                  <a:cubicBezTo>
                    <a:pt x="104119" y="31626"/>
                    <a:pt x="103238" y="28951"/>
                    <a:pt x="102934" y="26155"/>
                  </a:cubicBezTo>
                  <a:cubicBezTo>
                    <a:pt x="102660" y="23267"/>
                    <a:pt x="103207" y="20623"/>
                    <a:pt x="104149" y="17918"/>
                  </a:cubicBezTo>
                  <a:cubicBezTo>
                    <a:pt x="105001" y="15547"/>
                    <a:pt x="106034" y="13145"/>
                    <a:pt x="106125" y="10623"/>
                  </a:cubicBezTo>
                  <a:cubicBezTo>
                    <a:pt x="106277" y="6641"/>
                    <a:pt x="103298" y="3601"/>
                    <a:pt x="99894" y="1960"/>
                  </a:cubicBezTo>
                  <a:cubicBezTo>
                    <a:pt x="96581" y="347"/>
                    <a:pt x="92925" y="0"/>
                    <a:pt x="89272"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 name="Google Shape;266;p15"/>
          <p:cNvSpPr/>
          <p:nvPr/>
        </p:nvSpPr>
        <p:spPr>
          <a:xfrm>
            <a:off x="-150" y="0"/>
            <a:ext cx="9144000" cy="14349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 name="Google Shape;267;p15"/>
          <p:cNvGrpSpPr/>
          <p:nvPr/>
        </p:nvGrpSpPr>
        <p:grpSpPr>
          <a:xfrm>
            <a:off x="4532675" y="1601775"/>
            <a:ext cx="3113300" cy="2268500"/>
            <a:chOff x="4532675" y="1601775"/>
            <a:chExt cx="3113300" cy="2268500"/>
          </a:xfrm>
        </p:grpSpPr>
        <p:sp>
          <p:nvSpPr>
            <p:cNvPr id="268" name="Google Shape;268;p15"/>
            <p:cNvSpPr/>
            <p:nvPr/>
          </p:nvSpPr>
          <p:spPr>
            <a:xfrm>
              <a:off x="4532675" y="1601775"/>
              <a:ext cx="3113300" cy="2268500"/>
            </a:xfrm>
            <a:custGeom>
              <a:avLst/>
              <a:gdLst/>
              <a:ahLst/>
              <a:cxnLst/>
              <a:rect l="l" t="t" r="r" b="b"/>
              <a:pathLst>
                <a:path w="124532" h="90740" extrusionOk="0">
                  <a:moveTo>
                    <a:pt x="86732" y="738"/>
                  </a:moveTo>
                  <a:cubicBezTo>
                    <a:pt x="87308" y="738"/>
                    <a:pt x="87891" y="757"/>
                    <a:pt x="88482" y="795"/>
                  </a:cubicBezTo>
                  <a:cubicBezTo>
                    <a:pt x="95017" y="1190"/>
                    <a:pt x="100853" y="3439"/>
                    <a:pt x="107145" y="5020"/>
                  </a:cubicBezTo>
                  <a:cubicBezTo>
                    <a:pt x="110185" y="5780"/>
                    <a:pt x="113194" y="6601"/>
                    <a:pt x="115899" y="8212"/>
                  </a:cubicBezTo>
                  <a:cubicBezTo>
                    <a:pt x="120519" y="11221"/>
                    <a:pt x="123225" y="16753"/>
                    <a:pt x="123559" y="22193"/>
                  </a:cubicBezTo>
                  <a:cubicBezTo>
                    <a:pt x="123711" y="25020"/>
                    <a:pt x="123133" y="27877"/>
                    <a:pt x="122617" y="30643"/>
                  </a:cubicBezTo>
                  <a:cubicBezTo>
                    <a:pt x="122070" y="33470"/>
                    <a:pt x="121431" y="36267"/>
                    <a:pt x="120671" y="39033"/>
                  </a:cubicBezTo>
                  <a:cubicBezTo>
                    <a:pt x="117571" y="50157"/>
                    <a:pt x="112768" y="61890"/>
                    <a:pt x="104562" y="70279"/>
                  </a:cubicBezTo>
                  <a:cubicBezTo>
                    <a:pt x="100428" y="74474"/>
                    <a:pt x="95504" y="77787"/>
                    <a:pt x="90276" y="80431"/>
                  </a:cubicBezTo>
                  <a:cubicBezTo>
                    <a:pt x="84500" y="83319"/>
                    <a:pt x="78695" y="85386"/>
                    <a:pt x="72251" y="85811"/>
                  </a:cubicBezTo>
                  <a:cubicBezTo>
                    <a:pt x="65655" y="86237"/>
                    <a:pt x="59090" y="85872"/>
                    <a:pt x="52494" y="86298"/>
                  </a:cubicBezTo>
                  <a:cubicBezTo>
                    <a:pt x="45959" y="86754"/>
                    <a:pt x="39515" y="87027"/>
                    <a:pt x="33041" y="88030"/>
                  </a:cubicBezTo>
                  <a:cubicBezTo>
                    <a:pt x="29697" y="88547"/>
                    <a:pt x="26353" y="89155"/>
                    <a:pt x="23010" y="89732"/>
                  </a:cubicBezTo>
                  <a:cubicBezTo>
                    <a:pt x="21420" y="89985"/>
                    <a:pt x="19873" y="90249"/>
                    <a:pt x="18325" y="90249"/>
                  </a:cubicBezTo>
                  <a:cubicBezTo>
                    <a:pt x="17268" y="90249"/>
                    <a:pt x="16210" y="90126"/>
                    <a:pt x="15137" y="89793"/>
                  </a:cubicBezTo>
                  <a:cubicBezTo>
                    <a:pt x="10791" y="88456"/>
                    <a:pt x="7782" y="84687"/>
                    <a:pt x="5776" y="80827"/>
                  </a:cubicBezTo>
                  <a:cubicBezTo>
                    <a:pt x="1551" y="72772"/>
                    <a:pt x="274" y="63136"/>
                    <a:pt x="2979" y="54413"/>
                  </a:cubicBezTo>
                  <a:cubicBezTo>
                    <a:pt x="5892" y="45109"/>
                    <a:pt x="13253" y="37927"/>
                    <a:pt x="23298" y="37927"/>
                  </a:cubicBezTo>
                  <a:cubicBezTo>
                    <a:pt x="23525" y="37927"/>
                    <a:pt x="23753" y="37931"/>
                    <a:pt x="23983" y="37938"/>
                  </a:cubicBezTo>
                  <a:cubicBezTo>
                    <a:pt x="27163" y="38057"/>
                    <a:pt x="30285" y="38699"/>
                    <a:pt x="33463" y="38699"/>
                  </a:cubicBezTo>
                  <a:cubicBezTo>
                    <a:pt x="33535" y="38699"/>
                    <a:pt x="33607" y="38699"/>
                    <a:pt x="33679" y="38698"/>
                  </a:cubicBezTo>
                  <a:cubicBezTo>
                    <a:pt x="41491" y="38638"/>
                    <a:pt x="48938" y="35355"/>
                    <a:pt x="54287" y="29671"/>
                  </a:cubicBezTo>
                  <a:cubicBezTo>
                    <a:pt x="60761" y="22619"/>
                    <a:pt x="63983" y="13044"/>
                    <a:pt x="71278" y="6692"/>
                  </a:cubicBezTo>
                  <a:cubicBezTo>
                    <a:pt x="75816" y="2707"/>
                    <a:pt x="80883" y="738"/>
                    <a:pt x="86732" y="738"/>
                  </a:cubicBezTo>
                  <a:close/>
                  <a:moveTo>
                    <a:pt x="86774" y="0"/>
                  </a:moveTo>
                  <a:cubicBezTo>
                    <a:pt x="84641" y="0"/>
                    <a:pt x="82538" y="236"/>
                    <a:pt x="80549" y="795"/>
                  </a:cubicBezTo>
                  <a:cubicBezTo>
                    <a:pt x="69546" y="3895"/>
                    <a:pt x="64318" y="14260"/>
                    <a:pt x="58573" y="23075"/>
                  </a:cubicBezTo>
                  <a:cubicBezTo>
                    <a:pt x="55594" y="27604"/>
                    <a:pt x="52159" y="31920"/>
                    <a:pt x="47296" y="34504"/>
                  </a:cubicBezTo>
                  <a:cubicBezTo>
                    <a:pt x="44287" y="36145"/>
                    <a:pt x="41004" y="37270"/>
                    <a:pt x="37630" y="37817"/>
                  </a:cubicBezTo>
                  <a:cubicBezTo>
                    <a:pt x="36364" y="38005"/>
                    <a:pt x="35117" y="38078"/>
                    <a:pt x="33876" y="38078"/>
                  </a:cubicBezTo>
                  <a:cubicBezTo>
                    <a:pt x="31511" y="38078"/>
                    <a:pt x="29171" y="37813"/>
                    <a:pt x="26779" y="37574"/>
                  </a:cubicBezTo>
                  <a:cubicBezTo>
                    <a:pt x="25682" y="37465"/>
                    <a:pt x="24592" y="37405"/>
                    <a:pt x="23512" y="37405"/>
                  </a:cubicBezTo>
                  <a:cubicBezTo>
                    <a:pt x="19448" y="37405"/>
                    <a:pt x="15537" y="38259"/>
                    <a:pt x="12007" y="40613"/>
                  </a:cubicBezTo>
                  <a:cubicBezTo>
                    <a:pt x="8359" y="43075"/>
                    <a:pt x="5624" y="46692"/>
                    <a:pt x="3800" y="50705"/>
                  </a:cubicBezTo>
                  <a:cubicBezTo>
                    <a:pt x="0" y="59063"/>
                    <a:pt x="274" y="68456"/>
                    <a:pt x="3435" y="76966"/>
                  </a:cubicBezTo>
                  <a:cubicBezTo>
                    <a:pt x="4955" y="81009"/>
                    <a:pt x="7113" y="85052"/>
                    <a:pt x="10457" y="87848"/>
                  </a:cubicBezTo>
                  <a:cubicBezTo>
                    <a:pt x="12985" y="89933"/>
                    <a:pt x="15724" y="90739"/>
                    <a:pt x="18698" y="90739"/>
                  </a:cubicBezTo>
                  <a:cubicBezTo>
                    <a:pt x="19799" y="90739"/>
                    <a:pt x="20932" y="90629"/>
                    <a:pt x="22098" y="90432"/>
                  </a:cubicBezTo>
                  <a:cubicBezTo>
                    <a:pt x="29363" y="89246"/>
                    <a:pt x="36597" y="87818"/>
                    <a:pt x="43953" y="87331"/>
                  </a:cubicBezTo>
                  <a:cubicBezTo>
                    <a:pt x="51369" y="86875"/>
                    <a:pt x="58786" y="86511"/>
                    <a:pt x="66202" y="86511"/>
                  </a:cubicBezTo>
                  <a:cubicBezTo>
                    <a:pt x="66350" y="86511"/>
                    <a:pt x="66498" y="86512"/>
                    <a:pt x="66646" y="86512"/>
                  </a:cubicBezTo>
                  <a:cubicBezTo>
                    <a:pt x="73135" y="86512"/>
                    <a:pt x="79198" y="85845"/>
                    <a:pt x="85260" y="83319"/>
                  </a:cubicBezTo>
                  <a:cubicBezTo>
                    <a:pt x="90580" y="81131"/>
                    <a:pt x="95716" y="78395"/>
                    <a:pt x="100276" y="74839"/>
                  </a:cubicBezTo>
                  <a:cubicBezTo>
                    <a:pt x="109881" y="67361"/>
                    <a:pt x="115595" y="56237"/>
                    <a:pt x="119456" y="44899"/>
                  </a:cubicBezTo>
                  <a:cubicBezTo>
                    <a:pt x="121462" y="39002"/>
                    <a:pt x="122951" y="32893"/>
                    <a:pt x="123833" y="26722"/>
                  </a:cubicBezTo>
                  <a:cubicBezTo>
                    <a:pt x="124532" y="21768"/>
                    <a:pt x="123711" y="16844"/>
                    <a:pt x="120975" y="12588"/>
                  </a:cubicBezTo>
                  <a:cubicBezTo>
                    <a:pt x="119769" y="10658"/>
                    <a:pt x="118143" y="8997"/>
                    <a:pt x="116217" y="7754"/>
                  </a:cubicBezTo>
                  <a:lnTo>
                    <a:pt x="116217" y="7754"/>
                  </a:lnTo>
                  <a:cubicBezTo>
                    <a:pt x="116204" y="7744"/>
                    <a:pt x="116189" y="7734"/>
                    <a:pt x="116173" y="7725"/>
                  </a:cubicBezTo>
                  <a:lnTo>
                    <a:pt x="116173" y="7725"/>
                  </a:lnTo>
                  <a:cubicBezTo>
                    <a:pt x="116173" y="7725"/>
                    <a:pt x="116173" y="7725"/>
                    <a:pt x="116173" y="7725"/>
                  </a:cubicBezTo>
                  <a:cubicBezTo>
                    <a:pt x="116158" y="7715"/>
                    <a:pt x="116144" y="7706"/>
                    <a:pt x="116129" y="7699"/>
                  </a:cubicBezTo>
                  <a:lnTo>
                    <a:pt x="116129" y="7699"/>
                  </a:lnTo>
                  <a:cubicBezTo>
                    <a:pt x="113496" y="6135"/>
                    <a:pt x="110564" y="5289"/>
                    <a:pt x="107601" y="4534"/>
                  </a:cubicBezTo>
                  <a:cubicBezTo>
                    <a:pt x="104440" y="3743"/>
                    <a:pt x="101370" y="2740"/>
                    <a:pt x="98239" y="1828"/>
                  </a:cubicBezTo>
                  <a:cubicBezTo>
                    <a:pt x="94664" y="787"/>
                    <a:pt x="90670" y="0"/>
                    <a:pt x="86774"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5"/>
            <p:cNvSpPr/>
            <p:nvPr/>
          </p:nvSpPr>
          <p:spPr>
            <a:xfrm>
              <a:off x="4838900" y="1774375"/>
              <a:ext cx="2702200" cy="1834425"/>
            </a:xfrm>
            <a:custGeom>
              <a:avLst/>
              <a:gdLst/>
              <a:ahLst/>
              <a:cxnLst/>
              <a:rect l="l" t="t" r="r" b="b"/>
              <a:pathLst>
                <a:path w="108088" h="73377" extrusionOk="0">
                  <a:moveTo>
                    <a:pt x="75919" y="670"/>
                  </a:moveTo>
                  <a:cubicBezTo>
                    <a:pt x="77089" y="670"/>
                    <a:pt x="78279" y="770"/>
                    <a:pt x="79486" y="973"/>
                  </a:cubicBezTo>
                  <a:cubicBezTo>
                    <a:pt x="84349" y="1824"/>
                    <a:pt x="89395" y="2736"/>
                    <a:pt x="93984" y="4590"/>
                  </a:cubicBezTo>
                  <a:cubicBezTo>
                    <a:pt x="98726" y="6505"/>
                    <a:pt x="102982" y="9332"/>
                    <a:pt x="104410" y="14499"/>
                  </a:cubicBezTo>
                  <a:cubicBezTo>
                    <a:pt x="105535" y="18542"/>
                    <a:pt x="105292" y="23010"/>
                    <a:pt x="104471" y="27083"/>
                  </a:cubicBezTo>
                  <a:cubicBezTo>
                    <a:pt x="103377" y="32585"/>
                    <a:pt x="101127" y="37813"/>
                    <a:pt x="98605" y="42767"/>
                  </a:cubicBezTo>
                  <a:cubicBezTo>
                    <a:pt x="96203" y="47448"/>
                    <a:pt x="93589" y="52190"/>
                    <a:pt x="90459" y="56415"/>
                  </a:cubicBezTo>
                  <a:cubicBezTo>
                    <a:pt x="87541" y="60427"/>
                    <a:pt x="83923" y="63862"/>
                    <a:pt x="79759" y="66536"/>
                  </a:cubicBezTo>
                  <a:cubicBezTo>
                    <a:pt x="75169" y="69394"/>
                    <a:pt x="70337" y="70488"/>
                    <a:pt x="64987" y="71005"/>
                  </a:cubicBezTo>
                  <a:cubicBezTo>
                    <a:pt x="62570" y="71248"/>
                    <a:pt x="60175" y="71345"/>
                    <a:pt x="57783" y="71345"/>
                  </a:cubicBezTo>
                  <a:cubicBezTo>
                    <a:pt x="54490" y="71345"/>
                    <a:pt x="51202" y="71160"/>
                    <a:pt x="47874" y="70913"/>
                  </a:cubicBezTo>
                  <a:cubicBezTo>
                    <a:pt x="46582" y="70822"/>
                    <a:pt x="45306" y="70780"/>
                    <a:pt x="44038" y="70780"/>
                  </a:cubicBezTo>
                  <a:cubicBezTo>
                    <a:pt x="40235" y="70780"/>
                    <a:pt x="36514" y="71157"/>
                    <a:pt x="32707" y="71704"/>
                  </a:cubicBezTo>
                  <a:cubicBezTo>
                    <a:pt x="29083" y="72204"/>
                    <a:pt x="24801" y="72842"/>
                    <a:pt x="20584" y="72842"/>
                  </a:cubicBezTo>
                  <a:cubicBezTo>
                    <a:pt x="14544" y="72842"/>
                    <a:pt x="8637" y="71532"/>
                    <a:pt x="4986" y="66628"/>
                  </a:cubicBezTo>
                  <a:cubicBezTo>
                    <a:pt x="1612" y="62129"/>
                    <a:pt x="153" y="55624"/>
                    <a:pt x="1156" y="50062"/>
                  </a:cubicBezTo>
                  <a:cubicBezTo>
                    <a:pt x="2585" y="42372"/>
                    <a:pt x="8329" y="37691"/>
                    <a:pt x="15898" y="36445"/>
                  </a:cubicBezTo>
                  <a:cubicBezTo>
                    <a:pt x="15923" y="36441"/>
                    <a:pt x="15946" y="36434"/>
                    <a:pt x="15966" y="36426"/>
                  </a:cubicBezTo>
                  <a:lnTo>
                    <a:pt x="15966" y="36426"/>
                  </a:lnTo>
                  <a:cubicBezTo>
                    <a:pt x="16811" y="36327"/>
                    <a:pt x="17655" y="36288"/>
                    <a:pt x="18498" y="36288"/>
                  </a:cubicBezTo>
                  <a:cubicBezTo>
                    <a:pt x="21760" y="36288"/>
                    <a:pt x="25008" y="36872"/>
                    <a:pt x="28265" y="36872"/>
                  </a:cubicBezTo>
                  <a:cubicBezTo>
                    <a:pt x="29682" y="36872"/>
                    <a:pt x="31101" y="36762"/>
                    <a:pt x="32524" y="36445"/>
                  </a:cubicBezTo>
                  <a:cubicBezTo>
                    <a:pt x="37175" y="35411"/>
                    <a:pt x="41369" y="32463"/>
                    <a:pt x="44591" y="29059"/>
                  </a:cubicBezTo>
                  <a:cubicBezTo>
                    <a:pt x="51461" y="21764"/>
                    <a:pt x="54774" y="11824"/>
                    <a:pt x="62768" y="5441"/>
                  </a:cubicBezTo>
                  <a:cubicBezTo>
                    <a:pt x="66676" y="2340"/>
                    <a:pt x="71133" y="670"/>
                    <a:pt x="75919" y="670"/>
                  </a:cubicBezTo>
                  <a:close/>
                  <a:moveTo>
                    <a:pt x="75437" y="1"/>
                  </a:moveTo>
                  <a:cubicBezTo>
                    <a:pt x="65240" y="1"/>
                    <a:pt x="57840" y="8502"/>
                    <a:pt x="52707" y="16505"/>
                  </a:cubicBezTo>
                  <a:cubicBezTo>
                    <a:pt x="49667" y="21277"/>
                    <a:pt x="46810" y="26353"/>
                    <a:pt x="42585" y="30214"/>
                  </a:cubicBezTo>
                  <a:cubicBezTo>
                    <a:pt x="40245" y="32402"/>
                    <a:pt x="37479" y="34135"/>
                    <a:pt x="34470" y="35290"/>
                  </a:cubicBezTo>
                  <a:cubicBezTo>
                    <a:pt x="32192" y="36116"/>
                    <a:pt x="29751" y="36384"/>
                    <a:pt x="27326" y="36384"/>
                  </a:cubicBezTo>
                  <a:cubicBezTo>
                    <a:pt x="26450" y="36384"/>
                    <a:pt x="25576" y="36349"/>
                    <a:pt x="24713" y="36293"/>
                  </a:cubicBezTo>
                  <a:cubicBezTo>
                    <a:pt x="22442" y="36107"/>
                    <a:pt x="20206" y="35745"/>
                    <a:pt x="17939" y="35745"/>
                  </a:cubicBezTo>
                  <a:cubicBezTo>
                    <a:pt x="17232" y="35745"/>
                    <a:pt x="16522" y="35781"/>
                    <a:pt x="15807" y="35867"/>
                  </a:cubicBezTo>
                  <a:cubicBezTo>
                    <a:pt x="15770" y="35874"/>
                    <a:pt x="15738" y="35887"/>
                    <a:pt x="15709" y="35904"/>
                  </a:cubicBezTo>
                  <a:lnTo>
                    <a:pt x="15709" y="35904"/>
                  </a:lnTo>
                  <a:cubicBezTo>
                    <a:pt x="9068" y="37006"/>
                    <a:pt x="3492" y="40712"/>
                    <a:pt x="1308" y="47235"/>
                  </a:cubicBezTo>
                  <a:cubicBezTo>
                    <a:pt x="1" y="51095"/>
                    <a:pt x="62" y="54986"/>
                    <a:pt x="1004" y="58907"/>
                  </a:cubicBezTo>
                  <a:cubicBezTo>
                    <a:pt x="2007" y="63011"/>
                    <a:pt x="3800" y="67205"/>
                    <a:pt x="7357" y="69698"/>
                  </a:cubicBezTo>
                  <a:cubicBezTo>
                    <a:pt x="11217" y="72433"/>
                    <a:pt x="15928" y="73345"/>
                    <a:pt x="20579" y="73375"/>
                  </a:cubicBezTo>
                  <a:cubicBezTo>
                    <a:pt x="20662" y="73376"/>
                    <a:pt x="20746" y="73376"/>
                    <a:pt x="20830" y="73376"/>
                  </a:cubicBezTo>
                  <a:cubicBezTo>
                    <a:pt x="25882" y="73376"/>
                    <a:pt x="30905" y="72483"/>
                    <a:pt x="35898" y="71825"/>
                  </a:cubicBezTo>
                  <a:cubicBezTo>
                    <a:pt x="38142" y="71529"/>
                    <a:pt x="40347" y="71425"/>
                    <a:pt x="42542" y="71425"/>
                  </a:cubicBezTo>
                  <a:cubicBezTo>
                    <a:pt x="46207" y="71425"/>
                    <a:pt x="49844" y="71715"/>
                    <a:pt x="53589" y="71886"/>
                  </a:cubicBezTo>
                  <a:cubicBezTo>
                    <a:pt x="55098" y="71965"/>
                    <a:pt x="56632" y="72009"/>
                    <a:pt x="58176" y="72009"/>
                  </a:cubicBezTo>
                  <a:cubicBezTo>
                    <a:pt x="62600" y="72009"/>
                    <a:pt x="67103" y="71647"/>
                    <a:pt x="71340" y="70701"/>
                  </a:cubicBezTo>
                  <a:cubicBezTo>
                    <a:pt x="75960" y="69637"/>
                    <a:pt x="80185" y="67296"/>
                    <a:pt x="83832" y="64287"/>
                  </a:cubicBezTo>
                  <a:cubicBezTo>
                    <a:pt x="87571" y="61126"/>
                    <a:pt x="90793" y="57387"/>
                    <a:pt x="93346" y="53193"/>
                  </a:cubicBezTo>
                  <a:cubicBezTo>
                    <a:pt x="96446" y="48117"/>
                    <a:pt x="99395" y="42919"/>
                    <a:pt x="101735" y="37448"/>
                  </a:cubicBezTo>
                  <a:cubicBezTo>
                    <a:pt x="105018" y="29788"/>
                    <a:pt x="108088" y="18998"/>
                    <a:pt x="103650" y="11095"/>
                  </a:cubicBezTo>
                  <a:cubicBezTo>
                    <a:pt x="101431" y="7174"/>
                    <a:pt x="96811" y="4955"/>
                    <a:pt x="92708" y="3496"/>
                  </a:cubicBezTo>
                  <a:cubicBezTo>
                    <a:pt x="90215" y="2675"/>
                    <a:pt x="87662" y="2007"/>
                    <a:pt x="85078" y="1490"/>
                  </a:cubicBezTo>
                  <a:cubicBezTo>
                    <a:pt x="82404" y="943"/>
                    <a:pt x="79668" y="304"/>
                    <a:pt x="76932" y="61"/>
                  </a:cubicBezTo>
                  <a:cubicBezTo>
                    <a:pt x="76428" y="21"/>
                    <a:pt x="75929" y="1"/>
                    <a:pt x="75437"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5"/>
            <p:cNvSpPr/>
            <p:nvPr/>
          </p:nvSpPr>
          <p:spPr>
            <a:xfrm>
              <a:off x="5046350" y="1940800"/>
              <a:ext cx="2320750" cy="1427550"/>
            </a:xfrm>
            <a:custGeom>
              <a:avLst/>
              <a:gdLst/>
              <a:ahLst/>
              <a:cxnLst/>
              <a:rect l="l" t="t" r="r" b="b"/>
              <a:pathLst>
                <a:path w="92830" h="57102" extrusionOk="0">
                  <a:moveTo>
                    <a:pt x="71918" y="582"/>
                  </a:moveTo>
                  <a:cubicBezTo>
                    <a:pt x="73019" y="582"/>
                    <a:pt x="74153" y="706"/>
                    <a:pt x="75321" y="973"/>
                  </a:cubicBezTo>
                  <a:cubicBezTo>
                    <a:pt x="81917" y="2493"/>
                    <a:pt x="89303" y="6535"/>
                    <a:pt x="90945" y="13648"/>
                  </a:cubicBezTo>
                  <a:cubicBezTo>
                    <a:pt x="92829" y="21763"/>
                    <a:pt x="87541" y="29909"/>
                    <a:pt x="84015" y="36779"/>
                  </a:cubicBezTo>
                  <a:cubicBezTo>
                    <a:pt x="80641" y="43405"/>
                    <a:pt x="76507" y="50548"/>
                    <a:pt x="69607" y="53983"/>
                  </a:cubicBezTo>
                  <a:cubicBezTo>
                    <a:pt x="66000" y="55786"/>
                    <a:pt x="61921" y="56533"/>
                    <a:pt x="57892" y="56533"/>
                  </a:cubicBezTo>
                  <a:cubicBezTo>
                    <a:pt x="57236" y="56533"/>
                    <a:pt x="56581" y="56513"/>
                    <a:pt x="55929" y="56475"/>
                  </a:cubicBezTo>
                  <a:cubicBezTo>
                    <a:pt x="51461" y="56232"/>
                    <a:pt x="47114" y="54986"/>
                    <a:pt x="42676" y="54469"/>
                  </a:cubicBezTo>
                  <a:cubicBezTo>
                    <a:pt x="39576" y="54129"/>
                    <a:pt x="36456" y="53958"/>
                    <a:pt x="33336" y="53958"/>
                  </a:cubicBezTo>
                  <a:cubicBezTo>
                    <a:pt x="28657" y="53958"/>
                    <a:pt x="23977" y="54341"/>
                    <a:pt x="19363" y="55107"/>
                  </a:cubicBezTo>
                  <a:cubicBezTo>
                    <a:pt x="17252" y="55433"/>
                    <a:pt x="14889" y="55857"/>
                    <a:pt x="12585" y="55857"/>
                  </a:cubicBezTo>
                  <a:cubicBezTo>
                    <a:pt x="10810" y="55857"/>
                    <a:pt x="9070" y="55605"/>
                    <a:pt x="7509" y="54864"/>
                  </a:cubicBezTo>
                  <a:cubicBezTo>
                    <a:pt x="4226" y="53284"/>
                    <a:pt x="1916" y="48694"/>
                    <a:pt x="2159" y="45107"/>
                  </a:cubicBezTo>
                  <a:cubicBezTo>
                    <a:pt x="2585" y="38724"/>
                    <a:pt x="10244" y="34773"/>
                    <a:pt x="15959" y="34682"/>
                  </a:cubicBezTo>
                  <a:cubicBezTo>
                    <a:pt x="18034" y="34682"/>
                    <a:pt x="20267" y="34857"/>
                    <a:pt x="22468" y="34857"/>
                  </a:cubicBezTo>
                  <a:cubicBezTo>
                    <a:pt x="24264" y="34857"/>
                    <a:pt x="26039" y="34740"/>
                    <a:pt x="27691" y="34317"/>
                  </a:cubicBezTo>
                  <a:cubicBezTo>
                    <a:pt x="31187" y="33405"/>
                    <a:pt x="34591" y="31034"/>
                    <a:pt x="37388" y="28815"/>
                  </a:cubicBezTo>
                  <a:cubicBezTo>
                    <a:pt x="40306" y="26535"/>
                    <a:pt x="42616" y="23618"/>
                    <a:pt x="45017" y="20791"/>
                  </a:cubicBezTo>
                  <a:cubicBezTo>
                    <a:pt x="47813" y="17478"/>
                    <a:pt x="50792" y="14286"/>
                    <a:pt x="53801" y="11155"/>
                  </a:cubicBezTo>
                  <a:cubicBezTo>
                    <a:pt x="58792" y="6006"/>
                    <a:pt x="64632" y="582"/>
                    <a:pt x="71918" y="582"/>
                  </a:cubicBezTo>
                  <a:close/>
                  <a:moveTo>
                    <a:pt x="71790" y="0"/>
                  </a:moveTo>
                  <a:cubicBezTo>
                    <a:pt x="69656" y="0"/>
                    <a:pt x="67538" y="391"/>
                    <a:pt x="65534" y="1277"/>
                  </a:cubicBezTo>
                  <a:cubicBezTo>
                    <a:pt x="61187" y="3192"/>
                    <a:pt x="57692" y="6414"/>
                    <a:pt x="54379" y="9757"/>
                  </a:cubicBezTo>
                  <a:cubicBezTo>
                    <a:pt x="50579" y="13617"/>
                    <a:pt x="46932" y="17630"/>
                    <a:pt x="43436" y="21794"/>
                  </a:cubicBezTo>
                  <a:cubicBezTo>
                    <a:pt x="40062" y="25776"/>
                    <a:pt x="36537" y="28998"/>
                    <a:pt x="32068" y="31703"/>
                  </a:cubicBezTo>
                  <a:cubicBezTo>
                    <a:pt x="29546" y="33223"/>
                    <a:pt x="27144" y="34104"/>
                    <a:pt x="24196" y="34104"/>
                  </a:cubicBezTo>
                  <a:cubicBezTo>
                    <a:pt x="23284" y="34114"/>
                    <a:pt x="22369" y="34118"/>
                    <a:pt x="21452" y="34118"/>
                  </a:cubicBezTo>
                  <a:cubicBezTo>
                    <a:pt x="19620" y="34118"/>
                    <a:pt x="17782" y="34104"/>
                    <a:pt x="15959" y="34104"/>
                  </a:cubicBezTo>
                  <a:cubicBezTo>
                    <a:pt x="15954" y="34104"/>
                    <a:pt x="15950" y="34104"/>
                    <a:pt x="15946" y="34104"/>
                  </a:cubicBezTo>
                  <a:lnTo>
                    <a:pt x="15946" y="34104"/>
                  </a:lnTo>
                  <a:cubicBezTo>
                    <a:pt x="11025" y="34200"/>
                    <a:pt x="5409" y="36813"/>
                    <a:pt x="2858" y="41125"/>
                  </a:cubicBezTo>
                  <a:cubicBezTo>
                    <a:pt x="1" y="45928"/>
                    <a:pt x="2493" y="53436"/>
                    <a:pt x="7691" y="55563"/>
                  </a:cubicBezTo>
                  <a:cubicBezTo>
                    <a:pt x="9209" y="56192"/>
                    <a:pt x="10859" y="56403"/>
                    <a:pt x="12527" y="56403"/>
                  </a:cubicBezTo>
                  <a:cubicBezTo>
                    <a:pt x="14165" y="56403"/>
                    <a:pt x="15821" y="56200"/>
                    <a:pt x="17387" y="55989"/>
                  </a:cubicBezTo>
                  <a:cubicBezTo>
                    <a:pt x="21491" y="55411"/>
                    <a:pt x="25503" y="54803"/>
                    <a:pt x="29637" y="54621"/>
                  </a:cubicBezTo>
                  <a:cubicBezTo>
                    <a:pt x="30921" y="54560"/>
                    <a:pt x="32207" y="54530"/>
                    <a:pt x="33493" y="54530"/>
                  </a:cubicBezTo>
                  <a:cubicBezTo>
                    <a:pt x="37352" y="54530"/>
                    <a:pt x="41210" y="54803"/>
                    <a:pt x="45017" y="55351"/>
                  </a:cubicBezTo>
                  <a:cubicBezTo>
                    <a:pt x="49378" y="56002"/>
                    <a:pt x="53554" y="57101"/>
                    <a:pt x="57938" y="57101"/>
                  </a:cubicBezTo>
                  <a:cubicBezTo>
                    <a:pt x="58260" y="57101"/>
                    <a:pt x="58583" y="57096"/>
                    <a:pt x="58908" y="57083"/>
                  </a:cubicBezTo>
                  <a:cubicBezTo>
                    <a:pt x="63224" y="56931"/>
                    <a:pt x="67662" y="55958"/>
                    <a:pt x="71370" y="53679"/>
                  </a:cubicBezTo>
                  <a:cubicBezTo>
                    <a:pt x="74531" y="51733"/>
                    <a:pt x="77084" y="48937"/>
                    <a:pt x="79273" y="45958"/>
                  </a:cubicBezTo>
                  <a:cubicBezTo>
                    <a:pt x="81735" y="42554"/>
                    <a:pt x="83589" y="38815"/>
                    <a:pt x="85534" y="35107"/>
                  </a:cubicBezTo>
                  <a:cubicBezTo>
                    <a:pt x="87419" y="31520"/>
                    <a:pt x="89334" y="27873"/>
                    <a:pt x="90580" y="24013"/>
                  </a:cubicBezTo>
                  <a:cubicBezTo>
                    <a:pt x="91796" y="20304"/>
                    <a:pt x="92434" y="16201"/>
                    <a:pt x="91188" y="12402"/>
                  </a:cubicBezTo>
                  <a:cubicBezTo>
                    <a:pt x="90185" y="9301"/>
                    <a:pt x="87996" y="6748"/>
                    <a:pt x="85382" y="4803"/>
                  </a:cubicBezTo>
                  <a:cubicBezTo>
                    <a:pt x="81526" y="2000"/>
                    <a:pt x="76617" y="0"/>
                    <a:pt x="71790"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 name="Google Shape;271;p15"/>
          <p:cNvGrpSpPr/>
          <p:nvPr/>
        </p:nvGrpSpPr>
        <p:grpSpPr>
          <a:xfrm>
            <a:off x="7310450" y="3968075"/>
            <a:ext cx="1833550" cy="1185525"/>
            <a:chOff x="7310450" y="3968075"/>
            <a:chExt cx="1833550" cy="1185525"/>
          </a:xfrm>
        </p:grpSpPr>
        <p:sp>
          <p:nvSpPr>
            <p:cNvPr id="272" name="Google Shape;272;p15"/>
            <p:cNvSpPr/>
            <p:nvPr/>
          </p:nvSpPr>
          <p:spPr>
            <a:xfrm rot="10800000">
              <a:off x="8441550" y="4190650"/>
              <a:ext cx="262950" cy="383575"/>
            </a:xfrm>
            <a:custGeom>
              <a:avLst/>
              <a:gdLst/>
              <a:ahLst/>
              <a:cxnLst/>
              <a:rect l="l" t="t" r="r" b="b"/>
              <a:pathLst>
                <a:path w="10518" h="15343" extrusionOk="0">
                  <a:moveTo>
                    <a:pt x="5215" y="572"/>
                  </a:moveTo>
                  <a:cubicBezTo>
                    <a:pt x="6984" y="572"/>
                    <a:pt x="8331" y="2727"/>
                    <a:pt x="8967" y="4543"/>
                  </a:cubicBezTo>
                  <a:cubicBezTo>
                    <a:pt x="9636" y="6458"/>
                    <a:pt x="9696" y="8433"/>
                    <a:pt x="9575" y="10440"/>
                  </a:cubicBezTo>
                  <a:cubicBezTo>
                    <a:pt x="9484" y="11534"/>
                    <a:pt x="9392" y="12780"/>
                    <a:pt x="8815" y="13753"/>
                  </a:cubicBezTo>
                  <a:cubicBezTo>
                    <a:pt x="8340" y="14561"/>
                    <a:pt x="7675" y="14848"/>
                    <a:pt x="6949" y="14848"/>
                  </a:cubicBezTo>
                  <a:cubicBezTo>
                    <a:pt x="6282" y="14848"/>
                    <a:pt x="5563" y="14605"/>
                    <a:pt x="4894" y="14300"/>
                  </a:cubicBezTo>
                  <a:cubicBezTo>
                    <a:pt x="3467" y="13541"/>
                    <a:pt x="2404" y="12600"/>
                    <a:pt x="1735" y="11114"/>
                  </a:cubicBezTo>
                  <a:lnTo>
                    <a:pt x="1735" y="11114"/>
                  </a:lnTo>
                  <a:cubicBezTo>
                    <a:pt x="993" y="7993"/>
                    <a:pt x="611" y="3754"/>
                    <a:pt x="3283" y="1412"/>
                  </a:cubicBezTo>
                  <a:cubicBezTo>
                    <a:pt x="3968" y="819"/>
                    <a:pt x="4616" y="572"/>
                    <a:pt x="5215" y="572"/>
                  </a:cubicBezTo>
                  <a:close/>
                  <a:moveTo>
                    <a:pt x="5213" y="0"/>
                  </a:moveTo>
                  <a:cubicBezTo>
                    <a:pt x="4614" y="0"/>
                    <a:pt x="3976" y="205"/>
                    <a:pt x="3313" y="683"/>
                  </a:cubicBezTo>
                  <a:cubicBezTo>
                    <a:pt x="0" y="3053"/>
                    <a:pt x="365" y="7917"/>
                    <a:pt x="1216" y="11382"/>
                  </a:cubicBezTo>
                  <a:cubicBezTo>
                    <a:pt x="1228" y="11429"/>
                    <a:pt x="1252" y="11466"/>
                    <a:pt x="1284" y="11495"/>
                  </a:cubicBezTo>
                  <a:lnTo>
                    <a:pt x="1284" y="11495"/>
                  </a:lnTo>
                  <a:cubicBezTo>
                    <a:pt x="1981" y="13017"/>
                    <a:pt x="3110" y="13995"/>
                    <a:pt x="4587" y="14769"/>
                  </a:cubicBezTo>
                  <a:lnTo>
                    <a:pt x="4587" y="14769"/>
                  </a:lnTo>
                  <a:cubicBezTo>
                    <a:pt x="4597" y="14775"/>
                    <a:pt x="4608" y="14781"/>
                    <a:pt x="4620" y="14786"/>
                  </a:cubicBezTo>
                  <a:cubicBezTo>
                    <a:pt x="4620" y="14786"/>
                    <a:pt x="4620" y="14786"/>
                    <a:pt x="4620" y="14786"/>
                  </a:cubicBezTo>
                  <a:lnTo>
                    <a:pt x="4620" y="14786"/>
                  </a:lnTo>
                  <a:cubicBezTo>
                    <a:pt x="4642" y="14799"/>
                    <a:pt x="4664" y="14809"/>
                    <a:pt x="4686" y="14815"/>
                  </a:cubicBezTo>
                  <a:lnTo>
                    <a:pt x="4686" y="14815"/>
                  </a:lnTo>
                  <a:cubicBezTo>
                    <a:pt x="5470" y="15163"/>
                    <a:pt x="6198" y="15342"/>
                    <a:pt x="6850" y="15342"/>
                  </a:cubicBezTo>
                  <a:cubicBezTo>
                    <a:pt x="8345" y="15342"/>
                    <a:pt x="9438" y="14400"/>
                    <a:pt x="9879" y="12385"/>
                  </a:cubicBezTo>
                  <a:cubicBezTo>
                    <a:pt x="10517" y="9528"/>
                    <a:pt x="10365" y="6245"/>
                    <a:pt x="9180" y="3540"/>
                  </a:cubicBezTo>
                  <a:cubicBezTo>
                    <a:pt x="8408" y="1770"/>
                    <a:pt x="6976" y="0"/>
                    <a:pt x="5213"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5"/>
            <p:cNvSpPr/>
            <p:nvPr/>
          </p:nvSpPr>
          <p:spPr>
            <a:xfrm rot="10800000">
              <a:off x="7310450" y="3968075"/>
              <a:ext cx="1832450" cy="1184850"/>
            </a:xfrm>
            <a:custGeom>
              <a:avLst/>
              <a:gdLst/>
              <a:ahLst/>
              <a:cxnLst/>
              <a:rect l="l" t="t" r="r" b="b"/>
              <a:pathLst>
                <a:path w="73298" h="47394" extrusionOk="0">
                  <a:moveTo>
                    <a:pt x="73027" y="0"/>
                  </a:moveTo>
                  <a:cubicBezTo>
                    <a:pt x="72887" y="0"/>
                    <a:pt x="72735" y="92"/>
                    <a:pt x="72704" y="274"/>
                  </a:cubicBezTo>
                  <a:cubicBezTo>
                    <a:pt x="71914" y="6839"/>
                    <a:pt x="69604" y="13162"/>
                    <a:pt x="65987" y="18724"/>
                  </a:cubicBezTo>
                  <a:cubicBezTo>
                    <a:pt x="62309" y="24286"/>
                    <a:pt x="57506" y="28207"/>
                    <a:pt x="52339" y="32280"/>
                  </a:cubicBezTo>
                  <a:cubicBezTo>
                    <a:pt x="47476" y="36110"/>
                    <a:pt x="42977" y="40396"/>
                    <a:pt x="37597" y="43496"/>
                  </a:cubicBezTo>
                  <a:cubicBezTo>
                    <a:pt x="34892" y="45077"/>
                    <a:pt x="31913" y="46354"/>
                    <a:pt x="28752" y="46718"/>
                  </a:cubicBezTo>
                  <a:cubicBezTo>
                    <a:pt x="28238" y="46775"/>
                    <a:pt x="27731" y="46802"/>
                    <a:pt x="27230" y="46802"/>
                  </a:cubicBezTo>
                  <a:cubicBezTo>
                    <a:pt x="24797" y="46802"/>
                    <a:pt x="22499" y="46167"/>
                    <a:pt x="20181" y="45259"/>
                  </a:cubicBezTo>
                  <a:cubicBezTo>
                    <a:pt x="16898" y="43952"/>
                    <a:pt x="13737" y="42463"/>
                    <a:pt x="10484" y="41095"/>
                  </a:cubicBezTo>
                  <a:cubicBezTo>
                    <a:pt x="7202" y="39697"/>
                    <a:pt x="3828" y="38664"/>
                    <a:pt x="454" y="37478"/>
                  </a:cubicBezTo>
                  <a:cubicBezTo>
                    <a:pt x="421" y="37466"/>
                    <a:pt x="389" y="37461"/>
                    <a:pt x="360" y="37461"/>
                  </a:cubicBezTo>
                  <a:cubicBezTo>
                    <a:pt x="94" y="37461"/>
                    <a:pt x="0" y="37916"/>
                    <a:pt x="302" y="38025"/>
                  </a:cubicBezTo>
                  <a:cubicBezTo>
                    <a:pt x="3493" y="39150"/>
                    <a:pt x="6746" y="40123"/>
                    <a:pt x="9846" y="41430"/>
                  </a:cubicBezTo>
                  <a:cubicBezTo>
                    <a:pt x="13007" y="42737"/>
                    <a:pt x="16138" y="44226"/>
                    <a:pt x="19329" y="45503"/>
                  </a:cubicBezTo>
                  <a:cubicBezTo>
                    <a:pt x="21848" y="46545"/>
                    <a:pt x="24366" y="47394"/>
                    <a:pt x="27094" y="47394"/>
                  </a:cubicBezTo>
                  <a:cubicBezTo>
                    <a:pt x="27231" y="47394"/>
                    <a:pt x="27368" y="47391"/>
                    <a:pt x="27506" y="47387"/>
                  </a:cubicBezTo>
                  <a:cubicBezTo>
                    <a:pt x="30302" y="47235"/>
                    <a:pt x="33008" y="46506"/>
                    <a:pt x="35530" y="45229"/>
                  </a:cubicBezTo>
                  <a:cubicBezTo>
                    <a:pt x="41366" y="42463"/>
                    <a:pt x="46230" y="37995"/>
                    <a:pt x="51184" y="33922"/>
                  </a:cubicBezTo>
                  <a:cubicBezTo>
                    <a:pt x="56321" y="29758"/>
                    <a:pt x="61428" y="26049"/>
                    <a:pt x="65349" y="20639"/>
                  </a:cubicBezTo>
                  <a:cubicBezTo>
                    <a:pt x="69665" y="14621"/>
                    <a:pt x="72400" y="7599"/>
                    <a:pt x="73282" y="274"/>
                  </a:cubicBezTo>
                  <a:cubicBezTo>
                    <a:pt x="73297" y="92"/>
                    <a:pt x="73168" y="0"/>
                    <a:pt x="73027"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5"/>
            <p:cNvSpPr/>
            <p:nvPr/>
          </p:nvSpPr>
          <p:spPr>
            <a:xfrm rot="10800000">
              <a:off x="7492450" y="4337125"/>
              <a:ext cx="1650500" cy="816375"/>
            </a:xfrm>
            <a:custGeom>
              <a:avLst/>
              <a:gdLst/>
              <a:ahLst/>
              <a:cxnLst/>
              <a:rect l="l" t="t" r="r" b="b"/>
              <a:pathLst>
                <a:path w="66020" h="32655" extrusionOk="0">
                  <a:moveTo>
                    <a:pt x="65746" y="1"/>
                  </a:moveTo>
                  <a:cubicBezTo>
                    <a:pt x="65609" y="1"/>
                    <a:pt x="65472" y="99"/>
                    <a:pt x="65472" y="297"/>
                  </a:cubicBezTo>
                  <a:cubicBezTo>
                    <a:pt x="65442" y="4248"/>
                    <a:pt x="65016" y="8352"/>
                    <a:pt x="62281" y="11422"/>
                  </a:cubicBezTo>
                  <a:cubicBezTo>
                    <a:pt x="60214" y="13762"/>
                    <a:pt x="57508" y="15373"/>
                    <a:pt x="55107" y="17349"/>
                  </a:cubicBezTo>
                  <a:cubicBezTo>
                    <a:pt x="52098" y="19811"/>
                    <a:pt x="49210" y="22455"/>
                    <a:pt x="46292" y="25069"/>
                  </a:cubicBezTo>
                  <a:cubicBezTo>
                    <a:pt x="43739" y="27288"/>
                    <a:pt x="40487" y="31270"/>
                    <a:pt x="36809" y="31270"/>
                  </a:cubicBezTo>
                  <a:cubicBezTo>
                    <a:pt x="33861" y="31270"/>
                    <a:pt x="31885" y="28170"/>
                    <a:pt x="30456" y="25981"/>
                  </a:cubicBezTo>
                  <a:cubicBezTo>
                    <a:pt x="29028" y="23762"/>
                    <a:pt x="27812" y="21027"/>
                    <a:pt x="25623" y="19446"/>
                  </a:cubicBezTo>
                  <a:cubicBezTo>
                    <a:pt x="24586" y="18696"/>
                    <a:pt x="23442" y="18366"/>
                    <a:pt x="22299" y="18366"/>
                  </a:cubicBezTo>
                  <a:cubicBezTo>
                    <a:pt x="19321" y="18366"/>
                    <a:pt x="16352" y="20603"/>
                    <a:pt x="15319" y="23458"/>
                  </a:cubicBezTo>
                  <a:cubicBezTo>
                    <a:pt x="14377" y="26072"/>
                    <a:pt x="14438" y="30085"/>
                    <a:pt x="11702" y="31635"/>
                  </a:cubicBezTo>
                  <a:cubicBezTo>
                    <a:pt x="10954" y="32057"/>
                    <a:pt x="10078" y="32226"/>
                    <a:pt x="9138" y="32226"/>
                  </a:cubicBezTo>
                  <a:cubicBezTo>
                    <a:pt x="6220" y="32226"/>
                    <a:pt x="2686" y="30593"/>
                    <a:pt x="456" y="29811"/>
                  </a:cubicBezTo>
                  <a:cubicBezTo>
                    <a:pt x="424" y="29800"/>
                    <a:pt x="394" y="29794"/>
                    <a:pt x="366" y="29794"/>
                  </a:cubicBezTo>
                  <a:cubicBezTo>
                    <a:pt x="97" y="29794"/>
                    <a:pt x="1" y="30278"/>
                    <a:pt x="304" y="30389"/>
                  </a:cubicBezTo>
                  <a:cubicBezTo>
                    <a:pt x="2811" y="31258"/>
                    <a:pt x="6132" y="32655"/>
                    <a:pt x="9004" y="32655"/>
                  </a:cubicBezTo>
                  <a:cubicBezTo>
                    <a:pt x="11250" y="32655"/>
                    <a:pt x="13222" y="31801"/>
                    <a:pt x="14316" y="29173"/>
                  </a:cubicBezTo>
                  <a:cubicBezTo>
                    <a:pt x="15380" y="26589"/>
                    <a:pt x="15258" y="23428"/>
                    <a:pt x="17234" y="21240"/>
                  </a:cubicBezTo>
                  <a:cubicBezTo>
                    <a:pt x="18602" y="19811"/>
                    <a:pt x="20487" y="18960"/>
                    <a:pt x="22493" y="18929"/>
                  </a:cubicBezTo>
                  <a:cubicBezTo>
                    <a:pt x="24651" y="18960"/>
                    <a:pt x="26231" y="20540"/>
                    <a:pt x="27417" y="22212"/>
                  </a:cubicBezTo>
                  <a:cubicBezTo>
                    <a:pt x="29609" y="25414"/>
                    <a:pt x="32184" y="31844"/>
                    <a:pt x="36856" y="31844"/>
                  </a:cubicBezTo>
                  <a:cubicBezTo>
                    <a:pt x="37108" y="31844"/>
                    <a:pt x="37366" y="31826"/>
                    <a:pt x="37630" y="31787"/>
                  </a:cubicBezTo>
                  <a:cubicBezTo>
                    <a:pt x="40700" y="31300"/>
                    <a:pt x="43162" y="28565"/>
                    <a:pt x="45350" y="26650"/>
                  </a:cubicBezTo>
                  <a:cubicBezTo>
                    <a:pt x="48481" y="23914"/>
                    <a:pt x="51521" y="21118"/>
                    <a:pt x="54682" y="18443"/>
                  </a:cubicBezTo>
                  <a:cubicBezTo>
                    <a:pt x="57508" y="16042"/>
                    <a:pt x="60943" y="14097"/>
                    <a:pt x="63253" y="11148"/>
                  </a:cubicBezTo>
                  <a:cubicBezTo>
                    <a:pt x="65655" y="8078"/>
                    <a:pt x="66019" y="4066"/>
                    <a:pt x="66019" y="297"/>
                  </a:cubicBezTo>
                  <a:cubicBezTo>
                    <a:pt x="66019" y="99"/>
                    <a:pt x="65883" y="1"/>
                    <a:pt x="6574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5"/>
            <p:cNvSpPr/>
            <p:nvPr/>
          </p:nvSpPr>
          <p:spPr>
            <a:xfrm rot="10800000">
              <a:off x="7655450" y="4526775"/>
              <a:ext cx="1486725" cy="626150"/>
            </a:xfrm>
            <a:custGeom>
              <a:avLst/>
              <a:gdLst/>
              <a:ahLst/>
              <a:cxnLst/>
              <a:rect l="l" t="t" r="r" b="b"/>
              <a:pathLst>
                <a:path w="59469" h="25046" extrusionOk="0">
                  <a:moveTo>
                    <a:pt x="59187" y="0"/>
                  </a:moveTo>
                  <a:cubicBezTo>
                    <a:pt x="59043" y="0"/>
                    <a:pt x="58891" y="92"/>
                    <a:pt x="58876" y="274"/>
                  </a:cubicBezTo>
                  <a:cubicBezTo>
                    <a:pt x="58541" y="4134"/>
                    <a:pt x="57113" y="6900"/>
                    <a:pt x="54073" y="9332"/>
                  </a:cubicBezTo>
                  <a:cubicBezTo>
                    <a:pt x="52037" y="10943"/>
                    <a:pt x="49727" y="12128"/>
                    <a:pt x="47690" y="13739"/>
                  </a:cubicBezTo>
                  <a:cubicBezTo>
                    <a:pt x="45065" y="15781"/>
                    <a:pt x="41254" y="20486"/>
                    <a:pt x="37470" y="20486"/>
                  </a:cubicBezTo>
                  <a:cubicBezTo>
                    <a:pt x="36522" y="20486"/>
                    <a:pt x="35576" y="20190"/>
                    <a:pt x="34650" y="19484"/>
                  </a:cubicBezTo>
                  <a:cubicBezTo>
                    <a:pt x="32523" y="17873"/>
                    <a:pt x="31824" y="15107"/>
                    <a:pt x="30000" y="13222"/>
                  </a:cubicBezTo>
                  <a:cubicBezTo>
                    <a:pt x="28389" y="11581"/>
                    <a:pt x="26170" y="11034"/>
                    <a:pt x="23921" y="11034"/>
                  </a:cubicBezTo>
                  <a:cubicBezTo>
                    <a:pt x="23832" y="11033"/>
                    <a:pt x="23743" y="11032"/>
                    <a:pt x="23655" y="11032"/>
                  </a:cubicBezTo>
                  <a:cubicBezTo>
                    <a:pt x="19504" y="11032"/>
                    <a:pt x="16421" y="12445"/>
                    <a:pt x="13951" y="15897"/>
                  </a:cubicBezTo>
                  <a:cubicBezTo>
                    <a:pt x="12613" y="17751"/>
                    <a:pt x="11550" y="19788"/>
                    <a:pt x="9969" y="21460"/>
                  </a:cubicBezTo>
                  <a:cubicBezTo>
                    <a:pt x="7877" y="23700"/>
                    <a:pt x="5246" y="24465"/>
                    <a:pt x="2400" y="24465"/>
                  </a:cubicBezTo>
                  <a:cubicBezTo>
                    <a:pt x="1732" y="24465"/>
                    <a:pt x="1052" y="24422"/>
                    <a:pt x="364" y="24347"/>
                  </a:cubicBezTo>
                  <a:cubicBezTo>
                    <a:pt x="346" y="24344"/>
                    <a:pt x="328" y="24343"/>
                    <a:pt x="312" y="24343"/>
                  </a:cubicBezTo>
                  <a:cubicBezTo>
                    <a:pt x="0" y="24343"/>
                    <a:pt x="17" y="24865"/>
                    <a:pt x="364" y="24894"/>
                  </a:cubicBezTo>
                  <a:cubicBezTo>
                    <a:pt x="1148" y="24988"/>
                    <a:pt x="1936" y="25046"/>
                    <a:pt x="2719" y="25046"/>
                  </a:cubicBezTo>
                  <a:cubicBezTo>
                    <a:pt x="4728" y="25046"/>
                    <a:pt x="6699" y="24664"/>
                    <a:pt x="8449" y="23527"/>
                  </a:cubicBezTo>
                  <a:cubicBezTo>
                    <a:pt x="10060" y="22463"/>
                    <a:pt x="11246" y="20973"/>
                    <a:pt x="12279" y="19393"/>
                  </a:cubicBezTo>
                  <a:cubicBezTo>
                    <a:pt x="13556" y="17539"/>
                    <a:pt x="14650" y="15502"/>
                    <a:pt x="16322" y="13952"/>
                  </a:cubicBezTo>
                  <a:cubicBezTo>
                    <a:pt x="18347" y="12124"/>
                    <a:pt x="20945" y="11571"/>
                    <a:pt x="23586" y="11571"/>
                  </a:cubicBezTo>
                  <a:cubicBezTo>
                    <a:pt x="23799" y="11571"/>
                    <a:pt x="24012" y="11574"/>
                    <a:pt x="24225" y="11581"/>
                  </a:cubicBezTo>
                  <a:cubicBezTo>
                    <a:pt x="26231" y="11672"/>
                    <a:pt x="28146" y="12159"/>
                    <a:pt x="29605" y="13618"/>
                  </a:cubicBezTo>
                  <a:cubicBezTo>
                    <a:pt x="30699" y="14742"/>
                    <a:pt x="31368" y="16201"/>
                    <a:pt x="32188" y="17508"/>
                  </a:cubicBezTo>
                  <a:cubicBezTo>
                    <a:pt x="33283" y="19180"/>
                    <a:pt x="34741" y="20761"/>
                    <a:pt x="36808" y="21034"/>
                  </a:cubicBezTo>
                  <a:cubicBezTo>
                    <a:pt x="37029" y="21060"/>
                    <a:pt x="37247" y="21073"/>
                    <a:pt x="37464" y="21073"/>
                  </a:cubicBezTo>
                  <a:cubicBezTo>
                    <a:pt x="41495" y="21073"/>
                    <a:pt x="44924" y="16687"/>
                    <a:pt x="47751" y="14408"/>
                  </a:cubicBezTo>
                  <a:cubicBezTo>
                    <a:pt x="50334" y="12311"/>
                    <a:pt x="53374" y="10882"/>
                    <a:pt x="55836" y="8572"/>
                  </a:cubicBezTo>
                  <a:cubicBezTo>
                    <a:pt x="58237" y="6323"/>
                    <a:pt x="59180" y="3526"/>
                    <a:pt x="59453" y="274"/>
                  </a:cubicBezTo>
                  <a:cubicBezTo>
                    <a:pt x="59468" y="92"/>
                    <a:pt x="59332" y="0"/>
                    <a:pt x="59187"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5"/>
            <p:cNvSpPr/>
            <p:nvPr/>
          </p:nvSpPr>
          <p:spPr>
            <a:xfrm rot="10800000">
              <a:off x="7794425" y="4663425"/>
              <a:ext cx="1349575" cy="490175"/>
            </a:xfrm>
            <a:custGeom>
              <a:avLst/>
              <a:gdLst/>
              <a:ahLst/>
              <a:cxnLst/>
              <a:rect l="l" t="t" r="r" b="b"/>
              <a:pathLst>
                <a:path w="53983" h="19607" extrusionOk="0">
                  <a:moveTo>
                    <a:pt x="53625" y="1"/>
                  </a:moveTo>
                  <a:cubicBezTo>
                    <a:pt x="53513" y="1"/>
                    <a:pt x="53411" y="64"/>
                    <a:pt x="53386" y="210"/>
                  </a:cubicBezTo>
                  <a:cubicBezTo>
                    <a:pt x="52778" y="3888"/>
                    <a:pt x="50590" y="6471"/>
                    <a:pt x="47702" y="8690"/>
                  </a:cubicBezTo>
                  <a:cubicBezTo>
                    <a:pt x="45514" y="10362"/>
                    <a:pt x="42322" y="13249"/>
                    <a:pt x="39435" y="13341"/>
                  </a:cubicBezTo>
                  <a:cubicBezTo>
                    <a:pt x="39362" y="13343"/>
                    <a:pt x="39291" y="13344"/>
                    <a:pt x="39220" y="13344"/>
                  </a:cubicBezTo>
                  <a:cubicBezTo>
                    <a:pt x="35944" y="13344"/>
                    <a:pt x="34646" y="10625"/>
                    <a:pt x="32474" y="8721"/>
                  </a:cubicBezTo>
                  <a:cubicBezTo>
                    <a:pt x="30893" y="7383"/>
                    <a:pt x="28948" y="6532"/>
                    <a:pt x="26881" y="6228"/>
                  </a:cubicBezTo>
                  <a:cubicBezTo>
                    <a:pt x="25929" y="6073"/>
                    <a:pt x="24944" y="5994"/>
                    <a:pt x="23950" y="5994"/>
                  </a:cubicBezTo>
                  <a:cubicBezTo>
                    <a:pt x="20465" y="5994"/>
                    <a:pt x="16858" y="6961"/>
                    <a:pt x="14115" y="8994"/>
                  </a:cubicBezTo>
                  <a:cubicBezTo>
                    <a:pt x="12109" y="10483"/>
                    <a:pt x="10589" y="12459"/>
                    <a:pt x="8887" y="14222"/>
                  </a:cubicBezTo>
                  <a:cubicBezTo>
                    <a:pt x="6425" y="16806"/>
                    <a:pt x="3902" y="18508"/>
                    <a:pt x="346" y="19055"/>
                  </a:cubicBezTo>
                  <a:cubicBezTo>
                    <a:pt x="0" y="19113"/>
                    <a:pt x="118" y="19607"/>
                    <a:pt x="442" y="19607"/>
                  </a:cubicBezTo>
                  <a:cubicBezTo>
                    <a:pt x="460" y="19607"/>
                    <a:pt x="479" y="19605"/>
                    <a:pt x="498" y="19602"/>
                  </a:cubicBezTo>
                  <a:cubicBezTo>
                    <a:pt x="3537" y="19116"/>
                    <a:pt x="5817" y="17900"/>
                    <a:pt x="8066" y="15833"/>
                  </a:cubicBezTo>
                  <a:cubicBezTo>
                    <a:pt x="10133" y="13918"/>
                    <a:pt x="11805" y="11578"/>
                    <a:pt x="13993" y="9815"/>
                  </a:cubicBezTo>
                  <a:cubicBezTo>
                    <a:pt x="16600" y="7715"/>
                    <a:pt x="20383" y="6488"/>
                    <a:pt x="24049" y="6488"/>
                  </a:cubicBezTo>
                  <a:cubicBezTo>
                    <a:pt x="26539" y="6488"/>
                    <a:pt x="28975" y="7054"/>
                    <a:pt x="30954" y="8295"/>
                  </a:cubicBezTo>
                  <a:cubicBezTo>
                    <a:pt x="33082" y="9602"/>
                    <a:pt x="34176" y="12125"/>
                    <a:pt x="36456" y="13249"/>
                  </a:cubicBezTo>
                  <a:cubicBezTo>
                    <a:pt x="37344" y="13694"/>
                    <a:pt x="38243" y="13896"/>
                    <a:pt x="39135" y="13896"/>
                  </a:cubicBezTo>
                  <a:cubicBezTo>
                    <a:pt x="40318" y="13896"/>
                    <a:pt x="41486" y="13539"/>
                    <a:pt x="42596" y="12915"/>
                  </a:cubicBezTo>
                  <a:cubicBezTo>
                    <a:pt x="47459" y="10149"/>
                    <a:pt x="52961" y="6228"/>
                    <a:pt x="53964" y="362"/>
                  </a:cubicBezTo>
                  <a:cubicBezTo>
                    <a:pt x="53982" y="143"/>
                    <a:pt x="53792" y="1"/>
                    <a:pt x="53625"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 name="Google Shape;277;p15"/>
          <p:cNvGrpSpPr/>
          <p:nvPr/>
        </p:nvGrpSpPr>
        <p:grpSpPr>
          <a:xfrm>
            <a:off x="2490538" y="3253650"/>
            <a:ext cx="4162925" cy="1889850"/>
            <a:chOff x="2459700" y="470625"/>
            <a:chExt cx="4162925" cy="1889850"/>
          </a:xfrm>
        </p:grpSpPr>
        <p:sp>
          <p:nvSpPr>
            <p:cNvPr id="278" name="Google Shape;278;p15"/>
            <p:cNvSpPr/>
            <p:nvPr/>
          </p:nvSpPr>
          <p:spPr>
            <a:xfrm rot="10800000" flipH="1">
              <a:off x="4346100" y="2178875"/>
              <a:ext cx="1136950" cy="181000"/>
            </a:xfrm>
            <a:custGeom>
              <a:avLst/>
              <a:gdLst/>
              <a:ahLst/>
              <a:cxnLst/>
              <a:rect l="l" t="t" r="r" b="b"/>
              <a:pathLst>
                <a:path w="45478" h="7240" extrusionOk="0">
                  <a:moveTo>
                    <a:pt x="8138" y="0"/>
                  </a:moveTo>
                  <a:cubicBezTo>
                    <a:pt x="8092" y="0"/>
                    <a:pt x="8043" y="12"/>
                    <a:pt x="7994" y="39"/>
                  </a:cubicBezTo>
                  <a:cubicBezTo>
                    <a:pt x="6596" y="707"/>
                    <a:pt x="0" y="4173"/>
                    <a:pt x="2523" y="6543"/>
                  </a:cubicBezTo>
                  <a:cubicBezTo>
                    <a:pt x="3126" y="7105"/>
                    <a:pt x="4112" y="7239"/>
                    <a:pt x="5026" y="7239"/>
                  </a:cubicBezTo>
                  <a:cubicBezTo>
                    <a:pt x="5448" y="7239"/>
                    <a:pt x="5855" y="7211"/>
                    <a:pt x="6201" y="7182"/>
                  </a:cubicBezTo>
                  <a:cubicBezTo>
                    <a:pt x="8785" y="6999"/>
                    <a:pt x="11307" y="6331"/>
                    <a:pt x="13861" y="6118"/>
                  </a:cubicBezTo>
                  <a:cubicBezTo>
                    <a:pt x="16016" y="5941"/>
                    <a:pt x="18167" y="5925"/>
                    <a:pt x="20315" y="5925"/>
                  </a:cubicBezTo>
                  <a:cubicBezTo>
                    <a:pt x="20792" y="5925"/>
                    <a:pt x="21269" y="5926"/>
                    <a:pt x="21745" y="5926"/>
                  </a:cubicBezTo>
                  <a:cubicBezTo>
                    <a:pt x="25023" y="5926"/>
                    <a:pt x="28292" y="5888"/>
                    <a:pt x="31551" y="5297"/>
                  </a:cubicBezTo>
                  <a:cubicBezTo>
                    <a:pt x="36323" y="4416"/>
                    <a:pt x="41338" y="3534"/>
                    <a:pt x="45259" y="464"/>
                  </a:cubicBezTo>
                  <a:cubicBezTo>
                    <a:pt x="45478" y="294"/>
                    <a:pt x="45270" y="8"/>
                    <a:pt x="45038" y="8"/>
                  </a:cubicBezTo>
                  <a:cubicBezTo>
                    <a:pt x="44979" y="8"/>
                    <a:pt x="44919" y="26"/>
                    <a:pt x="44864" y="69"/>
                  </a:cubicBezTo>
                  <a:cubicBezTo>
                    <a:pt x="41460" y="2714"/>
                    <a:pt x="37144" y="3625"/>
                    <a:pt x="33010" y="4446"/>
                  </a:cubicBezTo>
                  <a:cubicBezTo>
                    <a:pt x="28731" y="5269"/>
                    <a:pt x="24502" y="5424"/>
                    <a:pt x="20165" y="5424"/>
                  </a:cubicBezTo>
                  <a:cubicBezTo>
                    <a:pt x="19696" y="5424"/>
                    <a:pt x="19226" y="5422"/>
                    <a:pt x="18754" y="5419"/>
                  </a:cubicBezTo>
                  <a:cubicBezTo>
                    <a:pt x="18521" y="5416"/>
                    <a:pt x="18288" y="5414"/>
                    <a:pt x="18055" y="5414"/>
                  </a:cubicBezTo>
                  <a:cubicBezTo>
                    <a:pt x="15984" y="5414"/>
                    <a:pt x="13934" y="5535"/>
                    <a:pt x="11885" y="5753"/>
                  </a:cubicBezTo>
                  <a:cubicBezTo>
                    <a:pt x="10031" y="5996"/>
                    <a:pt x="8237" y="6422"/>
                    <a:pt x="6383" y="6604"/>
                  </a:cubicBezTo>
                  <a:cubicBezTo>
                    <a:pt x="6044" y="6634"/>
                    <a:pt x="5624" y="6666"/>
                    <a:pt x="5191" y="6666"/>
                  </a:cubicBezTo>
                  <a:cubicBezTo>
                    <a:pt x="3881" y="6666"/>
                    <a:pt x="2454" y="6372"/>
                    <a:pt x="2797" y="4841"/>
                  </a:cubicBezTo>
                  <a:cubicBezTo>
                    <a:pt x="3253" y="2805"/>
                    <a:pt x="6596" y="1346"/>
                    <a:pt x="8298" y="525"/>
                  </a:cubicBezTo>
                  <a:cubicBezTo>
                    <a:pt x="8583" y="395"/>
                    <a:pt x="8404" y="0"/>
                    <a:pt x="813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5"/>
            <p:cNvSpPr/>
            <p:nvPr/>
          </p:nvSpPr>
          <p:spPr>
            <a:xfrm rot="10800000" flipH="1">
              <a:off x="4074050" y="1931675"/>
              <a:ext cx="1649925" cy="428550"/>
            </a:xfrm>
            <a:custGeom>
              <a:avLst/>
              <a:gdLst/>
              <a:ahLst/>
              <a:cxnLst/>
              <a:rect l="l" t="t" r="r" b="b"/>
              <a:pathLst>
                <a:path w="65997" h="17142" extrusionOk="0">
                  <a:moveTo>
                    <a:pt x="9578" y="0"/>
                  </a:moveTo>
                  <a:cubicBezTo>
                    <a:pt x="9528" y="0"/>
                    <a:pt x="9476" y="16"/>
                    <a:pt x="9423" y="53"/>
                  </a:cubicBezTo>
                  <a:cubicBezTo>
                    <a:pt x="5229" y="2880"/>
                    <a:pt x="1672" y="7013"/>
                    <a:pt x="1095" y="12181"/>
                  </a:cubicBezTo>
                  <a:cubicBezTo>
                    <a:pt x="882" y="14004"/>
                    <a:pt x="912" y="16041"/>
                    <a:pt x="2858" y="16862"/>
                  </a:cubicBezTo>
                  <a:cubicBezTo>
                    <a:pt x="3316" y="17058"/>
                    <a:pt x="3785" y="17141"/>
                    <a:pt x="4256" y="17141"/>
                  </a:cubicBezTo>
                  <a:cubicBezTo>
                    <a:pt x="5751" y="17141"/>
                    <a:pt x="7263" y="16302"/>
                    <a:pt x="8511" y="15585"/>
                  </a:cubicBezTo>
                  <a:cubicBezTo>
                    <a:pt x="11156" y="13944"/>
                    <a:pt x="14104" y="12880"/>
                    <a:pt x="17174" y="12393"/>
                  </a:cubicBezTo>
                  <a:cubicBezTo>
                    <a:pt x="20426" y="11937"/>
                    <a:pt x="23740" y="11968"/>
                    <a:pt x="27022" y="11846"/>
                  </a:cubicBezTo>
                  <a:cubicBezTo>
                    <a:pt x="33892" y="11664"/>
                    <a:pt x="40731" y="10934"/>
                    <a:pt x="47479" y="9627"/>
                  </a:cubicBezTo>
                  <a:cubicBezTo>
                    <a:pt x="54530" y="8260"/>
                    <a:pt x="60670" y="5646"/>
                    <a:pt x="65807" y="478"/>
                  </a:cubicBezTo>
                  <a:cubicBezTo>
                    <a:pt x="65997" y="289"/>
                    <a:pt x="65799" y="7"/>
                    <a:pt x="65572" y="7"/>
                  </a:cubicBezTo>
                  <a:cubicBezTo>
                    <a:pt x="65508" y="7"/>
                    <a:pt x="65442" y="30"/>
                    <a:pt x="65382" y="83"/>
                  </a:cubicBezTo>
                  <a:cubicBezTo>
                    <a:pt x="61187" y="4339"/>
                    <a:pt x="56233" y="6983"/>
                    <a:pt x="50457" y="8381"/>
                  </a:cubicBezTo>
                  <a:cubicBezTo>
                    <a:pt x="44773" y="9779"/>
                    <a:pt x="38968" y="10630"/>
                    <a:pt x="33101" y="11026"/>
                  </a:cubicBezTo>
                  <a:cubicBezTo>
                    <a:pt x="27661" y="11360"/>
                    <a:pt x="22129" y="11056"/>
                    <a:pt x="16749" y="11907"/>
                  </a:cubicBezTo>
                  <a:cubicBezTo>
                    <a:pt x="14438" y="12181"/>
                    <a:pt x="12189" y="12910"/>
                    <a:pt x="10092" y="13974"/>
                  </a:cubicBezTo>
                  <a:cubicBezTo>
                    <a:pt x="8497" y="14846"/>
                    <a:pt x="6392" y="16596"/>
                    <a:pt x="4379" y="16596"/>
                  </a:cubicBezTo>
                  <a:cubicBezTo>
                    <a:pt x="3936" y="16596"/>
                    <a:pt x="3498" y="16512"/>
                    <a:pt x="3070" y="16314"/>
                  </a:cubicBezTo>
                  <a:cubicBezTo>
                    <a:pt x="1" y="14886"/>
                    <a:pt x="2098" y="9384"/>
                    <a:pt x="3253" y="7287"/>
                  </a:cubicBezTo>
                  <a:cubicBezTo>
                    <a:pt x="4803" y="4491"/>
                    <a:pt x="7113" y="2302"/>
                    <a:pt x="9727" y="539"/>
                  </a:cubicBezTo>
                  <a:cubicBezTo>
                    <a:pt x="9979" y="363"/>
                    <a:pt x="9814" y="0"/>
                    <a:pt x="957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5"/>
            <p:cNvSpPr/>
            <p:nvPr/>
          </p:nvSpPr>
          <p:spPr>
            <a:xfrm rot="10800000" flipH="1">
              <a:off x="3350550" y="1330775"/>
              <a:ext cx="2779150" cy="1029700"/>
            </a:xfrm>
            <a:custGeom>
              <a:avLst/>
              <a:gdLst/>
              <a:ahLst/>
              <a:cxnLst/>
              <a:rect l="l" t="t" r="r" b="b"/>
              <a:pathLst>
                <a:path w="111166" h="41188" extrusionOk="0">
                  <a:moveTo>
                    <a:pt x="393" y="1"/>
                  </a:moveTo>
                  <a:cubicBezTo>
                    <a:pt x="186" y="1"/>
                    <a:pt x="1" y="280"/>
                    <a:pt x="186" y="488"/>
                  </a:cubicBezTo>
                  <a:cubicBezTo>
                    <a:pt x="5597" y="6841"/>
                    <a:pt x="14928" y="8756"/>
                    <a:pt x="19518" y="15899"/>
                  </a:cubicBezTo>
                  <a:cubicBezTo>
                    <a:pt x="23044" y="21431"/>
                    <a:pt x="21250" y="27662"/>
                    <a:pt x="20430" y="33650"/>
                  </a:cubicBezTo>
                  <a:cubicBezTo>
                    <a:pt x="20217" y="35230"/>
                    <a:pt x="19244" y="40398"/>
                    <a:pt x="21494" y="41127"/>
                  </a:cubicBezTo>
                  <a:cubicBezTo>
                    <a:pt x="21625" y="41169"/>
                    <a:pt x="21759" y="41188"/>
                    <a:pt x="21893" y="41188"/>
                  </a:cubicBezTo>
                  <a:cubicBezTo>
                    <a:pt x="22937" y="41188"/>
                    <a:pt x="24021" y="40034"/>
                    <a:pt x="24533" y="39334"/>
                  </a:cubicBezTo>
                  <a:cubicBezTo>
                    <a:pt x="25992" y="37419"/>
                    <a:pt x="26205" y="34683"/>
                    <a:pt x="27238" y="32525"/>
                  </a:cubicBezTo>
                  <a:cubicBezTo>
                    <a:pt x="30035" y="26720"/>
                    <a:pt x="34503" y="22859"/>
                    <a:pt x="40612" y="20823"/>
                  </a:cubicBezTo>
                  <a:cubicBezTo>
                    <a:pt x="46448" y="18938"/>
                    <a:pt x="52528" y="17875"/>
                    <a:pt x="58668" y="17753"/>
                  </a:cubicBezTo>
                  <a:cubicBezTo>
                    <a:pt x="65142" y="17571"/>
                    <a:pt x="71616" y="17814"/>
                    <a:pt x="78060" y="17024"/>
                  </a:cubicBezTo>
                  <a:cubicBezTo>
                    <a:pt x="84656" y="16203"/>
                    <a:pt x="91130" y="14349"/>
                    <a:pt x="97331" y="12008"/>
                  </a:cubicBezTo>
                  <a:cubicBezTo>
                    <a:pt x="103380" y="9759"/>
                    <a:pt x="108091" y="6263"/>
                    <a:pt x="111039" y="428"/>
                  </a:cubicBezTo>
                  <a:cubicBezTo>
                    <a:pt x="111165" y="218"/>
                    <a:pt x="110958" y="8"/>
                    <a:pt x="110768" y="8"/>
                  </a:cubicBezTo>
                  <a:cubicBezTo>
                    <a:pt x="110682" y="8"/>
                    <a:pt x="110600" y="50"/>
                    <a:pt x="110553" y="154"/>
                  </a:cubicBezTo>
                  <a:cubicBezTo>
                    <a:pt x="107605" y="5960"/>
                    <a:pt x="102893" y="9364"/>
                    <a:pt x="96905" y="11583"/>
                  </a:cubicBezTo>
                  <a:cubicBezTo>
                    <a:pt x="91343" y="13619"/>
                    <a:pt x="85568" y="15352"/>
                    <a:pt x="79701" y="16203"/>
                  </a:cubicBezTo>
                  <a:cubicBezTo>
                    <a:pt x="73409" y="17145"/>
                    <a:pt x="67118" y="17054"/>
                    <a:pt x="60795" y="17145"/>
                  </a:cubicBezTo>
                  <a:cubicBezTo>
                    <a:pt x="55172" y="17176"/>
                    <a:pt x="49579" y="17875"/>
                    <a:pt x="44108" y="19242"/>
                  </a:cubicBezTo>
                  <a:cubicBezTo>
                    <a:pt x="39549" y="20367"/>
                    <a:pt x="35080" y="22039"/>
                    <a:pt x="31585" y="25322"/>
                  </a:cubicBezTo>
                  <a:cubicBezTo>
                    <a:pt x="29700" y="27145"/>
                    <a:pt x="28181" y="29303"/>
                    <a:pt x="27026" y="31644"/>
                  </a:cubicBezTo>
                  <a:cubicBezTo>
                    <a:pt x="26509" y="32647"/>
                    <a:pt x="26053" y="33650"/>
                    <a:pt x="25688" y="34714"/>
                  </a:cubicBezTo>
                  <a:cubicBezTo>
                    <a:pt x="25263" y="36021"/>
                    <a:pt x="25050" y="37449"/>
                    <a:pt x="24320" y="38635"/>
                  </a:cubicBezTo>
                  <a:cubicBezTo>
                    <a:pt x="23925" y="39309"/>
                    <a:pt x="22872" y="40517"/>
                    <a:pt x="21949" y="40517"/>
                  </a:cubicBezTo>
                  <a:cubicBezTo>
                    <a:pt x="21666" y="40517"/>
                    <a:pt x="21395" y="40403"/>
                    <a:pt x="21159" y="40124"/>
                  </a:cubicBezTo>
                  <a:cubicBezTo>
                    <a:pt x="20673" y="39516"/>
                    <a:pt x="20734" y="38148"/>
                    <a:pt x="20703" y="37419"/>
                  </a:cubicBezTo>
                  <a:cubicBezTo>
                    <a:pt x="20673" y="35018"/>
                    <a:pt x="21159" y="32647"/>
                    <a:pt x="21554" y="30306"/>
                  </a:cubicBezTo>
                  <a:cubicBezTo>
                    <a:pt x="22375" y="25625"/>
                    <a:pt x="22892" y="20732"/>
                    <a:pt x="20460" y="16385"/>
                  </a:cubicBezTo>
                  <a:cubicBezTo>
                    <a:pt x="16114" y="8543"/>
                    <a:pt x="6174" y="6689"/>
                    <a:pt x="581" y="93"/>
                  </a:cubicBezTo>
                  <a:cubicBezTo>
                    <a:pt x="523" y="28"/>
                    <a:pt x="457" y="1"/>
                    <a:pt x="393"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5"/>
            <p:cNvSpPr/>
            <p:nvPr/>
          </p:nvSpPr>
          <p:spPr>
            <a:xfrm rot="10800000" flipH="1">
              <a:off x="3062600" y="888250"/>
              <a:ext cx="3195550" cy="1472100"/>
            </a:xfrm>
            <a:custGeom>
              <a:avLst/>
              <a:gdLst/>
              <a:ahLst/>
              <a:cxnLst/>
              <a:rect l="l" t="t" r="r" b="b"/>
              <a:pathLst>
                <a:path w="127822" h="58884" extrusionOk="0">
                  <a:moveTo>
                    <a:pt x="127475" y="1"/>
                  </a:moveTo>
                  <a:cubicBezTo>
                    <a:pt x="127365" y="1"/>
                    <a:pt x="127263" y="64"/>
                    <a:pt x="127238" y="210"/>
                  </a:cubicBezTo>
                  <a:cubicBezTo>
                    <a:pt x="126022" y="7991"/>
                    <a:pt x="120156" y="12854"/>
                    <a:pt x="113408" y="16107"/>
                  </a:cubicBezTo>
                  <a:cubicBezTo>
                    <a:pt x="106873" y="19207"/>
                    <a:pt x="99882" y="21244"/>
                    <a:pt x="92678" y="22155"/>
                  </a:cubicBezTo>
                  <a:cubicBezTo>
                    <a:pt x="88464" y="22714"/>
                    <a:pt x="84124" y="22794"/>
                    <a:pt x="79753" y="22794"/>
                  </a:cubicBezTo>
                  <a:cubicBezTo>
                    <a:pt x="77972" y="22794"/>
                    <a:pt x="76187" y="22781"/>
                    <a:pt x="74402" y="22781"/>
                  </a:cubicBezTo>
                  <a:cubicBezTo>
                    <a:pt x="65776" y="22781"/>
                    <a:pt x="57173" y="23094"/>
                    <a:pt x="49304" y="26745"/>
                  </a:cubicBezTo>
                  <a:cubicBezTo>
                    <a:pt x="44440" y="29025"/>
                    <a:pt x="41766" y="33554"/>
                    <a:pt x="39820" y="38356"/>
                  </a:cubicBezTo>
                  <a:cubicBezTo>
                    <a:pt x="38756" y="41001"/>
                    <a:pt x="37875" y="43706"/>
                    <a:pt x="36720" y="46320"/>
                  </a:cubicBezTo>
                  <a:cubicBezTo>
                    <a:pt x="35230" y="49694"/>
                    <a:pt x="32738" y="51761"/>
                    <a:pt x="29790" y="53797"/>
                  </a:cubicBezTo>
                  <a:cubicBezTo>
                    <a:pt x="28756" y="54466"/>
                    <a:pt x="27784" y="55256"/>
                    <a:pt x="26932" y="56107"/>
                  </a:cubicBezTo>
                  <a:cubicBezTo>
                    <a:pt x="26507" y="56654"/>
                    <a:pt x="26021" y="57141"/>
                    <a:pt x="25504" y="57597"/>
                  </a:cubicBezTo>
                  <a:cubicBezTo>
                    <a:pt x="25013" y="57994"/>
                    <a:pt x="24332" y="58248"/>
                    <a:pt x="23709" y="58248"/>
                  </a:cubicBezTo>
                  <a:cubicBezTo>
                    <a:pt x="22904" y="58248"/>
                    <a:pt x="22198" y="57825"/>
                    <a:pt x="22130" y="56746"/>
                  </a:cubicBezTo>
                  <a:cubicBezTo>
                    <a:pt x="22069" y="55651"/>
                    <a:pt x="22616" y="54405"/>
                    <a:pt x="22920" y="53372"/>
                  </a:cubicBezTo>
                  <a:cubicBezTo>
                    <a:pt x="23467" y="51518"/>
                    <a:pt x="24045" y="49694"/>
                    <a:pt x="24714" y="47900"/>
                  </a:cubicBezTo>
                  <a:cubicBezTo>
                    <a:pt x="25990" y="44466"/>
                    <a:pt x="27814" y="41122"/>
                    <a:pt x="28817" y="37596"/>
                  </a:cubicBezTo>
                  <a:cubicBezTo>
                    <a:pt x="29607" y="34770"/>
                    <a:pt x="29425" y="31669"/>
                    <a:pt x="28969" y="28812"/>
                  </a:cubicBezTo>
                  <a:cubicBezTo>
                    <a:pt x="27814" y="21851"/>
                    <a:pt x="23437" y="15620"/>
                    <a:pt x="17844" y="11487"/>
                  </a:cubicBezTo>
                  <a:cubicBezTo>
                    <a:pt x="15230" y="9602"/>
                    <a:pt x="12373" y="8417"/>
                    <a:pt x="9394" y="7231"/>
                  </a:cubicBezTo>
                  <a:cubicBezTo>
                    <a:pt x="5716" y="5803"/>
                    <a:pt x="2221" y="4070"/>
                    <a:pt x="640" y="210"/>
                  </a:cubicBezTo>
                  <a:cubicBezTo>
                    <a:pt x="593" y="79"/>
                    <a:pt x="475" y="22"/>
                    <a:pt x="359" y="22"/>
                  </a:cubicBezTo>
                  <a:cubicBezTo>
                    <a:pt x="178" y="22"/>
                    <a:pt x="1" y="158"/>
                    <a:pt x="93" y="362"/>
                  </a:cubicBezTo>
                  <a:cubicBezTo>
                    <a:pt x="2464" y="6137"/>
                    <a:pt x="8513" y="7110"/>
                    <a:pt x="13558" y="9572"/>
                  </a:cubicBezTo>
                  <a:cubicBezTo>
                    <a:pt x="20245" y="12824"/>
                    <a:pt x="25929" y="19298"/>
                    <a:pt x="27875" y="26502"/>
                  </a:cubicBezTo>
                  <a:cubicBezTo>
                    <a:pt x="28847" y="29997"/>
                    <a:pt x="29273" y="34162"/>
                    <a:pt x="28179" y="37688"/>
                  </a:cubicBezTo>
                  <a:cubicBezTo>
                    <a:pt x="27054" y="41335"/>
                    <a:pt x="25230" y="44770"/>
                    <a:pt x="23954" y="48356"/>
                  </a:cubicBezTo>
                  <a:cubicBezTo>
                    <a:pt x="23285" y="50180"/>
                    <a:pt x="22707" y="52034"/>
                    <a:pt x="22191" y="53888"/>
                  </a:cubicBezTo>
                  <a:cubicBezTo>
                    <a:pt x="21887" y="54861"/>
                    <a:pt x="21492" y="55894"/>
                    <a:pt x="21552" y="56928"/>
                  </a:cubicBezTo>
                  <a:cubicBezTo>
                    <a:pt x="21641" y="58212"/>
                    <a:pt x="22681" y="58883"/>
                    <a:pt x="23803" y="58883"/>
                  </a:cubicBezTo>
                  <a:cubicBezTo>
                    <a:pt x="24221" y="58883"/>
                    <a:pt x="24651" y="58790"/>
                    <a:pt x="25048" y="58600"/>
                  </a:cubicBezTo>
                  <a:cubicBezTo>
                    <a:pt x="25990" y="58144"/>
                    <a:pt x="26628" y="57262"/>
                    <a:pt x="27328" y="56533"/>
                  </a:cubicBezTo>
                  <a:cubicBezTo>
                    <a:pt x="28574" y="55165"/>
                    <a:pt x="30185" y="54253"/>
                    <a:pt x="31674" y="53189"/>
                  </a:cubicBezTo>
                  <a:cubicBezTo>
                    <a:pt x="34106" y="51396"/>
                    <a:pt x="35990" y="49390"/>
                    <a:pt x="37206" y="46624"/>
                  </a:cubicBezTo>
                  <a:cubicBezTo>
                    <a:pt x="39577" y="41274"/>
                    <a:pt x="40823" y="35134"/>
                    <a:pt x="44835" y="30727"/>
                  </a:cubicBezTo>
                  <a:cubicBezTo>
                    <a:pt x="47419" y="27900"/>
                    <a:pt x="50823" y="26563"/>
                    <a:pt x="54410" y="25560"/>
                  </a:cubicBezTo>
                  <a:cubicBezTo>
                    <a:pt x="58544" y="24496"/>
                    <a:pt x="62799" y="23827"/>
                    <a:pt x="67085" y="23614"/>
                  </a:cubicBezTo>
                  <a:cubicBezTo>
                    <a:pt x="74897" y="23098"/>
                    <a:pt x="82800" y="23736"/>
                    <a:pt x="90642" y="22946"/>
                  </a:cubicBezTo>
                  <a:cubicBezTo>
                    <a:pt x="98545" y="22186"/>
                    <a:pt x="106235" y="20088"/>
                    <a:pt x="113439" y="16715"/>
                  </a:cubicBezTo>
                  <a:cubicBezTo>
                    <a:pt x="120430" y="13401"/>
                    <a:pt x="126539" y="8386"/>
                    <a:pt x="127785" y="362"/>
                  </a:cubicBezTo>
                  <a:cubicBezTo>
                    <a:pt x="127822" y="143"/>
                    <a:pt x="127639" y="1"/>
                    <a:pt x="127475"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5"/>
            <p:cNvSpPr/>
            <p:nvPr/>
          </p:nvSpPr>
          <p:spPr>
            <a:xfrm rot="10800000" flipH="1">
              <a:off x="2619275" y="697550"/>
              <a:ext cx="3786300" cy="1662800"/>
            </a:xfrm>
            <a:custGeom>
              <a:avLst/>
              <a:gdLst/>
              <a:ahLst/>
              <a:cxnLst/>
              <a:rect l="l" t="t" r="r" b="b"/>
              <a:pathLst>
                <a:path w="151452" h="66512" extrusionOk="0">
                  <a:moveTo>
                    <a:pt x="151104" y="1"/>
                  </a:moveTo>
                  <a:cubicBezTo>
                    <a:pt x="150994" y="1"/>
                    <a:pt x="150892" y="64"/>
                    <a:pt x="150868" y="210"/>
                  </a:cubicBezTo>
                  <a:cubicBezTo>
                    <a:pt x="150230" y="4070"/>
                    <a:pt x="149439" y="8021"/>
                    <a:pt x="147251" y="11335"/>
                  </a:cubicBezTo>
                  <a:cubicBezTo>
                    <a:pt x="144485" y="15529"/>
                    <a:pt x="139865" y="17930"/>
                    <a:pt x="135275" y="19724"/>
                  </a:cubicBezTo>
                  <a:cubicBezTo>
                    <a:pt x="130564" y="21547"/>
                    <a:pt x="125640" y="22915"/>
                    <a:pt x="120776" y="24435"/>
                  </a:cubicBezTo>
                  <a:cubicBezTo>
                    <a:pt x="115731" y="26046"/>
                    <a:pt x="110654" y="27444"/>
                    <a:pt x="105396" y="28052"/>
                  </a:cubicBezTo>
                  <a:cubicBezTo>
                    <a:pt x="100077" y="28660"/>
                    <a:pt x="94727" y="29511"/>
                    <a:pt x="89347" y="29633"/>
                  </a:cubicBezTo>
                  <a:cubicBezTo>
                    <a:pt x="88960" y="29640"/>
                    <a:pt x="88573" y="29643"/>
                    <a:pt x="88185" y="29643"/>
                  </a:cubicBezTo>
                  <a:cubicBezTo>
                    <a:pt x="86103" y="29643"/>
                    <a:pt x="84008" y="29552"/>
                    <a:pt x="81920" y="29552"/>
                  </a:cubicBezTo>
                  <a:cubicBezTo>
                    <a:pt x="79688" y="29552"/>
                    <a:pt x="77464" y="29656"/>
                    <a:pt x="75274" y="30089"/>
                  </a:cubicBezTo>
                  <a:cubicBezTo>
                    <a:pt x="68465" y="31396"/>
                    <a:pt x="61748" y="37353"/>
                    <a:pt x="62082" y="44709"/>
                  </a:cubicBezTo>
                  <a:cubicBezTo>
                    <a:pt x="62143" y="46472"/>
                    <a:pt x="62842" y="47809"/>
                    <a:pt x="63693" y="49299"/>
                  </a:cubicBezTo>
                  <a:cubicBezTo>
                    <a:pt x="64362" y="50484"/>
                    <a:pt x="65122" y="52034"/>
                    <a:pt x="64392" y="53372"/>
                  </a:cubicBezTo>
                  <a:cubicBezTo>
                    <a:pt x="63298" y="55378"/>
                    <a:pt x="60137" y="55864"/>
                    <a:pt x="58131" y="56320"/>
                  </a:cubicBezTo>
                  <a:cubicBezTo>
                    <a:pt x="53663" y="57323"/>
                    <a:pt x="47188" y="57749"/>
                    <a:pt x="44301" y="61913"/>
                  </a:cubicBezTo>
                  <a:cubicBezTo>
                    <a:pt x="43541" y="63007"/>
                    <a:pt x="43206" y="65044"/>
                    <a:pt x="41930" y="65712"/>
                  </a:cubicBezTo>
                  <a:cubicBezTo>
                    <a:pt x="41515" y="65938"/>
                    <a:pt x="41106" y="66037"/>
                    <a:pt x="40711" y="66037"/>
                  </a:cubicBezTo>
                  <a:cubicBezTo>
                    <a:pt x="38757" y="66037"/>
                    <a:pt x="37121" y="63616"/>
                    <a:pt x="36641" y="61974"/>
                  </a:cubicBezTo>
                  <a:cubicBezTo>
                    <a:pt x="35364" y="57597"/>
                    <a:pt x="36945" y="52733"/>
                    <a:pt x="38495" y="48660"/>
                  </a:cubicBezTo>
                  <a:cubicBezTo>
                    <a:pt x="41292" y="41426"/>
                    <a:pt x="44787" y="33766"/>
                    <a:pt x="41413" y="26046"/>
                  </a:cubicBezTo>
                  <a:cubicBezTo>
                    <a:pt x="38343" y="19116"/>
                    <a:pt x="31018" y="15164"/>
                    <a:pt x="24209" y="12702"/>
                  </a:cubicBezTo>
                  <a:cubicBezTo>
                    <a:pt x="20136" y="11274"/>
                    <a:pt x="15911" y="10666"/>
                    <a:pt x="11747" y="9632"/>
                  </a:cubicBezTo>
                  <a:cubicBezTo>
                    <a:pt x="9619" y="9116"/>
                    <a:pt x="7431" y="8447"/>
                    <a:pt x="5546" y="7292"/>
                  </a:cubicBezTo>
                  <a:cubicBezTo>
                    <a:pt x="2963" y="5651"/>
                    <a:pt x="1564" y="3067"/>
                    <a:pt x="622" y="210"/>
                  </a:cubicBezTo>
                  <a:cubicBezTo>
                    <a:pt x="574" y="79"/>
                    <a:pt x="462" y="22"/>
                    <a:pt x="349" y="22"/>
                  </a:cubicBezTo>
                  <a:cubicBezTo>
                    <a:pt x="174" y="22"/>
                    <a:pt x="1" y="158"/>
                    <a:pt x="75" y="362"/>
                  </a:cubicBezTo>
                  <a:cubicBezTo>
                    <a:pt x="1352" y="4252"/>
                    <a:pt x="3449" y="7140"/>
                    <a:pt x="7248" y="8781"/>
                  </a:cubicBezTo>
                  <a:cubicBezTo>
                    <a:pt x="10865" y="10331"/>
                    <a:pt x="14817" y="10818"/>
                    <a:pt x="18616" y="11669"/>
                  </a:cubicBezTo>
                  <a:cubicBezTo>
                    <a:pt x="26063" y="13310"/>
                    <a:pt x="34483" y="16836"/>
                    <a:pt x="39073" y="23189"/>
                  </a:cubicBezTo>
                  <a:cubicBezTo>
                    <a:pt x="41413" y="26441"/>
                    <a:pt x="42538" y="30423"/>
                    <a:pt x="42234" y="34405"/>
                  </a:cubicBezTo>
                  <a:cubicBezTo>
                    <a:pt x="41899" y="39298"/>
                    <a:pt x="39802" y="43736"/>
                    <a:pt x="38070" y="48235"/>
                  </a:cubicBezTo>
                  <a:cubicBezTo>
                    <a:pt x="36550" y="52125"/>
                    <a:pt x="35182" y="56442"/>
                    <a:pt x="35790" y="60667"/>
                  </a:cubicBezTo>
                  <a:cubicBezTo>
                    <a:pt x="36185" y="63311"/>
                    <a:pt x="37644" y="66290"/>
                    <a:pt x="40653" y="66503"/>
                  </a:cubicBezTo>
                  <a:cubicBezTo>
                    <a:pt x="40737" y="66509"/>
                    <a:pt x="40818" y="66512"/>
                    <a:pt x="40897" y="66512"/>
                  </a:cubicBezTo>
                  <a:cubicBezTo>
                    <a:pt x="43558" y="66512"/>
                    <a:pt x="43859" y="63112"/>
                    <a:pt x="45365" y="61518"/>
                  </a:cubicBezTo>
                  <a:cubicBezTo>
                    <a:pt x="47401" y="59360"/>
                    <a:pt x="50593" y="58569"/>
                    <a:pt x="53389" y="57931"/>
                  </a:cubicBezTo>
                  <a:cubicBezTo>
                    <a:pt x="56094" y="57293"/>
                    <a:pt x="58951" y="56928"/>
                    <a:pt x="61596" y="55955"/>
                  </a:cubicBezTo>
                  <a:cubicBezTo>
                    <a:pt x="63116" y="55408"/>
                    <a:pt x="64848" y="54527"/>
                    <a:pt x="65213" y="52764"/>
                  </a:cubicBezTo>
                  <a:cubicBezTo>
                    <a:pt x="65335" y="51913"/>
                    <a:pt x="65213" y="51062"/>
                    <a:pt x="64848" y="50271"/>
                  </a:cubicBezTo>
                  <a:cubicBezTo>
                    <a:pt x="63876" y="47900"/>
                    <a:pt x="62477" y="46411"/>
                    <a:pt x="62660" y="43645"/>
                  </a:cubicBezTo>
                  <a:cubicBezTo>
                    <a:pt x="62933" y="38873"/>
                    <a:pt x="66277" y="34770"/>
                    <a:pt x="70319" y="32490"/>
                  </a:cubicBezTo>
                  <a:cubicBezTo>
                    <a:pt x="73891" y="30456"/>
                    <a:pt x="77922" y="30133"/>
                    <a:pt x="81941" y="30133"/>
                  </a:cubicBezTo>
                  <a:cubicBezTo>
                    <a:pt x="83087" y="30133"/>
                    <a:pt x="84232" y="30160"/>
                    <a:pt x="85365" y="30180"/>
                  </a:cubicBezTo>
                  <a:cubicBezTo>
                    <a:pt x="85754" y="30186"/>
                    <a:pt x="86143" y="30189"/>
                    <a:pt x="86530" y="30189"/>
                  </a:cubicBezTo>
                  <a:cubicBezTo>
                    <a:pt x="91654" y="30189"/>
                    <a:pt x="96662" y="29646"/>
                    <a:pt x="101749" y="29025"/>
                  </a:cubicBezTo>
                  <a:cubicBezTo>
                    <a:pt x="107645" y="28326"/>
                    <a:pt x="113269" y="27353"/>
                    <a:pt x="118983" y="25590"/>
                  </a:cubicBezTo>
                  <a:cubicBezTo>
                    <a:pt x="124576" y="23888"/>
                    <a:pt x="130321" y="22307"/>
                    <a:pt x="135761" y="20149"/>
                  </a:cubicBezTo>
                  <a:cubicBezTo>
                    <a:pt x="140108" y="18417"/>
                    <a:pt x="144485" y="16137"/>
                    <a:pt x="147312" y="12246"/>
                  </a:cubicBezTo>
                  <a:cubicBezTo>
                    <a:pt x="149835" y="8751"/>
                    <a:pt x="150746" y="4526"/>
                    <a:pt x="151415" y="362"/>
                  </a:cubicBezTo>
                  <a:cubicBezTo>
                    <a:pt x="151452" y="143"/>
                    <a:pt x="151269" y="1"/>
                    <a:pt x="151104"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5"/>
            <p:cNvSpPr/>
            <p:nvPr/>
          </p:nvSpPr>
          <p:spPr>
            <a:xfrm rot="10800000" flipH="1">
              <a:off x="2459700" y="470625"/>
              <a:ext cx="4162925" cy="1889175"/>
            </a:xfrm>
            <a:custGeom>
              <a:avLst/>
              <a:gdLst/>
              <a:ahLst/>
              <a:cxnLst/>
              <a:rect l="l" t="t" r="r" b="b"/>
              <a:pathLst>
                <a:path w="166517" h="75567" extrusionOk="0">
                  <a:moveTo>
                    <a:pt x="349" y="0"/>
                  </a:moveTo>
                  <a:cubicBezTo>
                    <a:pt x="174" y="0"/>
                    <a:pt x="1" y="136"/>
                    <a:pt x="75" y="340"/>
                  </a:cubicBezTo>
                  <a:cubicBezTo>
                    <a:pt x="1503" y="4778"/>
                    <a:pt x="2932" y="9154"/>
                    <a:pt x="6671" y="12194"/>
                  </a:cubicBezTo>
                  <a:cubicBezTo>
                    <a:pt x="9558" y="14565"/>
                    <a:pt x="13054" y="16024"/>
                    <a:pt x="16458" y="17483"/>
                  </a:cubicBezTo>
                  <a:cubicBezTo>
                    <a:pt x="20714" y="19276"/>
                    <a:pt x="24847" y="21039"/>
                    <a:pt x="28221" y="24231"/>
                  </a:cubicBezTo>
                  <a:cubicBezTo>
                    <a:pt x="32082" y="27878"/>
                    <a:pt x="35638" y="32954"/>
                    <a:pt x="35972" y="38395"/>
                  </a:cubicBezTo>
                  <a:cubicBezTo>
                    <a:pt x="36276" y="43653"/>
                    <a:pt x="33996" y="48638"/>
                    <a:pt x="33297" y="53745"/>
                  </a:cubicBezTo>
                  <a:cubicBezTo>
                    <a:pt x="32781" y="57331"/>
                    <a:pt x="32689" y="60949"/>
                    <a:pt x="33024" y="64535"/>
                  </a:cubicBezTo>
                  <a:cubicBezTo>
                    <a:pt x="33389" y="67605"/>
                    <a:pt x="34331" y="70797"/>
                    <a:pt x="36641" y="72924"/>
                  </a:cubicBezTo>
                  <a:cubicBezTo>
                    <a:pt x="38745" y="74872"/>
                    <a:pt x="41509" y="75567"/>
                    <a:pt x="44277" y="75567"/>
                  </a:cubicBezTo>
                  <a:cubicBezTo>
                    <a:pt x="45267" y="75567"/>
                    <a:pt x="46258" y="75478"/>
                    <a:pt x="47219" y="75326"/>
                  </a:cubicBezTo>
                  <a:cubicBezTo>
                    <a:pt x="57340" y="73654"/>
                    <a:pt x="63541" y="65538"/>
                    <a:pt x="71718" y="60249"/>
                  </a:cubicBezTo>
                  <a:cubicBezTo>
                    <a:pt x="74848" y="58213"/>
                    <a:pt x="79225" y="57088"/>
                    <a:pt x="81049" y="53532"/>
                  </a:cubicBezTo>
                  <a:cubicBezTo>
                    <a:pt x="82234" y="51222"/>
                    <a:pt x="82690" y="48456"/>
                    <a:pt x="79864" y="47392"/>
                  </a:cubicBezTo>
                  <a:cubicBezTo>
                    <a:pt x="77857" y="46632"/>
                    <a:pt x="75243" y="47574"/>
                    <a:pt x="73936" y="45447"/>
                  </a:cubicBezTo>
                  <a:cubicBezTo>
                    <a:pt x="72204" y="42650"/>
                    <a:pt x="75578" y="38942"/>
                    <a:pt x="77857" y="37483"/>
                  </a:cubicBezTo>
                  <a:cubicBezTo>
                    <a:pt x="81444" y="35173"/>
                    <a:pt x="86034" y="35112"/>
                    <a:pt x="90168" y="35112"/>
                  </a:cubicBezTo>
                  <a:cubicBezTo>
                    <a:pt x="100776" y="35112"/>
                    <a:pt x="111384" y="34018"/>
                    <a:pt x="121779" y="31860"/>
                  </a:cubicBezTo>
                  <a:cubicBezTo>
                    <a:pt x="131749" y="29793"/>
                    <a:pt x="142023" y="27392"/>
                    <a:pt x="151172" y="22802"/>
                  </a:cubicBezTo>
                  <a:cubicBezTo>
                    <a:pt x="155123" y="20796"/>
                    <a:pt x="158923" y="18212"/>
                    <a:pt x="161689" y="14686"/>
                  </a:cubicBezTo>
                  <a:cubicBezTo>
                    <a:pt x="163087" y="12924"/>
                    <a:pt x="164181" y="10887"/>
                    <a:pt x="164880" y="8729"/>
                  </a:cubicBezTo>
                  <a:cubicBezTo>
                    <a:pt x="165762" y="5993"/>
                    <a:pt x="165731" y="3106"/>
                    <a:pt x="166461" y="340"/>
                  </a:cubicBezTo>
                  <a:cubicBezTo>
                    <a:pt x="166516" y="136"/>
                    <a:pt x="166336" y="0"/>
                    <a:pt x="166165" y="0"/>
                  </a:cubicBezTo>
                  <a:cubicBezTo>
                    <a:pt x="166055" y="0"/>
                    <a:pt x="165950" y="57"/>
                    <a:pt x="165914" y="188"/>
                  </a:cubicBezTo>
                  <a:cubicBezTo>
                    <a:pt x="165275" y="2619"/>
                    <a:pt x="165245" y="5112"/>
                    <a:pt x="164637" y="7543"/>
                  </a:cubicBezTo>
                  <a:cubicBezTo>
                    <a:pt x="164060" y="9702"/>
                    <a:pt x="163117" y="11768"/>
                    <a:pt x="161810" y="13592"/>
                  </a:cubicBezTo>
                  <a:cubicBezTo>
                    <a:pt x="159288" y="17149"/>
                    <a:pt x="155640" y="19793"/>
                    <a:pt x="151841" y="21799"/>
                  </a:cubicBezTo>
                  <a:cubicBezTo>
                    <a:pt x="144211" y="25902"/>
                    <a:pt x="135640" y="28121"/>
                    <a:pt x="127250" y="30067"/>
                  </a:cubicBezTo>
                  <a:cubicBezTo>
                    <a:pt x="116430" y="32589"/>
                    <a:pt x="105305" y="34504"/>
                    <a:pt x="94119" y="34565"/>
                  </a:cubicBezTo>
                  <a:cubicBezTo>
                    <a:pt x="92731" y="34565"/>
                    <a:pt x="91273" y="34531"/>
                    <a:pt x="89796" y="34531"/>
                  </a:cubicBezTo>
                  <a:cubicBezTo>
                    <a:pt x="83994" y="34531"/>
                    <a:pt x="77875" y="35053"/>
                    <a:pt x="74362" y="40188"/>
                  </a:cubicBezTo>
                  <a:cubicBezTo>
                    <a:pt x="73480" y="41465"/>
                    <a:pt x="72569" y="42894"/>
                    <a:pt x="72903" y="44505"/>
                  </a:cubicBezTo>
                  <a:cubicBezTo>
                    <a:pt x="73207" y="45933"/>
                    <a:pt x="74301" y="47058"/>
                    <a:pt x="75699" y="47392"/>
                  </a:cubicBezTo>
                  <a:cubicBezTo>
                    <a:pt x="77462" y="47757"/>
                    <a:pt x="80563" y="47119"/>
                    <a:pt x="81353" y="49307"/>
                  </a:cubicBezTo>
                  <a:cubicBezTo>
                    <a:pt x="82082" y="51313"/>
                    <a:pt x="80228" y="54231"/>
                    <a:pt x="78830" y="55447"/>
                  </a:cubicBezTo>
                  <a:cubicBezTo>
                    <a:pt x="77280" y="56754"/>
                    <a:pt x="75335" y="57483"/>
                    <a:pt x="73602" y="58456"/>
                  </a:cubicBezTo>
                  <a:cubicBezTo>
                    <a:pt x="71566" y="59611"/>
                    <a:pt x="69620" y="60918"/>
                    <a:pt x="67796" y="62377"/>
                  </a:cubicBezTo>
                  <a:cubicBezTo>
                    <a:pt x="63784" y="65477"/>
                    <a:pt x="60137" y="69186"/>
                    <a:pt x="55669" y="71678"/>
                  </a:cubicBezTo>
                  <a:cubicBezTo>
                    <a:pt x="52357" y="73518"/>
                    <a:pt x="48332" y="75022"/>
                    <a:pt x="44393" y="75022"/>
                  </a:cubicBezTo>
                  <a:cubicBezTo>
                    <a:pt x="43452" y="75022"/>
                    <a:pt x="42516" y="74936"/>
                    <a:pt x="41595" y="74748"/>
                  </a:cubicBezTo>
                  <a:cubicBezTo>
                    <a:pt x="37218" y="73867"/>
                    <a:pt x="34726" y="70462"/>
                    <a:pt x="33875" y="66237"/>
                  </a:cubicBezTo>
                  <a:cubicBezTo>
                    <a:pt x="33176" y="62803"/>
                    <a:pt x="33389" y="59216"/>
                    <a:pt x="33662" y="55720"/>
                  </a:cubicBezTo>
                  <a:cubicBezTo>
                    <a:pt x="34057" y="50948"/>
                    <a:pt x="35820" y="46450"/>
                    <a:pt x="36398" y="41739"/>
                  </a:cubicBezTo>
                  <a:cubicBezTo>
                    <a:pt x="37553" y="32042"/>
                    <a:pt x="30106" y="23228"/>
                    <a:pt x="21808" y="19215"/>
                  </a:cubicBezTo>
                  <a:cubicBezTo>
                    <a:pt x="17856" y="17300"/>
                    <a:pt x="13631" y="15933"/>
                    <a:pt x="9801" y="13683"/>
                  </a:cubicBezTo>
                  <a:cubicBezTo>
                    <a:pt x="7735" y="12528"/>
                    <a:pt x="5911" y="10978"/>
                    <a:pt x="4452" y="9094"/>
                  </a:cubicBezTo>
                  <a:cubicBezTo>
                    <a:pt x="2537" y="6480"/>
                    <a:pt x="1595" y="3258"/>
                    <a:pt x="622" y="188"/>
                  </a:cubicBezTo>
                  <a:cubicBezTo>
                    <a:pt x="574" y="57"/>
                    <a:pt x="461" y="0"/>
                    <a:pt x="349"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84" name="Google Shape;284;p15"/>
          <p:cNvCxnSpPr/>
          <p:nvPr/>
        </p:nvCxnSpPr>
        <p:spPr>
          <a:xfrm>
            <a:off x="-150" y="1434975"/>
            <a:ext cx="9144900" cy="0"/>
          </a:xfrm>
          <a:prstGeom prst="straightConnector1">
            <a:avLst/>
          </a:prstGeom>
          <a:noFill/>
          <a:ln w="19050" cap="flat" cmpd="sng">
            <a:solidFill>
              <a:schemeClr val="accent1"/>
            </a:solidFill>
            <a:prstDash val="solid"/>
            <a:round/>
            <a:headEnd type="none" w="med" len="med"/>
            <a:tailEnd type="none" w="med" len="med"/>
          </a:ln>
        </p:spPr>
      </p:cxnSp>
      <p:sp>
        <p:nvSpPr>
          <p:cNvPr id="285" name="Google Shape;285;p15"/>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a:endParaRPr/>
          </a:p>
        </p:txBody>
      </p:sp>
      <p:sp>
        <p:nvSpPr>
          <p:cNvPr id="286" name="Google Shape;286;p15"/>
          <p:cNvSpPr txBox="1">
            <a:spLocks noGrp="1"/>
          </p:cNvSpPr>
          <p:nvPr>
            <p:ph type="subTitle" idx="1"/>
          </p:nvPr>
        </p:nvSpPr>
        <p:spPr>
          <a:xfrm>
            <a:off x="841475" y="2324313"/>
            <a:ext cx="1742700" cy="50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287" name="Google Shape;287;p15"/>
          <p:cNvSpPr txBox="1">
            <a:spLocks noGrp="1"/>
          </p:cNvSpPr>
          <p:nvPr>
            <p:ph type="subTitle" idx="2"/>
          </p:nvPr>
        </p:nvSpPr>
        <p:spPr>
          <a:xfrm>
            <a:off x="841475" y="1891738"/>
            <a:ext cx="1742700" cy="34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200">
                <a:latin typeface="Londrina Solid"/>
                <a:ea typeface="Londrina Solid"/>
                <a:cs typeface="Londrina Solid"/>
                <a:sym typeface="Londrina Solid"/>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288" name="Google Shape;288;p15"/>
          <p:cNvSpPr txBox="1">
            <a:spLocks noGrp="1"/>
          </p:cNvSpPr>
          <p:nvPr>
            <p:ph type="subTitle" idx="3"/>
          </p:nvPr>
        </p:nvSpPr>
        <p:spPr>
          <a:xfrm>
            <a:off x="3700650" y="2324313"/>
            <a:ext cx="1742700" cy="50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289" name="Google Shape;289;p15"/>
          <p:cNvSpPr txBox="1">
            <a:spLocks noGrp="1"/>
          </p:cNvSpPr>
          <p:nvPr>
            <p:ph type="subTitle" idx="4"/>
          </p:nvPr>
        </p:nvSpPr>
        <p:spPr>
          <a:xfrm>
            <a:off x="3700650" y="1891738"/>
            <a:ext cx="1742700" cy="34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200">
                <a:latin typeface="Londrina Solid"/>
                <a:ea typeface="Londrina Solid"/>
                <a:cs typeface="Londrina Solid"/>
                <a:sym typeface="Londrina Solid"/>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290" name="Google Shape;290;p15"/>
          <p:cNvSpPr txBox="1">
            <a:spLocks noGrp="1"/>
          </p:cNvSpPr>
          <p:nvPr>
            <p:ph type="subTitle" idx="5"/>
          </p:nvPr>
        </p:nvSpPr>
        <p:spPr>
          <a:xfrm>
            <a:off x="6559825" y="2324313"/>
            <a:ext cx="1742700" cy="50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291" name="Google Shape;291;p15"/>
          <p:cNvSpPr txBox="1">
            <a:spLocks noGrp="1"/>
          </p:cNvSpPr>
          <p:nvPr>
            <p:ph type="subTitle" idx="6"/>
          </p:nvPr>
        </p:nvSpPr>
        <p:spPr>
          <a:xfrm>
            <a:off x="6559825" y="1891738"/>
            <a:ext cx="1742700" cy="34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200">
                <a:latin typeface="Londrina Solid"/>
                <a:ea typeface="Londrina Solid"/>
                <a:cs typeface="Londrina Solid"/>
                <a:sym typeface="Londrina Solid"/>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292" name="Google Shape;292;p15"/>
          <p:cNvSpPr txBox="1">
            <a:spLocks noGrp="1"/>
          </p:cNvSpPr>
          <p:nvPr>
            <p:ph type="subTitle" idx="7"/>
          </p:nvPr>
        </p:nvSpPr>
        <p:spPr>
          <a:xfrm>
            <a:off x="841475" y="4073275"/>
            <a:ext cx="1742700" cy="50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293" name="Google Shape;293;p15"/>
          <p:cNvSpPr txBox="1">
            <a:spLocks noGrp="1"/>
          </p:cNvSpPr>
          <p:nvPr>
            <p:ph type="subTitle" idx="8"/>
          </p:nvPr>
        </p:nvSpPr>
        <p:spPr>
          <a:xfrm>
            <a:off x="841475" y="3640700"/>
            <a:ext cx="1742700" cy="34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200">
                <a:latin typeface="Londrina Solid"/>
                <a:ea typeface="Londrina Solid"/>
                <a:cs typeface="Londrina Solid"/>
                <a:sym typeface="Londrina Solid"/>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294" name="Google Shape;294;p15"/>
          <p:cNvSpPr txBox="1">
            <a:spLocks noGrp="1"/>
          </p:cNvSpPr>
          <p:nvPr>
            <p:ph type="subTitle" idx="9"/>
          </p:nvPr>
        </p:nvSpPr>
        <p:spPr>
          <a:xfrm>
            <a:off x="3700650" y="4073275"/>
            <a:ext cx="1742700" cy="50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295" name="Google Shape;295;p15"/>
          <p:cNvSpPr txBox="1">
            <a:spLocks noGrp="1"/>
          </p:cNvSpPr>
          <p:nvPr>
            <p:ph type="subTitle" idx="13"/>
          </p:nvPr>
        </p:nvSpPr>
        <p:spPr>
          <a:xfrm>
            <a:off x="3700650" y="3640700"/>
            <a:ext cx="1742700" cy="34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200">
                <a:solidFill>
                  <a:schemeClr val="lt1"/>
                </a:solidFill>
                <a:latin typeface="Londrina Solid"/>
                <a:ea typeface="Londrina Solid"/>
                <a:cs typeface="Londrina Solid"/>
                <a:sym typeface="Londrina Solid"/>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296" name="Google Shape;296;p15"/>
          <p:cNvSpPr txBox="1">
            <a:spLocks noGrp="1"/>
          </p:cNvSpPr>
          <p:nvPr>
            <p:ph type="subTitle" idx="14"/>
          </p:nvPr>
        </p:nvSpPr>
        <p:spPr>
          <a:xfrm>
            <a:off x="6559825" y="4073275"/>
            <a:ext cx="1742700" cy="50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297" name="Google Shape;297;p15"/>
          <p:cNvSpPr txBox="1">
            <a:spLocks noGrp="1"/>
          </p:cNvSpPr>
          <p:nvPr>
            <p:ph type="subTitle" idx="15"/>
          </p:nvPr>
        </p:nvSpPr>
        <p:spPr>
          <a:xfrm>
            <a:off x="6559825" y="3640700"/>
            <a:ext cx="1742700" cy="34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200">
                <a:latin typeface="Londrina Solid"/>
                <a:ea typeface="Londrina Solid"/>
                <a:cs typeface="Londrina Solid"/>
                <a:sym typeface="Londrina Solid"/>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CUSTOM">
    <p:spTree>
      <p:nvGrpSpPr>
        <p:cNvPr id="1" name="Shape 298"/>
        <p:cNvGrpSpPr/>
        <p:nvPr/>
      </p:nvGrpSpPr>
      <p:grpSpPr>
        <a:xfrm>
          <a:off x="0" y="0"/>
          <a:ext cx="0" cy="0"/>
          <a:chOff x="0" y="0"/>
          <a:chExt cx="0" cy="0"/>
        </a:xfrm>
      </p:grpSpPr>
      <p:sp>
        <p:nvSpPr>
          <p:cNvPr id="299" name="Google Shape;299;p16"/>
          <p:cNvSpPr/>
          <p:nvPr/>
        </p:nvSpPr>
        <p:spPr>
          <a:xfrm>
            <a:off x="-100" y="2623550"/>
            <a:ext cx="9144000" cy="2502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00" name="Google Shape;300;p16"/>
          <p:cNvCxnSpPr/>
          <p:nvPr/>
        </p:nvCxnSpPr>
        <p:spPr>
          <a:xfrm>
            <a:off x="0" y="2623550"/>
            <a:ext cx="9144000" cy="0"/>
          </a:xfrm>
          <a:prstGeom prst="straightConnector1">
            <a:avLst/>
          </a:prstGeom>
          <a:noFill/>
          <a:ln w="19050" cap="flat" cmpd="sng">
            <a:solidFill>
              <a:schemeClr val="accent1"/>
            </a:solidFill>
            <a:prstDash val="solid"/>
            <a:round/>
            <a:headEnd type="none" w="med" len="med"/>
            <a:tailEnd type="none" w="med" len="med"/>
          </a:ln>
        </p:spPr>
      </p:cxnSp>
      <p:sp>
        <p:nvSpPr>
          <p:cNvPr id="301" name="Google Shape;301;p16"/>
          <p:cNvSpPr txBox="1">
            <a:spLocks noGrp="1"/>
          </p:cNvSpPr>
          <p:nvPr>
            <p:ph type="title"/>
          </p:nvPr>
        </p:nvSpPr>
        <p:spPr>
          <a:xfrm>
            <a:off x="2672100" y="4186175"/>
            <a:ext cx="3799800" cy="4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2400" b="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302" name="Google Shape;302;p16"/>
          <p:cNvSpPr txBox="1">
            <a:spLocks noGrp="1"/>
          </p:cNvSpPr>
          <p:nvPr>
            <p:ph type="subTitle" idx="1"/>
          </p:nvPr>
        </p:nvSpPr>
        <p:spPr>
          <a:xfrm>
            <a:off x="1374900" y="2864000"/>
            <a:ext cx="6394200" cy="12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2400"/>
            </a:lvl1pPr>
            <a:lvl2pPr lvl="1" rtl="0">
              <a:spcBef>
                <a:spcPts val="160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p:cSld name="TITLE_AND_TWO_COLUMNS_1_2">
    <p:spTree>
      <p:nvGrpSpPr>
        <p:cNvPr id="1" name="Shape 303"/>
        <p:cNvGrpSpPr/>
        <p:nvPr/>
      </p:nvGrpSpPr>
      <p:grpSpPr>
        <a:xfrm>
          <a:off x="0" y="0"/>
          <a:ext cx="0" cy="0"/>
          <a:chOff x="0" y="0"/>
          <a:chExt cx="0" cy="0"/>
        </a:xfrm>
      </p:grpSpPr>
      <p:grpSp>
        <p:nvGrpSpPr>
          <p:cNvPr id="304" name="Google Shape;304;p17"/>
          <p:cNvGrpSpPr/>
          <p:nvPr/>
        </p:nvGrpSpPr>
        <p:grpSpPr>
          <a:xfrm>
            <a:off x="55425" y="3015450"/>
            <a:ext cx="1631925" cy="1138375"/>
            <a:chOff x="3301000" y="899050"/>
            <a:chExt cx="1631925" cy="1138375"/>
          </a:xfrm>
        </p:grpSpPr>
        <p:sp>
          <p:nvSpPr>
            <p:cNvPr id="305" name="Google Shape;305;p17"/>
            <p:cNvSpPr/>
            <p:nvPr/>
          </p:nvSpPr>
          <p:spPr>
            <a:xfrm>
              <a:off x="4132375" y="1523525"/>
              <a:ext cx="457475" cy="392775"/>
            </a:xfrm>
            <a:custGeom>
              <a:avLst/>
              <a:gdLst/>
              <a:ahLst/>
              <a:cxnLst/>
              <a:rect l="l" t="t" r="r" b="b"/>
              <a:pathLst>
                <a:path w="18299" h="15711" fill="none" extrusionOk="0">
                  <a:moveTo>
                    <a:pt x="17997" y="6501"/>
                  </a:moveTo>
                  <a:cubicBezTo>
                    <a:pt x="17365" y="2860"/>
                    <a:pt x="13664" y="31"/>
                    <a:pt x="9360" y="1"/>
                  </a:cubicBezTo>
                  <a:lnTo>
                    <a:pt x="9149" y="1"/>
                  </a:lnTo>
                  <a:cubicBezTo>
                    <a:pt x="4966" y="61"/>
                    <a:pt x="994" y="2769"/>
                    <a:pt x="271" y="6471"/>
                  </a:cubicBezTo>
                  <a:cubicBezTo>
                    <a:pt x="1" y="8096"/>
                    <a:pt x="302" y="9781"/>
                    <a:pt x="1144" y="11196"/>
                  </a:cubicBezTo>
                  <a:cubicBezTo>
                    <a:pt x="2498" y="13694"/>
                    <a:pt x="5237" y="15349"/>
                    <a:pt x="8066" y="15650"/>
                  </a:cubicBezTo>
                  <a:cubicBezTo>
                    <a:pt x="8427" y="15680"/>
                    <a:pt x="8788" y="15710"/>
                    <a:pt x="9149" y="15710"/>
                  </a:cubicBezTo>
                  <a:cubicBezTo>
                    <a:pt x="12039" y="15710"/>
                    <a:pt x="14928" y="14356"/>
                    <a:pt x="16583" y="12008"/>
                  </a:cubicBezTo>
                  <a:cubicBezTo>
                    <a:pt x="17907" y="10112"/>
                    <a:pt x="18298" y="8216"/>
                    <a:pt x="17997" y="6501"/>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7"/>
            <p:cNvSpPr/>
            <p:nvPr/>
          </p:nvSpPr>
          <p:spPr>
            <a:xfrm>
              <a:off x="3493625" y="1017175"/>
              <a:ext cx="1231650" cy="704250"/>
            </a:xfrm>
            <a:custGeom>
              <a:avLst/>
              <a:gdLst/>
              <a:ahLst/>
              <a:cxnLst/>
              <a:rect l="l" t="t" r="r" b="b"/>
              <a:pathLst>
                <a:path w="49266" h="28170" fill="none" extrusionOk="0">
                  <a:moveTo>
                    <a:pt x="47008" y="151"/>
                  </a:moveTo>
                  <a:cubicBezTo>
                    <a:pt x="45172" y="1"/>
                    <a:pt x="42193" y="1807"/>
                    <a:pt x="40026" y="3221"/>
                  </a:cubicBezTo>
                  <a:cubicBezTo>
                    <a:pt x="39364" y="3672"/>
                    <a:pt x="38762" y="4064"/>
                    <a:pt x="38311" y="4334"/>
                  </a:cubicBezTo>
                  <a:cubicBezTo>
                    <a:pt x="37107" y="5117"/>
                    <a:pt x="35903" y="5960"/>
                    <a:pt x="34669" y="6712"/>
                  </a:cubicBezTo>
                  <a:cubicBezTo>
                    <a:pt x="33285" y="7645"/>
                    <a:pt x="31780" y="8427"/>
                    <a:pt x="30215" y="9059"/>
                  </a:cubicBezTo>
                  <a:cubicBezTo>
                    <a:pt x="27296" y="10203"/>
                    <a:pt x="23835" y="10444"/>
                    <a:pt x="21157" y="8849"/>
                  </a:cubicBezTo>
                  <a:cubicBezTo>
                    <a:pt x="19502" y="7856"/>
                    <a:pt x="17726" y="6170"/>
                    <a:pt x="15980" y="7013"/>
                  </a:cubicBezTo>
                  <a:cubicBezTo>
                    <a:pt x="14807" y="7585"/>
                    <a:pt x="14416" y="9089"/>
                    <a:pt x="14446" y="10414"/>
                  </a:cubicBezTo>
                  <a:cubicBezTo>
                    <a:pt x="14476" y="11738"/>
                    <a:pt x="14807" y="13092"/>
                    <a:pt x="14446" y="14356"/>
                  </a:cubicBezTo>
                  <a:cubicBezTo>
                    <a:pt x="14024" y="15921"/>
                    <a:pt x="12700" y="17004"/>
                    <a:pt x="11165" y="17697"/>
                  </a:cubicBezTo>
                  <a:cubicBezTo>
                    <a:pt x="10654" y="17907"/>
                    <a:pt x="10112" y="18118"/>
                    <a:pt x="9540" y="18268"/>
                  </a:cubicBezTo>
                  <a:cubicBezTo>
                    <a:pt x="7434" y="18840"/>
                    <a:pt x="5176" y="19021"/>
                    <a:pt x="3280" y="20104"/>
                  </a:cubicBezTo>
                  <a:cubicBezTo>
                    <a:pt x="1385" y="21157"/>
                    <a:pt x="0" y="23655"/>
                    <a:pt x="1053" y="25581"/>
                  </a:cubicBezTo>
                  <a:cubicBezTo>
                    <a:pt x="1324" y="26033"/>
                    <a:pt x="1685" y="26424"/>
                    <a:pt x="2107" y="26695"/>
                  </a:cubicBezTo>
                  <a:cubicBezTo>
                    <a:pt x="2859" y="27176"/>
                    <a:pt x="3672" y="27537"/>
                    <a:pt x="4544" y="27688"/>
                  </a:cubicBezTo>
                  <a:cubicBezTo>
                    <a:pt x="6741" y="28169"/>
                    <a:pt x="8998" y="28139"/>
                    <a:pt x="11165" y="27598"/>
                  </a:cubicBezTo>
                  <a:cubicBezTo>
                    <a:pt x="12098" y="27387"/>
                    <a:pt x="13001" y="27086"/>
                    <a:pt x="13874" y="26695"/>
                  </a:cubicBezTo>
                  <a:cubicBezTo>
                    <a:pt x="16372" y="25642"/>
                    <a:pt x="18539" y="23896"/>
                    <a:pt x="20134" y="21699"/>
                  </a:cubicBezTo>
                  <a:cubicBezTo>
                    <a:pt x="21849" y="19322"/>
                    <a:pt x="23143" y="16192"/>
                    <a:pt x="25942" y="15379"/>
                  </a:cubicBezTo>
                  <a:cubicBezTo>
                    <a:pt x="28741" y="14567"/>
                    <a:pt x="31780" y="16583"/>
                    <a:pt x="34669" y="16824"/>
                  </a:cubicBezTo>
                  <a:cubicBezTo>
                    <a:pt x="35362" y="16884"/>
                    <a:pt x="36054" y="16824"/>
                    <a:pt x="36686" y="16643"/>
                  </a:cubicBezTo>
                  <a:cubicBezTo>
                    <a:pt x="38251" y="16162"/>
                    <a:pt x="39454" y="14898"/>
                    <a:pt x="40538" y="13694"/>
                  </a:cubicBezTo>
                  <a:lnTo>
                    <a:pt x="46888" y="6712"/>
                  </a:lnTo>
                  <a:cubicBezTo>
                    <a:pt x="47761" y="5689"/>
                    <a:pt x="48423" y="4515"/>
                    <a:pt x="48844" y="3221"/>
                  </a:cubicBezTo>
                  <a:cubicBezTo>
                    <a:pt x="49265" y="1716"/>
                    <a:pt x="49025" y="332"/>
                    <a:pt x="47008" y="151"/>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7"/>
            <p:cNvSpPr/>
            <p:nvPr/>
          </p:nvSpPr>
          <p:spPr>
            <a:xfrm>
              <a:off x="4242225" y="1737950"/>
              <a:ext cx="115900" cy="117400"/>
            </a:xfrm>
            <a:custGeom>
              <a:avLst/>
              <a:gdLst/>
              <a:ahLst/>
              <a:cxnLst/>
              <a:rect l="l" t="t" r="r" b="b"/>
              <a:pathLst>
                <a:path w="4636" h="4696" fill="none" extrusionOk="0">
                  <a:moveTo>
                    <a:pt x="3913" y="1836"/>
                  </a:moveTo>
                  <a:cubicBezTo>
                    <a:pt x="2980" y="873"/>
                    <a:pt x="843" y="1"/>
                    <a:pt x="181" y="1806"/>
                  </a:cubicBezTo>
                  <a:cubicBezTo>
                    <a:pt x="0" y="2378"/>
                    <a:pt x="121" y="2980"/>
                    <a:pt x="482" y="3461"/>
                  </a:cubicBezTo>
                  <a:cubicBezTo>
                    <a:pt x="813" y="3943"/>
                    <a:pt x="1325" y="4274"/>
                    <a:pt x="1866" y="4455"/>
                  </a:cubicBezTo>
                  <a:cubicBezTo>
                    <a:pt x="2378" y="4665"/>
                    <a:pt x="2950" y="4695"/>
                    <a:pt x="3491" y="4575"/>
                  </a:cubicBezTo>
                  <a:cubicBezTo>
                    <a:pt x="4003" y="4424"/>
                    <a:pt x="4424" y="4003"/>
                    <a:pt x="4575" y="3461"/>
                  </a:cubicBezTo>
                  <a:cubicBezTo>
                    <a:pt x="4635" y="2860"/>
                    <a:pt x="4394" y="2258"/>
                    <a:pt x="3913" y="1836"/>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7"/>
            <p:cNvSpPr/>
            <p:nvPr/>
          </p:nvSpPr>
          <p:spPr>
            <a:xfrm>
              <a:off x="3301000" y="899050"/>
              <a:ext cx="1631925" cy="1138375"/>
            </a:xfrm>
            <a:custGeom>
              <a:avLst/>
              <a:gdLst/>
              <a:ahLst/>
              <a:cxnLst/>
              <a:rect l="l" t="t" r="r" b="b"/>
              <a:pathLst>
                <a:path w="65277" h="45535" fill="none" extrusionOk="0">
                  <a:moveTo>
                    <a:pt x="60221" y="964"/>
                  </a:moveTo>
                  <a:cubicBezTo>
                    <a:pt x="57362" y="1"/>
                    <a:pt x="54172" y="814"/>
                    <a:pt x="51493" y="2198"/>
                  </a:cubicBezTo>
                  <a:cubicBezTo>
                    <a:pt x="48785" y="3582"/>
                    <a:pt x="46437" y="5538"/>
                    <a:pt x="43849" y="7103"/>
                  </a:cubicBezTo>
                  <a:cubicBezTo>
                    <a:pt x="43367" y="7374"/>
                    <a:pt x="42886" y="7615"/>
                    <a:pt x="42374" y="7856"/>
                  </a:cubicBezTo>
                  <a:lnTo>
                    <a:pt x="42194" y="7976"/>
                  </a:lnTo>
                  <a:cubicBezTo>
                    <a:pt x="39997" y="9029"/>
                    <a:pt x="37589" y="9631"/>
                    <a:pt x="35212" y="9240"/>
                  </a:cubicBezTo>
                  <a:cubicBezTo>
                    <a:pt x="33978" y="8999"/>
                    <a:pt x="32804" y="8578"/>
                    <a:pt x="31721" y="7946"/>
                  </a:cubicBezTo>
                  <a:cubicBezTo>
                    <a:pt x="30728" y="7434"/>
                    <a:pt x="29795" y="6832"/>
                    <a:pt x="28862" y="6261"/>
                  </a:cubicBezTo>
                  <a:cubicBezTo>
                    <a:pt x="26845" y="4997"/>
                    <a:pt x="24709" y="3763"/>
                    <a:pt x="22361" y="3612"/>
                  </a:cubicBezTo>
                  <a:cubicBezTo>
                    <a:pt x="21127" y="3552"/>
                    <a:pt x="19924" y="3853"/>
                    <a:pt x="18870" y="4455"/>
                  </a:cubicBezTo>
                  <a:cubicBezTo>
                    <a:pt x="17576" y="5147"/>
                    <a:pt x="16764" y="6471"/>
                    <a:pt x="16734" y="7946"/>
                  </a:cubicBezTo>
                  <a:cubicBezTo>
                    <a:pt x="16673" y="9661"/>
                    <a:pt x="17606" y="11347"/>
                    <a:pt x="18118" y="13032"/>
                  </a:cubicBezTo>
                  <a:cubicBezTo>
                    <a:pt x="19352" y="17065"/>
                    <a:pt x="17185" y="17937"/>
                    <a:pt x="13965" y="18479"/>
                  </a:cubicBezTo>
                  <a:cubicBezTo>
                    <a:pt x="10173" y="19111"/>
                    <a:pt x="6261" y="20375"/>
                    <a:pt x="3402" y="23114"/>
                  </a:cubicBezTo>
                  <a:cubicBezTo>
                    <a:pt x="1175" y="25311"/>
                    <a:pt x="1" y="28350"/>
                    <a:pt x="181" y="31450"/>
                  </a:cubicBezTo>
                  <a:cubicBezTo>
                    <a:pt x="272" y="33286"/>
                    <a:pt x="1054" y="35031"/>
                    <a:pt x="2378" y="36325"/>
                  </a:cubicBezTo>
                  <a:cubicBezTo>
                    <a:pt x="4485" y="38312"/>
                    <a:pt x="7615" y="38793"/>
                    <a:pt x="10504" y="38673"/>
                  </a:cubicBezTo>
                  <a:cubicBezTo>
                    <a:pt x="13303" y="38552"/>
                    <a:pt x="16072" y="37980"/>
                    <a:pt x="18870" y="38041"/>
                  </a:cubicBezTo>
                  <a:lnTo>
                    <a:pt x="19171" y="38041"/>
                  </a:lnTo>
                  <a:cubicBezTo>
                    <a:pt x="27327" y="38432"/>
                    <a:pt x="34490" y="44662"/>
                    <a:pt x="42404" y="45414"/>
                  </a:cubicBezTo>
                  <a:cubicBezTo>
                    <a:pt x="43398" y="45534"/>
                    <a:pt x="44451" y="45534"/>
                    <a:pt x="45474" y="45414"/>
                  </a:cubicBezTo>
                  <a:cubicBezTo>
                    <a:pt x="52607" y="44692"/>
                    <a:pt x="58054" y="38643"/>
                    <a:pt x="58024" y="31450"/>
                  </a:cubicBezTo>
                  <a:cubicBezTo>
                    <a:pt x="58054" y="29795"/>
                    <a:pt x="57753" y="28140"/>
                    <a:pt x="57181" y="26575"/>
                  </a:cubicBezTo>
                  <a:cubicBezTo>
                    <a:pt x="56067" y="23475"/>
                    <a:pt x="53810" y="20345"/>
                    <a:pt x="54864" y="17245"/>
                  </a:cubicBezTo>
                  <a:cubicBezTo>
                    <a:pt x="56338" y="12942"/>
                    <a:pt x="62989" y="12280"/>
                    <a:pt x="64374" y="7976"/>
                  </a:cubicBezTo>
                  <a:lnTo>
                    <a:pt x="64374" y="7916"/>
                  </a:lnTo>
                  <a:cubicBezTo>
                    <a:pt x="65276" y="5087"/>
                    <a:pt x="63080" y="1927"/>
                    <a:pt x="60221" y="964"/>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 name="Google Shape;309;p17"/>
          <p:cNvGrpSpPr/>
          <p:nvPr/>
        </p:nvGrpSpPr>
        <p:grpSpPr>
          <a:xfrm>
            <a:off x="1973175" y="3300775"/>
            <a:ext cx="1145900" cy="1769600"/>
            <a:chOff x="5443350" y="1970800"/>
            <a:chExt cx="1145900" cy="1769600"/>
          </a:xfrm>
        </p:grpSpPr>
        <p:sp>
          <p:nvSpPr>
            <p:cNvPr id="310" name="Google Shape;310;p17"/>
            <p:cNvSpPr/>
            <p:nvPr/>
          </p:nvSpPr>
          <p:spPr>
            <a:xfrm>
              <a:off x="5443350" y="1970800"/>
              <a:ext cx="967575" cy="1384400"/>
            </a:xfrm>
            <a:custGeom>
              <a:avLst/>
              <a:gdLst/>
              <a:ahLst/>
              <a:cxnLst/>
              <a:rect l="l" t="t" r="r" b="b"/>
              <a:pathLst>
                <a:path w="38703" h="55376" fill="none" extrusionOk="0">
                  <a:moveTo>
                    <a:pt x="37920" y="43849"/>
                  </a:moveTo>
                  <a:cubicBezTo>
                    <a:pt x="37168" y="42344"/>
                    <a:pt x="35904" y="40960"/>
                    <a:pt x="34700" y="39756"/>
                  </a:cubicBezTo>
                  <a:cubicBezTo>
                    <a:pt x="32654" y="37770"/>
                    <a:pt x="30427" y="35633"/>
                    <a:pt x="30065" y="32804"/>
                  </a:cubicBezTo>
                  <a:cubicBezTo>
                    <a:pt x="29795" y="30547"/>
                    <a:pt x="30788" y="28380"/>
                    <a:pt x="31209" y="26153"/>
                  </a:cubicBezTo>
                  <a:cubicBezTo>
                    <a:pt x="31600" y="23986"/>
                    <a:pt x="31149" y="21308"/>
                    <a:pt x="29253" y="20345"/>
                  </a:cubicBezTo>
                  <a:cubicBezTo>
                    <a:pt x="29193" y="20315"/>
                    <a:pt x="29102" y="20285"/>
                    <a:pt x="29042" y="20255"/>
                  </a:cubicBezTo>
                  <a:cubicBezTo>
                    <a:pt x="28350" y="19984"/>
                    <a:pt x="27598" y="19894"/>
                    <a:pt x="26875" y="19924"/>
                  </a:cubicBezTo>
                  <a:cubicBezTo>
                    <a:pt x="26334" y="19924"/>
                    <a:pt x="25792" y="19924"/>
                    <a:pt x="25250" y="19894"/>
                  </a:cubicBezTo>
                  <a:cubicBezTo>
                    <a:pt x="22301" y="19532"/>
                    <a:pt x="19984" y="17215"/>
                    <a:pt x="19623" y="14266"/>
                  </a:cubicBezTo>
                  <a:cubicBezTo>
                    <a:pt x="19472" y="12731"/>
                    <a:pt x="19893" y="11196"/>
                    <a:pt x="19954" y="9661"/>
                  </a:cubicBezTo>
                  <a:cubicBezTo>
                    <a:pt x="20074" y="5960"/>
                    <a:pt x="17065" y="3913"/>
                    <a:pt x="13965" y="2649"/>
                  </a:cubicBezTo>
                  <a:lnTo>
                    <a:pt x="10564" y="1235"/>
                  </a:lnTo>
                  <a:cubicBezTo>
                    <a:pt x="9511" y="783"/>
                    <a:pt x="8427" y="422"/>
                    <a:pt x="7344" y="212"/>
                  </a:cubicBezTo>
                  <a:cubicBezTo>
                    <a:pt x="5990" y="1"/>
                    <a:pt x="4605" y="182"/>
                    <a:pt x="3371" y="783"/>
                  </a:cubicBezTo>
                  <a:cubicBezTo>
                    <a:pt x="2950" y="994"/>
                    <a:pt x="2529" y="1235"/>
                    <a:pt x="2168" y="1536"/>
                  </a:cubicBezTo>
                  <a:cubicBezTo>
                    <a:pt x="723" y="2740"/>
                    <a:pt x="1" y="4575"/>
                    <a:pt x="242" y="6441"/>
                  </a:cubicBezTo>
                  <a:cubicBezTo>
                    <a:pt x="543" y="8277"/>
                    <a:pt x="1806" y="9691"/>
                    <a:pt x="3371" y="10805"/>
                  </a:cubicBezTo>
                  <a:cubicBezTo>
                    <a:pt x="4304" y="11467"/>
                    <a:pt x="5328" y="12039"/>
                    <a:pt x="6381" y="12520"/>
                  </a:cubicBezTo>
                  <a:cubicBezTo>
                    <a:pt x="9089" y="13784"/>
                    <a:pt x="12129" y="15199"/>
                    <a:pt x="13212" y="17998"/>
                  </a:cubicBezTo>
                  <a:cubicBezTo>
                    <a:pt x="13483" y="18750"/>
                    <a:pt x="13634" y="19532"/>
                    <a:pt x="13634" y="20345"/>
                  </a:cubicBezTo>
                  <a:cubicBezTo>
                    <a:pt x="13574" y="21850"/>
                    <a:pt x="13243" y="23354"/>
                    <a:pt x="12671" y="24769"/>
                  </a:cubicBezTo>
                  <a:cubicBezTo>
                    <a:pt x="11888" y="26966"/>
                    <a:pt x="10895" y="29133"/>
                    <a:pt x="10895" y="31450"/>
                  </a:cubicBezTo>
                  <a:cubicBezTo>
                    <a:pt x="10925" y="33767"/>
                    <a:pt x="12370" y="36295"/>
                    <a:pt x="14657" y="36596"/>
                  </a:cubicBezTo>
                  <a:cubicBezTo>
                    <a:pt x="16252" y="36807"/>
                    <a:pt x="17847" y="35934"/>
                    <a:pt x="19442" y="36024"/>
                  </a:cubicBezTo>
                  <a:cubicBezTo>
                    <a:pt x="21519" y="36145"/>
                    <a:pt x="23204" y="37920"/>
                    <a:pt x="24016" y="39846"/>
                  </a:cubicBezTo>
                  <a:cubicBezTo>
                    <a:pt x="24528" y="41140"/>
                    <a:pt x="24859" y="42465"/>
                    <a:pt x="25100" y="43849"/>
                  </a:cubicBezTo>
                  <a:cubicBezTo>
                    <a:pt x="25220" y="44541"/>
                    <a:pt x="25371" y="45233"/>
                    <a:pt x="25521" y="45925"/>
                  </a:cubicBezTo>
                  <a:cubicBezTo>
                    <a:pt x="25852" y="47189"/>
                    <a:pt x="26304" y="48453"/>
                    <a:pt x="26875" y="49657"/>
                  </a:cubicBezTo>
                  <a:cubicBezTo>
                    <a:pt x="27447" y="50801"/>
                    <a:pt x="28109" y="51914"/>
                    <a:pt x="28892" y="52938"/>
                  </a:cubicBezTo>
                  <a:cubicBezTo>
                    <a:pt x="29644" y="53931"/>
                    <a:pt x="30577" y="54894"/>
                    <a:pt x="31811" y="55074"/>
                  </a:cubicBezTo>
                  <a:cubicBezTo>
                    <a:pt x="33677" y="55375"/>
                    <a:pt x="35242" y="53690"/>
                    <a:pt x="36355" y="52155"/>
                  </a:cubicBezTo>
                  <a:cubicBezTo>
                    <a:pt x="37469" y="50590"/>
                    <a:pt x="38582" y="48905"/>
                    <a:pt x="38673" y="47009"/>
                  </a:cubicBezTo>
                  <a:cubicBezTo>
                    <a:pt x="38703" y="45925"/>
                    <a:pt x="38432" y="44812"/>
                    <a:pt x="37920" y="43849"/>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7"/>
            <p:cNvSpPr/>
            <p:nvPr/>
          </p:nvSpPr>
          <p:spPr>
            <a:xfrm>
              <a:off x="5754850" y="2966200"/>
              <a:ext cx="834400" cy="774200"/>
            </a:xfrm>
            <a:custGeom>
              <a:avLst/>
              <a:gdLst/>
              <a:ahLst/>
              <a:cxnLst/>
              <a:rect l="l" t="t" r="r" b="b"/>
              <a:pathLst>
                <a:path w="33376" h="30968" fill="none" extrusionOk="0">
                  <a:moveTo>
                    <a:pt x="32713" y="4033"/>
                  </a:moveTo>
                  <a:cubicBezTo>
                    <a:pt x="32653" y="3943"/>
                    <a:pt x="32563" y="3822"/>
                    <a:pt x="32502" y="3732"/>
                  </a:cubicBezTo>
                  <a:cubicBezTo>
                    <a:pt x="31750" y="2558"/>
                    <a:pt x="30095" y="1896"/>
                    <a:pt x="28921" y="2649"/>
                  </a:cubicBezTo>
                  <a:cubicBezTo>
                    <a:pt x="28410" y="2980"/>
                    <a:pt x="28048" y="3461"/>
                    <a:pt x="27868" y="4033"/>
                  </a:cubicBezTo>
                  <a:cubicBezTo>
                    <a:pt x="27657" y="4695"/>
                    <a:pt x="27567" y="5417"/>
                    <a:pt x="27537" y="6109"/>
                  </a:cubicBezTo>
                  <a:cubicBezTo>
                    <a:pt x="27386" y="8216"/>
                    <a:pt x="27266" y="10383"/>
                    <a:pt x="26694" y="12429"/>
                  </a:cubicBezTo>
                  <a:cubicBezTo>
                    <a:pt x="26092" y="14446"/>
                    <a:pt x="24949" y="16432"/>
                    <a:pt x="23143" y="17576"/>
                  </a:cubicBezTo>
                  <a:cubicBezTo>
                    <a:pt x="21819" y="18358"/>
                    <a:pt x="20284" y="18809"/>
                    <a:pt x="18719" y="18900"/>
                  </a:cubicBezTo>
                  <a:cubicBezTo>
                    <a:pt x="17274" y="19080"/>
                    <a:pt x="15770" y="18900"/>
                    <a:pt x="14415" y="18388"/>
                  </a:cubicBezTo>
                  <a:lnTo>
                    <a:pt x="14355" y="18388"/>
                  </a:lnTo>
                  <a:cubicBezTo>
                    <a:pt x="11887" y="17305"/>
                    <a:pt x="10443" y="14626"/>
                    <a:pt x="9901" y="12008"/>
                  </a:cubicBezTo>
                  <a:cubicBezTo>
                    <a:pt x="9510" y="10172"/>
                    <a:pt x="9480" y="8276"/>
                    <a:pt x="9119" y="6441"/>
                  </a:cubicBezTo>
                  <a:cubicBezTo>
                    <a:pt x="8938" y="5628"/>
                    <a:pt x="8697" y="4815"/>
                    <a:pt x="8336" y="4063"/>
                  </a:cubicBezTo>
                  <a:cubicBezTo>
                    <a:pt x="7915" y="3130"/>
                    <a:pt x="7283" y="2287"/>
                    <a:pt x="6440" y="1686"/>
                  </a:cubicBezTo>
                  <a:cubicBezTo>
                    <a:pt x="4153" y="0"/>
                    <a:pt x="1114" y="1023"/>
                    <a:pt x="542" y="3822"/>
                  </a:cubicBezTo>
                  <a:cubicBezTo>
                    <a:pt x="542" y="3913"/>
                    <a:pt x="512" y="3973"/>
                    <a:pt x="512" y="4063"/>
                  </a:cubicBezTo>
                  <a:cubicBezTo>
                    <a:pt x="0" y="6982"/>
                    <a:pt x="1204" y="8367"/>
                    <a:pt x="2709" y="10864"/>
                  </a:cubicBezTo>
                  <a:cubicBezTo>
                    <a:pt x="4183" y="13362"/>
                    <a:pt x="3852" y="18749"/>
                    <a:pt x="4213" y="21699"/>
                  </a:cubicBezTo>
                  <a:cubicBezTo>
                    <a:pt x="4424" y="23865"/>
                    <a:pt x="5297" y="25912"/>
                    <a:pt x="6711" y="27567"/>
                  </a:cubicBezTo>
                  <a:cubicBezTo>
                    <a:pt x="8667" y="29764"/>
                    <a:pt x="11466" y="30968"/>
                    <a:pt x="14415" y="30938"/>
                  </a:cubicBezTo>
                  <a:cubicBezTo>
                    <a:pt x="17335" y="30908"/>
                    <a:pt x="20194" y="29884"/>
                    <a:pt x="22511" y="28049"/>
                  </a:cubicBezTo>
                  <a:cubicBezTo>
                    <a:pt x="22692" y="27898"/>
                    <a:pt x="22872" y="27748"/>
                    <a:pt x="23083" y="27567"/>
                  </a:cubicBezTo>
                  <a:cubicBezTo>
                    <a:pt x="29042" y="22692"/>
                    <a:pt x="33074" y="15439"/>
                    <a:pt x="33315" y="7765"/>
                  </a:cubicBezTo>
                  <a:cubicBezTo>
                    <a:pt x="33375" y="6471"/>
                    <a:pt x="33285" y="5146"/>
                    <a:pt x="32713" y="4033"/>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7"/>
            <p:cNvSpPr/>
            <p:nvPr/>
          </p:nvSpPr>
          <p:spPr>
            <a:xfrm>
              <a:off x="5798475" y="3065500"/>
              <a:ext cx="159525" cy="121150"/>
            </a:xfrm>
            <a:custGeom>
              <a:avLst/>
              <a:gdLst/>
              <a:ahLst/>
              <a:cxnLst/>
              <a:rect l="l" t="t" r="r" b="b"/>
              <a:pathLst>
                <a:path w="6381" h="4846" fill="none" extrusionOk="0">
                  <a:moveTo>
                    <a:pt x="2589" y="61"/>
                  </a:moveTo>
                  <a:lnTo>
                    <a:pt x="2559" y="61"/>
                  </a:lnTo>
                  <a:cubicBezTo>
                    <a:pt x="2258" y="1"/>
                    <a:pt x="1957" y="1"/>
                    <a:pt x="1656" y="61"/>
                  </a:cubicBezTo>
                  <a:cubicBezTo>
                    <a:pt x="1" y="512"/>
                    <a:pt x="783" y="3642"/>
                    <a:pt x="2228" y="4455"/>
                  </a:cubicBezTo>
                  <a:cubicBezTo>
                    <a:pt x="2619" y="4696"/>
                    <a:pt x="3070" y="4816"/>
                    <a:pt x="3522" y="4846"/>
                  </a:cubicBezTo>
                  <a:cubicBezTo>
                    <a:pt x="6381" y="4816"/>
                    <a:pt x="4424" y="452"/>
                    <a:pt x="2589" y="61"/>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7"/>
            <p:cNvSpPr/>
            <p:nvPr/>
          </p:nvSpPr>
          <p:spPr>
            <a:xfrm>
              <a:off x="5903050" y="3401075"/>
              <a:ext cx="456725" cy="266350"/>
            </a:xfrm>
            <a:custGeom>
              <a:avLst/>
              <a:gdLst/>
              <a:ahLst/>
              <a:cxnLst/>
              <a:rect l="l" t="t" r="r" b="b"/>
              <a:pathLst>
                <a:path w="18269" h="10654" fill="none" extrusionOk="0">
                  <a:moveTo>
                    <a:pt x="17817" y="1896"/>
                  </a:moveTo>
                  <a:cubicBezTo>
                    <a:pt x="17456" y="1595"/>
                    <a:pt x="16914" y="1565"/>
                    <a:pt x="16523" y="1806"/>
                  </a:cubicBezTo>
                  <a:cubicBezTo>
                    <a:pt x="16132" y="2077"/>
                    <a:pt x="15800" y="2377"/>
                    <a:pt x="15500" y="2709"/>
                  </a:cubicBezTo>
                  <a:cubicBezTo>
                    <a:pt x="13694" y="4454"/>
                    <a:pt x="10895" y="4785"/>
                    <a:pt x="8487" y="4093"/>
                  </a:cubicBezTo>
                  <a:lnTo>
                    <a:pt x="8487" y="4093"/>
                  </a:lnTo>
                  <a:cubicBezTo>
                    <a:pt x="6501" y="3491"/>
                    <a:pt x="4695" y="2468"/>
                    <a:pt x="3131" y="1114"/>
                  </a:cubicBezTo>
                  <a:cubicBezTo>
                    <a:pt x="2589" y="662"/>
                    <a:pt x="2168" y="0"/>
                    <a:pt x="1385" y="30"/>
                  </a:cubicBezTo>
                  <a:cubicBezTo>
                    <a:pt x="573" y="60"/>
                    <a:pt x="1" y="813"/>
                    <a:pt x="151" y="1625"/>
                  </a:cubicBezTo>
                  <a:cubicBezTo>
                    <a:pt x="241" y="2137"/>
                    <a:pt x="452" y="2648"/>
                    <a:pt x="753" y="3130"/>
                  </a:cubicBezTo>
                  <a:lnTo>
                    <a:pt x="2529" y="6320"/>
                  </a:lnTo>
                  <a:cubicBezTo>
                    <a:pt x="3281" y="7644"/>
                    <a:pt x="4033" y="9028"/>
                    <a:pt x="5327" y="9841"/>
                  </a:cubicBezTo>
                  <a:cubicBezTo>
                    <a:pt x="5508" y="9961"/>
                    <a:pt x="5719" y="10082"/>
                    <a:pt x="5899" y="10172"/>
                  </a:cubicBezTo>
                  <a:cubicBezTo>
                    <a:pt x="6712" y="10503"/>
                    <a:pt x="7615" y="10654"/>
                    <a:pt x="8487" y="10593"/>
                  </a:cubicBezTo>
                  <a:cubicBezTo>
                    <a:pt x="9180" y="10563"/>
                    <a:pt x="9842" y="10413"/>
                    <a:pt x="10474" y="10172"/>
                  </a:cubicBezTo>
                  <a:lnTo>
                    <a:pt x="10564" y="10112"/>
                  </a:lnTo>
                  <a:cubicBezTo>
                    <a:pt x="12279" y="9450"/>
                    <a:pt x="13664" y="8246"/>
                    <a:pt x="14928" y="6922"/>
                  </a:cubicBezTo>
                  <a:cubicBezTo>
                    <a:pt x="15861" y="5899"/>
                    <a:pt x="16733" y="4845"/>
                    <a:pt x="17516" y="3732"/>
                  </a:cubicBezTo>
                  <a:cubicBezTo>
                    <a:pt x="17907" y="3190"/>
                    <a:pt x="18268" y="2377"/>
                    <a:pt x="17817" y="1896"/>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 name="Google Shape;314;p17"/>
          <p:cNvGrpSpPr/>
          <p:nvPr/>
        </p:nvGrpSpPr>
        <p:grpSpPr>
          <a:xfrm>
            <a:off x="6442200" y="2036950"/>
            <a:ext cx="2701800" cy="3106550"/>
            <a:chOff x="4616900" y="502575"/>
            <a:chExt cx="2701800" cy="3106550"/>
          </a:xfrm>
        </p:grpSpPr>
        <p:sp>
          <p:nvSpPr>
            <p:cNvPr id="315" name="Google Shape;315;p17"/>
            <p:cNvSpPr/>
            <p:nvPr/>
          </p:nvSpPr>
          <p:spPr>
            <a:xfrm rot="10800000" flipH="1">
              <a:off x="5200750" y="1649200"/>
              <a:ext cx="1182000" cy="1959925"/>
            </a:xfrm>
            <a:custGeom>
              <a:avLst/>
              <a:gdLst/>
              <a:ahLst/>
              <a:cxnLst/>
              <a:rect l="l" t="t" r="r" b="b"/>
              <a:pathLst>
                <a:path w="47280" h="78397" fill="none" extrusionOk="0">
                  <a:moveTo>
                    <a:pt x="0" y="301"/>
                  </a:moveTo>
                  <a:cubicBezTo>
                    <a:pt x="1445" y="2257"/>
                    <a:pt x="3491" y="3732"/>
                    <a:pt x="5598" y="4966"/>
                  </a:cubicBezTo>
                  <a:cubicBezTo>
                    <a:pt x="8186" y="6440"/>
                    <a:pt x="10925" y="7584"/>
                    <a:pt x="13422" y="9149"/>
                  </a:cubicBezTo>
                  <a:lnTo>
                    <a:pt x="13633" y="9269"/>
                  </a:lnTo>
                  <a:cubicBezTo>
                    <a:pt x="18900" y="12670"/>
                    <a:pt x="22662" y="17906"/>
                    <a:pt x="24798" y="23805"/>
                  </a:cubicBezTo>
                  <a:cubicBezTo>
                    <a:pt x="26092" y="27356"/>
                    <a:pt x="26785" y="31088"/>
                    <a:pt x="26905" y="34850"/>
                  </a:cubicBezTo>
                  <a:cubicBezTo>
                    <a:pt x="26995" y="39063"/>
                    <a:pt x="26484" y="43246"/>
                    <a:pt x="25400" y="47339"/>
                  </a:cubicBezTo>
                  <a:cubicBezTo>
                    <a:pt x="23865" y="52907"/>
                    <a:pt x="21578" y="58263"/>
                    <a:pt x="18629" y="63259"/>
                  </a:cubicBezTo>
                  <a:cubicBezTo>
                    <a:pt x="17305" y="65516"/>
                    <a:pt x="15890" y="67773"/>
                    <a:pt x="15499" y="70331"/>
                  </a:cubicBezTo>
                  <a:cubicBezTo>
                    <a:pt x="15469" y="70482"/>
                    <a:pt x="15439" y="70662"/>
                    <a:pt x="15439" y="70843"/>
                  </a:cubicBezTo>
                  <a:cubicBezTo>
                    <a:pt x="15228" y="73281"/>
                    <a:pt x="16191" y="75959"/>
                    <a:pt x="18388" y="76982"/>
                  </a:cubicBezTo>
                  <a:cubicBezTo>
                    <a:pt x="21458" y="78397"/>
                    <a:pt x="25009" y="75959"/>
                    <a:pt x="26965" y="73160"/>
                  </a:cubicBezTo>
                  <a:cubicBezTo>
                    <a:pt x="27477" y="72408"/>
                    <a:pt x="27958" y="71625"/>
                    <a:pt x="28410" y="70843"/>
                  </a:cubicBezTo>
                  <a:cubicBezTo>
                    <a:pt x="32081" y="63891"/>
                    <a:pt x="31961" y="55495"/>
                    <a:pt x="32683" y="47339"/>
                  </a:cubicBezTo>
                  <a:cubicBezTo>
                    <a:pt x="33074" y="42554"/>
                    <a:pt x="33767" y="37829"/>
                    <a:pt x="35663" y="33526"/>
                  </a:cubicBezTo>
                  <a:cubicBezTo>
                    <a:pt x="36054" y="32623"/>
                    <a:pt x="36505" y="31780"/>
                    <a:pt x="36957" y="30937"/>
                  </a:cubicBezTo>
                  <a:cubicBezTo>
                    <a:pt x="38311" y="28470"/>
                    <a:pt x="39966" y="26152"/>
                    <a:pt x="41561" y="23805"/>
                  </a:cubicBezTo>
                  <a:cubicBezTo>
                    <a:pt x="41832" y="23414"/>
                    <a:pt x="42073" y="23023"/>
                    <a:pt x="42344" y="22601"/>
                  </a:cubicBezTo>
                  <a:cubicBezTo>
                    <a:pt x="44661" y="19020"/>
                    <a:pt x="46707" y="15077"/>
                    <a:pt x="47008" y="10804"/>
                  </a:cubicBezTo>
                  <a:cubicBezTo>
                    <a:pt x="47279" y="6771"/>
                    <a:pt x="45594" y="2347"/>
                    <a:pt x="42133" y="301"/>
                  </a:cubicBezTo>
                  <a:cubicBezTo>
                    <a:pt x="41952" y="211"/>
                    <a:pt x="41742" y="90"/>
                    <a:pt x="41591" y="0"/>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7"/>
            <p:cNvSpPr/>
            <p:nvPr/>
          </p:nvSpPr>
          <p:spPr>
            <a:xfrm rot="10800000" flipH="1">
              <a:off x="5838750" y="3131350"/>
              <a:ext cx="410075" cy="470275"/>
            </a:xfrm>
            <a:custGeom>
              <a:avLst/>
              <a:gdLst/>
              <a:ahLst/>
              <a:cxnLst/>
              <a:rect l="l" t="t" r="r" b="b"/>
              <a:pathLst>
                <a:path w="16403" h="18811" fill="none" extrusionOk="0">
                  <a:moveTo>
                    <a:pt x="1" y="1"/>
                  </a:moveTo>
                  <a:cubicBezTo>
                    <a:pt x="422" y="814"/>
                    <a:pt x="783" y="1686"/>
                    <a:pt x="1084" y="2529"/>
                  </a:cubicBezTo>
                  <a:cubicBezTo>
                    <a:pt x="2709" y="6953"/>
                    <a:pt x="3522" y="11768"/>
                    <a:pt x="6351" y="15530"/>
                  </a:cubicBezTo>
                  <a:cubicBezTo>
                    <a:pt x="7193" y="16734"/>
                    <a:pt x="8337" y="17697"/>
                    <a:pt x="9661" y="18329"/>
                  </a:cubicBezTo>
                  <a:cubicBezTo>
                    <a:pt x="10203" y="18569"/>
                    <a:pt x="10805" y="18720"/>
                    <a:pt x="11437" y="18750"/>
                  </a:cubicBezTo>
                  <a:cubicBezTo>
                    <a:pt x="12279" y="18810"/>
                    <a:pt x="13122" y="18600"/>
                    <a:pt x="13844" y="18148"/>
                  </a:cubicBezTo>
                  <a:cubicBezTo>
                    <a:pt x="15379" y="17185"/>
                    <a:pt x="15951" y="15259"/>
                    <a:pt x="16101" y="13453"/>
                  </a:cubicBezTo>
                  <a:cubicBezTo>
                    <a:pt x="16402" y="8939"/>
                    <a:pt x="14687" y="4545"/>
                    <a:pt x="11407" y="1446"/>
                  </a:cubicBezTo>
                  <a:cubicBezTo>
                    <a:pt x="10865" y="904"/>
                    <a:pt x="10293" y="422"/>
                    <a:pt x="9661"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7"/>
            <p:cNvSpPr/>
            <p:nvPr/>
          </p:nvSpPr>
          <p:spPr>
            <a:xfrm rot="10800000" flipH="1">
              <a:off x="5743950" y="1759800"/>
              <a:ext cx="168550" cy="370925"/>
            </a:xfrm>
            <a:custGeom>
              <a:avLst/>
              <a:gdLst/>
              <a:ahLst/>
              <a:cxnLst/>
              <a:rect l="l" t="t" r="r" b="b"/>
              <a:pathLst>
                <a:path w="6742" h="14837" fill="none" extrusionOk="0">
                  <a:moveTo>
                    <a:pt x="5207" y="452"/>
                  </a:moveTo>
                  <a:cubicBezTo>
                    <a:pt x="4515" y="722"/>
                    <a:pt x="4695" y="1986"/>
                    <a:pt x="4665" y="2558"/>
                  </a:cubicBezTo>
                  <a:cubicBezTo>
                    <a:pt x="4605" y="4785"/>
                    <a:pt x="4063" y="6982"/>
                    <a:pt x="3040" y="8968"/>
                  </a:cubicBezTo>
                  <a:cubicBezTo>
                    <a:pt x="2559" y="9931"/>
                    <a:pt x="1957" y="10864"/>
                    <a:pt x="1265" y="11707"/>
                  </a:cubicBezTo>
                  <a:cubicBezTo>
                    <a:pt x="1174" y="11797"/>
                    <a:pt x="1084" y="11918"/>
                    <a:pt x="994" y="12008"/>
                  </a:cubicBezTo>
                  <a:cubicBezTo>
                    <a:pt x="663" y="12339"/>
                    <a:pt x="392" y="12700"/>
                    <a:pt x="181" y="13121"/>
                  </a:cubicBezTo>
                  <a:cubicBezTo>
                    <a:pt x="1" y="13513"/>
                    <a:pt x="31" y="14024"/>
                    <a:pt x="302" y="14385"/>
                  </a:cubicBezTo>
                  <a:cubicBezTo>
                    <a:pt x="633" y="14716"/>
                    <a:pt x="1114" y="14837"/>
                    <a:pt x="1535" y="14686"/>
                  </a:cubicBezTo>
                  <a:cubicBezTo>
                    <a:pt x="1957" y="14536"/>
                    <a:pt x="2318" y="14265"/>
                    <a:pt x="2619" y="13934"/>
                  </a:cubicBezTo>
                  <a:cubicBezTo>
                    <a:pt x="3341" y="13272"/>
                    <a:pt x="3943" y="12520"/>
                    <a:pt x="4455" y="11677"/>
                  </a:cubicBezTo>
                  <a:cubicBezTo>
                    <a:pt x="6110" y="9029"/>
                    <a:pt x="6742" y="5718"/>
                    <a:pt x="6712" y="2528"/>
                  </a:cubicBezTo>
                  <a:cubicBezTo>
                    <a:pt x="6712" y="1866"/>
                    <a:pt x="6381" y="0"/>
                    <a:pt x="5207" y="452"/>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7"/>
            <p:cNvSpPr/>
            <p:nvPr/>
          </p:nvSpPr>
          <p:spPr>
            <a:xfrm rot="10800000" flipH="1">
              <a:off x="4997600" y="2188650"/>
              <a:ext cx="324300" cy="671125"/>
            </a:xfrm>
            <a:custGeom>
              <a:avLst/>
              <a:gdLst/>
              <a:ahLst/>
              <a:cxnLst/>
              <a:rect l="l" t="t" r="r" b="b"/>
              <a:pathLst>
                <a:path w="12972" h="26845" fill="none" extrusionOk="0">
                  <a:moveTo>
                    <a:pt x="10594" y="2739"/>
                  </a:moveTo>
                  <a:cubicBezTo>
                    <a:pt x="8217" y="0"/>
                    <a:pt x="5839" y="2348"/>
                    <a:pt x="3913" y="4454"/>
                  </a:cubicBezTo>
                  <a:cubicBezTo>
                    <a:pt x="2318" y="6290"/>
                    <a:pt x="603" y="8216"/>
                    <a:pt x="271" y="10624"/>
                  </a:cubicBezTo>
                  <a:cubicBezTo>
                    <a:pt x="1" y="12460"/>
                    <a:pt x="542" y="14265"/>
                    <a:pt x="783" y="16101"/>
                  </a:cubicBezTo>
                  <a:cubicBezTo>
                    <a:pt x="843" y="16492"/>
                    <a:pt x="903" y="16914"/>
                    <a:pt x="934" y="17335"/>
                  </a:cubicBezTo>
                  <a:cubicBezTo>
                    <a:pt x="1054" y="19080"/>
                    <a:pt x="934" y="20826"/>
                    <a:pt x="542" y="22511"/>
                  </a:cubicBezTo>
                  <a:cubicBezTo>
                    <a:pt x="362" y="23384"/>
                    <a:pt x="91" y="24287"/>
                    <a:pt x="271" y="25129"/>
                  </a:cubicBezTo>
                  <a:cubicBezTo>
                    <a:pt x="452" y="26002"/>
                    <a:pt x="1325" y="26845"/>
                    <a:pt x="2167" y="26604"/>
                  </a:cubicBezTo>
                  <a:cubicBezTo>
                    <a:pt x="2739" y="26484"/>
                    <a:pt x="3100" y="25972"/>
                    <a:pt x="3431" y="25521"/>
                  </a:cubicBezTo>
                  <a:lnTo>
                    <a:pt x="7434" y="20043"/>
                  </a:lnTo>
                  <a:cubicBezTo>
                    <a:pt x="8096" y="19141"/>
                    <a:pt x="8758" y="18268"/>
                    <a:pt x="9360" y="17335"/>
                  </a:cubicBezTo>
                  <a:cubicBezTo>
                    <a:pt x="10805" y="15198"/>
                    <a:pt x="12008" y="12941"/>
                    <a:pt x="12490" y="10413"/>
                  </a:cubicBezTo>
                  <a:cubicBezTo>
                    <a:pt x="12971" y="7795"/>
                    <a:pt x="12400" y="4785"/>
                    <a:pt x="10594" y="2739"/>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7"/>
            <p:cNvSpPr/>
            <p:nvPr/>
          </p:nvSpPr>
          <p:spPr>
            <a:xfrm rot="10800000" flipH="1">
              <a:off x="6515125" y="1692075"/>
              <a:ext cx="784750" cy="1229400"/>
            </a:xfrm>
            <a:custGeom>
              <a:avLst/>
              <a:gdLst/>
              <a:ahLst/>
              <a:cxnLst/>
              <a:rect l="l" t="t" r="r" b="b"/>
              <a:pathLst>
                <a:path w="31390" h="49176" fill="none" extrusionOk="0">
                  <a:moveTo>
                    <a:pt x="31390" y="873"/>
                  </a:moveTo>
                  <a:cubicBezTo>
                    <a:pt x="24378" y="1"/>
                    <a:pt x="17245" y="542"/>
                    <a:pt x="10444" y="2468"/>
                  </a:cubicBezTo>
                  <a:cubicBezTo>
                    <a:pt x="9571" y="2709"/>
                    <a:pt x="8728" y="2980"/>
                    <a:pt x="7886" y="3311"/>
                  </a:cubicBezTo>
                  <a:cubicBezTo>
                    <a:pt x="6200" y="3883"/>
                    <a:pt x="4666" y="4786"/>
                    <a:pt x="3341" y="5929"/>
                  </a:cubicBezTo>
                  <a:cubicBezTo>
                    <a:pt x="1325" y="7705"/>
                    <a:pt x="1" y="10413"/>
                    <a:pt x="512" y="13002"/>
                  </a:cubicBezTo>
                  <a:cubicBezTo>
                    <a:pt x="1054" y="15861"/>
                    <a:pt x="3432" y="17756"/>
                    <a:pt x="5598" y="19833"/>
                  </a:cubicBezTo>
                  <a:cubicBezTo>
                    <a:pt x="6441" y="20615"/>
                    <a:pt x="7193" y="21488"/>
                    <a:pt x="7886" y="22421"/>
                  </a:cubicBezTo>
                  <a:cubicBezTo>
                    <a:pt x="8036" y="22662"/>
                    <a:pt x="8187" y="22873"/>
                    <a:pt x="8307" y="23113"/>
                  </a:cubicBezTo>
                  <a:cubicBezTo>
                    <a:pt x="10203" y="26484"/>
                    <a:pt x="9631" y="30637"/>
                    <a:pt x="9180" y="34459"/>
                  </a:cubicBezTo>
                  <a:cubicBezTo>
                    <a:pt x="8819" y="37438"/>
                    <a:pt x="8668" y="40659"/>
                    <a:pt x="9752" y="43337"/>
                  </a:cubicBezTo>
                  <a:cubicBezTo>
                    <a:pt x="10052" y="44150"/>
                    <a:pt x="10504" y="44902"/>
                    <a:pt x="11046" y="45564"/>
                  </a:cubicBezTo>
                  <a:cubicBezTo>
                    <a:pt x="13965" y="49055"/>
                    <a:pt x="19593" y="49175"/>
                    <a:pt x="23475" y="46828"/>
                  </a:cubicBezTo>
                  <a:cubicBezTo>
                    <a:pt x="24949" y="45895"/>
                    <a:pt x="26274" y="44721"/>
                    <a:pt x="27357" y="43337"/>
                  </a:cubicBezTo>
                  <a:cubicBezTo>
                    <a:pt x="29072" y="41140"/>
                    <a:pt x="30427" y="38672"/>
                    <a:pt x="31360" y="36054"/>
                  </a:cubicBezTo>
                  <a:cubicBezTo>
                    <a:pt x="31360" y="36054"/>
                    <a:pt x="31360" y="36024"/>
                    <a:pt x="31390" y="35994"/>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7"/>
            <p:cNvSpPr/>
            <p:nvPr/>
          </p:nvSpPr>
          <p:spPr>
            <a:xfrm rot="10800000" flipH="1">
              <a:off x="6867250" y="2056975"/>
              <a:ext cx="432625" cy="717025"/>
            </a:xfrm>
            <a:custGeom>
              <a:avLst/>
              <a:gdLst/>
              <a:ahLst/>
              <a:cxnLst/>
              <a:rect l="l" t="t" r="r" b="b"/>
              <a:pathLst>
                <a:path w="17305" h="28681" fill="none" extrusionOk="0">
                  <a:moveTo>
                    <a:pt x="17305" y="1776"/>
                  </a:moveTo>
                  <a:cubicBezTo>
                    <a:pt x="14807" y="1144"/>
                    <a:pt x="11286" y="662"/>
                    <a:pt x="9570" y="391"/>
                  </a:cubicBezTo>
                  <a:cubicBezTo>
                    <a:pt x="7343" y="0"/>
                    <a:pt x="4936" y="241"/>
                    <a:pt x="3070" y="1505"/>
                  </a:cubicBezTo>
                  <a:cubicBezTo>
                    <a:pt x="1174" y="2769"/>
                    <a:pt x="0" y="5176"/>
                    <a:pt x="632" y="7343"/>
                  </a:cubicBezTo>
                  <a:cubicBezTo>
                    <a:pt x="1204" y="9360"/>
                    <a:pt x="3070" y="10684"/>
                    <a:pt x="4394" y="12339"/>
                  </a:cubicBezTo>
                  <a:cubicBezTo>
                    <a:pt x="4785" y="12821"/>
                    <a:pt x="5146" y="13362"/>
                    <a:pt x="5417" y="13934"/>
                  </a:cubicBezTo>
                  <a:cubicBezTo>
                    <a:pt x="6862" y="16703"/>
                    <a:pt x="6982" y="19983"/>
                    <a:pt x="5718" y="22842"/>
                  </a:cubicBezTo>
                  <a:cubicBezTo>
                    <a:pt x="5327" y="23775"/>
                    <a:pt x="4755" y="24648"/>
                    <a:pt x="4575" y="25671"/>
                  </a:cubicBezTo>
                  <a:cubicBezTo>
                    <a:pt x="4364" y="26664"/>
                    <a:pt x="4665" y="27838"/>
                    <a:pt x="5568" y="28289"/>
                  </a:cubicBezTo>
                  <a:cubicBezTo>
                    <a:pt x="6290" y="28680"/>
                    <a:pt x="7163" y="28470"/>
                    <a:pt x="7915" y="28169"/>
                  </a:cubicBezTo>
                  <a:cubicBezTo>
                    <a:pt x="11797" y="26574"/>
                    <a:pt x="14024" y="22481"/>
                    <a:pt x="15349" y="18508"/>
                  </a:cubicBezTo>
                  <a:cubicBezTo>
                    <a:pt x="15860" y="17004"/>
                    <a:pt x="16281" y="15439"/>
                    <a:pt x="16733" y="13904"/>
                  </a:cubicBezTo>
                  <a:cubicBezTo>
                    <a:pt x="16913" y="13302"/>
                    <a:pt x="17124" y="12700"/>
                    <a:pt x="17305" y="12098"/>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7"/>
            <p:cNvSpPr/>
            <p:nvPr/>
          </p:nvSpPr>
          <p:spPr>
            <a:xfrm rot="10800000" flipH="1">
              <a:off x="6491800" y="939700"/>
              <a:ext cx="629025" cy="710275"/>
            </a:xfrm>
            <a:custGeom>
              <a:avLst/>
              <a:gdLst/>
              <a:ahLst/>
              <a:cxnLst/>
              <a:rect l="l" t="t" r="r" b="b"/>
              <a:pathLst>
                <a:path w="25161" h="28411" fill="none" extrusionOk="0">
                  <a:moveTo>
                    <a:pt x="23836" y="6411"/>
                  </a:moveTo>
                  <a:cubicBezTo>
                    <a:pt x="22813" y="4876"/>
                    <a:pt x="20977" y="4033"/>
                    <a:pt x="19141" y="3823"/>
                  </a:cubicBezTo>
                  <a:cubicBezTo>
                    <a:pt x="17275" y="3612"/>
                    <a:pt x="15379" y="4425"/>
                    <a:pt x="13574" y="4154"/>
                  </a:cubicBezTo>
                  <a:cubicBezTo>
                    <a:pt x="12009" y="3913"/>
                    <a:pt x="10293" y="2589"/>
                    <a:pt x="8789" y="1596"/>
                  </a:cubicBezTo>
                  <a:cubicBezTo>
                    <a:pt x="8518" y="1415"/>
                    <a:pt x="8217" y="1235"/>
                    <a:pt x="7946" y="1054"/>
                  </a:cubicBezTo>
                  <a:cubicBezTo>
                    <a:pt x="7073" y="542"/>
                    <a:pt x="6050" y="1"/>
                    <a:pt x="5087" y="302"/>
                  </a:cubicBezTo>
                  <a:cubicBezTo>
                    <a:pt x="4094" y="603"/>
                    <a:pt x="3552" y="1806"/>
                    <a:pt x="3582" y="2860"/>
                  </a:cubicBezTo>
                  <a:cubicBezTo>
                    <a:pt x="3582" y="3883"/>
                    <a:pt x="4003" y="4906"/>
                    <a:pt x="4335" y="5929"/>
                  </a:cubicBezTo>
                  <a:cubicBezTo>
                    <a:pt x="5298" y="9240"/>
                    <a:pt x="5057" y="12821"/>
                    <a:pt x="3642" y="15981"/>
                  </a:cubicBezTo>
                  <a:cubicBezTo>
                    <a:pt x="3582" y="16071"/>
                    <a:pt x="3552" y="16162"/>
                    <a:pt x="3522" y="16252"/>
                  </a:cubicBezTo>
                  <a:cubicBezTo>
                    <a:pt x="2619" y="18118"/>
                    <a:pt x="1295" y="19803"/>
                    <a:pt x="663" y="21789"/>
                  </a:cubicBezTo>
                  <a:cubicBezTo>
                    <a:pt x="1" y="23745"/>
                    <a:pt x="242" y="26273"/>
                    <a:pt x="1927" y="27447"/>
                  </a:cubicBezTo>
                  <a:cubicBezTo>
                    <a:pt x="3281" y="28410"/>
                    <a:pt x="5177" y="28260"/>
                    <a:pt x="6652" y="27507"/>
                  </a:cubicBezTo>
                  <a:cubicBezTo>
                    <a:pt x="7434" y="27086"/>
                    <a:pt x="8187" y="26574"/>
                    <a:pt x="8819" y="25972"/>
                  </a:cubicBezTo>
                  <a:cubicBezTo>
                    <a:pt x="9390" y="25461"/>
                    <a:pt x="9932" y="24889"/>
                    <a:pt x="10474" y="24347"/>
                  </a:cubicBezTo>
                  <a:cubicBezTo>
                    <a:pt x="11617" y="23174"/>
                    <a:pt x="12881" y="22030"/>
                    <a:pt x="14446" y="21458"/>
                  </a:cubicBezTo>
                  <a:cubicBezTo>
                    <a:pt x="16342" y="20766"/>
                    <a:pt x="18539" y="21037"/>
                    <a:pt x="20315" y="20104"/>
                  </a:cubicBezTo>
                  <a:cubicBezTo>
                    <a:pt x="21910" y="19291"/>
                    <a:pt x="22843" y="17696"/>
                    <a:pt x="23475" y="15981"/>
                  </a:cubicBezTo>
                  <a:cubicBezTo>
                    <a:pt x="23746" y="15168"/>
                    <a:pt x="23986" y="14326"/>
                    <a:pt x="24167" y="13513"/>
                  </a:cubicBezTo>
                  <a:cubicBezTo>
                    <a:pt x="24709" y="11136"/>
                    <a:pt x="25160" y="8457"/>
                    <a:pt x="23836" y="6411"/>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7"/>
            <p:cNvSpPr/>
            <p:nvPr/>
          </p:nvSpPr>
          <p:spPr>
            <a:xfrm rot="10800000" flipH="1">
              <a:off x="6633250" y="1102975"/>
              <a:ext cx="392775" cy="388250"/>
            </a:xfrm>
            <a:custGeom>
              <a:avLst/>
              <a:gdLst/>
              <a:ahLst/>
              <a:cxnLst/>
              <a:rect l="l" t="t" r="r" b="b"/>
              <a:pathLst>
                <a:path w="15711" h="15530" fill="none" extrusionOk="0">
                  <a:moveTo>
                    <a:pt x="14928" y="2318"/>
                  </a:moveTo>
                  <a:cubicBezTo>
                    <a:pt x="14296" y="1415"/>
                    <a:pt x="13062" y="1144"/>
                    <a:pt x="11978" y="1265"/>
                  </a:cubicBezTo>
                  <a:cubicBezTo>
                    <a:pt x="9511" y="1535"/>
                    <a:pt x="7765" y="2499"/>
                    <a:pt x="5598" y="873"/>
                  </a:cubicBezTo>
                  <a:cubicBezTo>
                    <a:pt x="4906" y="302"/>
                    <a:pt x="4033" y="1"/>
                    <a:pt x="3131" y="1"/>
                  </a:cubicBezTo>
                  <a:cubicBezTo>
                    <a:pt x="2107" y="61"/>
                    <a:pt x="1325" y="753"/>
                    <a:pt x="1475" y="2408"/>
                  </a:cubicBezTo>
                  <a:cubicBezTo>
                    <a:pt x="1566" y="3401"/>
                    <a:pt x="2077" y="4304"/>
                    <a:pt x="2499" y="5207"/>
                  </a:cubicBezTo>
                  <a:cubicBezTo>
                    <a:pt x="2800" y="5809"/>
                    <a:pt x="3010" y="6411"/>
                    <a:pt x="3131" y="7073"/>
                  </a:cubicBezTo>
                  <a:lnTo>
                    <a:pt x="3131" y="8156"/>
                  </a:lnTo>
                  <a:cubicBezTo>
                    <a:pt x="3040" y="8698"/>
                    <a:pt x="2800" y="9180"/>
                    <a:pt x="2499" y="9631"/>
                  </a:cubicBezTo>
                  <a:cubicBezTo>
                    <a:pt x="2258" y="9962"/>
                    <a:pt x="1987" y="10293"/>
                    <a:pt x="1746" y="10594"/>
                  </a:cubicBezTo>
                  <a:cubicBezTo>
                    <a:pt x="1114" y="11346"/>
                    <a:pt x="452" y="12099"/>
                    <a:pt x="241" y="13062"/>
                  </a:cubicBezTo>
                  <a:cubicBezTo>
                    <a:pt x="1" y="13995"/>
                    <a:pt x="452" y="15138"/>
                    <a:pt x="1355" y="15409"/>
                  </a:cubicBezTo>
                  <a:cubicBezTo>
                    <a:pt x="1957" y="15530"/>
                    <a:pt x="2589" y="15409"/>
                    <a:pt x="3131" y="15108"/>
                  </a:cubicBezTo>
                  <a:lnTo>
                    <a:pt x="3281" y="15048"/>
                  </a:lnTo>
                  <a:lnTo>
                    <a:pt x="7374" y="13182"/>
                  </a:lnTo>
                  <a:cubicBezTo>
                    <a:pt x="8698" y="12580"/>
                    <a:pt x="10022" y="11978"/>
                    <a:pt x="11106" y="11045"/>
                  </a:cubicBezTo>
                  <a:cubicBezTo>
                    <a:pt x="11587" y="10624"/>
                    <a:pt x="12039" y="10143"/>
                    <a:pt x="12400" y="9631"/>
                  </a:cubicBezTo>
                  <a:cubicBezTo>
                    <a:pt x="13152" y="8608"/>
                    <a:pt x="13814" y="7494"/>
                    <a:pt x="14356" y="6351"/>
                  </a:cubicBezTo>
                  <a:cubicBezTo>
                    <a:pt x="15048" y="5087"/>
                    <a:pt x="15710" y="3522"/>
                    <a:pt x="14928" y="2318"/>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7"/>
            <p:cNvSpPr/>
            <p:nvPr/>
          </p:nvSpPr>
          <p:spPr>
            <a:xfrm rot="10800000" flipH="1">
              <a:off x="7071125" y="906600"/>
              <a:ext cx="242300" cy="859975"/>
            </a:xfrm>
            <a:custGeom>
              <a:avLst/>
              <a:gdLst/>
              <a:ahLst/>
              <a:cxnLst/>
              <a:rect l="l" t="t" r="r" b="b"/>
              <a:pathLst>
                <a:path w="9692" h="34399" fill="none" extrusionOk="0">
                  <a:moveTo>
                    <a:pt x="9691" y="0"/>
                  </a:moveTo>
                  <a:cubicBezTo>
                    <a:pt x="9511" y="60"/>
                    <a:pt x="9300" y="120"/>
                    <a:pt x="9150" y="181"/>
                  </a:cubicBezTo>
                  <a:cubicBezTo>
                    <a:pt x="6652" y="1083"/>
                    <a:pt x="4846" y="3250"/>
                    <a:pt x="4395" y="5868"/>
                  </a:cubicBezTo>
                  <a:cubicBezTo>
                    <a:pt x="3853" y="9359"/>
                    <a:pt x="5869" y="12820"/>
                    <a:pt x="5448" y="16311"/>
                  </a:cubicBezTo>
                  <a:cubicBezTo>
                    <a:pt x="5177" y="17846"/>
                    <a:pt x="4635" y="19321"/>
                    <a:pt x="3793" y="20645"/>
                  </a:cubicBezTo>
                  <a:cubicBezTo>
                    <a:pt x="3582" y="20976"/>
                    <a:pt x="3402" y="21337"/>
                    <a:pt x="3191" y="21668"/>
                  </a:cubicBezTo>
                  <a:cubicBezTo>
                    <a:pt x="2168" y="23323"/>
                    <a:pt x="1054" y="24979"/>
                    <a:pt x="512" y="26844"/>
                  </a:cubicBezTo>
                  <a:cubicBezTo>
                    <a:pt x="1" y="28710"/>
                    <a:pt x="121" y="30907"/>
                    <a:pt x="1385" y="32412"/>
                  </a:cubicBezTo>
                  <a:cubicBezTo>
                    <a:pt x="2649" y="33887"/>
                    <a:pt x="4997" y="34398"/>
                    <a:pt x="6923" y="33826"/>
                  </a:cubicBezTo>
                  <a:cubicBezTo>
                    <a:pt x="7735" y="33586"/>
                    <a:pt x="8488" y="33225"/>
                    <a:pt x="9150" y="32713"/>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7"/>
            <p:cNvSpPr/>
            <p:nvPr/>
          </p:nvSpPr>
          <p:spPr>
            <a:xfrm rot="10800000" flipH="1">
              <a:off x="7183225" y="1060850"/>
              <a:ext cx="135475" cy="599650"/>
            </a:xfrm>
            <a:custGeom>
              <a:avLst/>
              <a:gdLst/>
              <a:ahLst/>
              <a:cxnLst/>
              <a:rect l="l" t="t" r="r" b="b"/>
              <a:pathLst>
                <a:path w="5419" h="23986" fill="none" extrusionOk="0">
                  <a:moveTo>
                    <a:pt x="5418" y="0"/>
                  </a:moveTo>
                  <a:cubicBezTo>
                    <a:pt x="5147" y="0"/>
                    <a:pt x="4906" y="30"/>
                    <a:pt x="4666" y="121"/>
                  </a:cubicBezTo>
                  <a:cubicBezTo>
                    <a:pt x="3071" y="572"/>
                    <a:pt x="2047" y="2498"/>
                    <a:pt x="2108" y="4214"/>
                  </a:cubicBezTo>
                  <a:cubicBezTo>
                    <a:pt x="2168" y="6200"/>
                    <a:pt x="3191" y="8006"/>
                    <a:pt x="3974" y="9871"/>
                  </a:cubicBezTo>
                  <a:cubicBezTo>
                    <a:pt x="4274" y="10503"/>
                    <a:pt x="4485" y="11165"/>
                    <a:pt x="4666" y="11858"/>
                  </a:cubicBezTo>
                  <a:cubicBezTo>
                    <a:pt x="4937" y="12881"/>
                    <a:pt x="4937" y="13964"/>
                    <a:pt x="4666" y="14988"/>
                  </a:cubicBezTo>
                  <a:cubicBezTo>
                    <a:pt x="4575" y="15198"/>
                    <a:pt x="4485" y="15409"/>
                    <a:pt x="4395" y="15620"/>
                  </a:cubicBezTo>
                  <a:cubicBezTo>
                    <a:pt x="4244" y="15890"/>
                    <a:pt x="4094" y="16161"/>
                    <a:pt x="3883" y="16402"/>
                  </a:cubicBezTo>
                  <a:cubicBezTo>
                    <a:pt x="3281" y="17094"/>
                    <a:pt x="2619" y="17756"/>
                    <a:pt x="1927" y="18328"/>
                  </a:cubicBezTo>
                  <a:cubicBezTo>
                    <a:pt x="1024" y="19171"/>
                    <a:pt x="151" y="20194"/>
                    <a:pt x="61" y="21428"/>
                  </a:cubicBezTo>
                  <a:cubicBezTo>
                    <a:pt x="1" y="22662"/>
                    <a:pt x="1114" y="23986"/>
                    <a:pt x="2318" y="23655"/>
                  </a:cubicBezTo>
                  <a:cubicBezTo>
                    <a:pt x="3041" y="23474"/>
                    <a:pt x="3492" y="22782"/>
                    <a:pt x="3883" y="22150"/>
                  </a:cubicBezTo>
                  <a:lnTo>
                    <a:pt x="4636" y="20946"/>
                  </a:ln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7"/>
            <p:cNvSpPr/>
            <p:nvPr/>
          </p:nvSpPr>
          <p:spPr>
            <a:xfrm rot="10800000" flipH="1">
              <a:off x="4616900" y="1306875"/>
              <a:ext cx="2008100" cy="2294750"/>
            </a:xfrm>
            <a:custGeom>
              <a:avLst/>
              <a:gdLst/>
              <a:ahLst/>
              <a:cxnLst/>
              <a:rect l="l" t="t" r="r" b="b"/>
              <a:pathLst>
                <a:path w="80324" h="91790" fill="none" extrusionOk="0">
                  <a:moveTo>
                    <a:pt x="1596" y="1"/>
                  </a:moveTo>
                  <a:cubicBezTo>
                    <a:pt x="422" y="1385"/>
                    <a:pt x="1" y="3221"/>
                    <a:pt x="452" y="4967"/>
                  </a:cubicBezTo>
                  <a:cubicBezTo>
                    <a:pt x="1355" y="7916"/>
                    <a:pt x="4364" y="9782"/>
                    <a:pt x="7344" y="10474"/>
                  </a:cubicBezTo>
                  <a:cubicBezTo>
                    <a:pt x="9300" y="10925"/>
                    <a:pt x="11286" y="11106"/>
                    <a:pt x="13272" y="11046"/>
                  </a:cubicBezTo>
                  <a:cubicBezTo>
                    <a:pt x="19051" y="10955"/>
                    <a:pt x="24979" y="9782"/>
                    <a:pt x="29855" y="12671"/>
                  </a:cubicBezTo>
                  <a:cubicBezTo>
                    <a:pt x="33075" y="14537"/>
                    <a:pt x="35091" y="17847"/>
                    <a:pt x="36776" y="21278"/>
                  </a:cubicBezTo>
                  <a:cubicBezTo>
                    <a:pt x="37168" y="22030"/>
                    <a:pt x="37499" y="22783"/>
                    <a:pt x="37830" y="23535"/>
                  </a:cubicBezTo>
                  <a:lnTo>
                    <a:pt x="37890" y="23625"/>
                  </a:lnTo>
                  <a:cubicBezTo>
                    <a:pt x="40207" y="28711"/>
                    <a:pt x="42615" y="34038"/>
                    <a:pt x="42404" y="39636"/>
                  </a:cubicBezTo>
                  <a:cubicBezTo>
                    <a:pt x="42284" y="42194"/>
                    <a:pt x="41682" y="44692"/>
                    <a:pt x="40629" y="47039"/>
                  </a:cubicBezTo>
                  <a:cubicBezTo>
                    <a:pt x="39605" y="49356"/>
                    <a:pt x="38311" y="51553"/>
                    <a:pt x="36776" y="53600"/>
                  </a:cubicBezTo>
                  <a:cubicBezTo>
                    <a:pt x="35663" y="55104"/>
                    <a:pt x="34429" y="56549"/>
                    <a:pt x="33195" y="57933"/>
                  </a:cubicBezTo>
                  <a:cubicBezTo>
                    <a:pt x="29403" y="62116"/>
                    <a:pt x="25190" y="65999"/>
                    <a:pt x="21940" y="70543"/>
                  </a:cubicBezTo>
                  <a:cubicBezTo>
                    <a:pt x="21157" y="71626"/>
                    <a:pt x="20435" y="72770"/>
                    <a:pt x="19803" y="73944"/>
                  </a:cubicBezTo>
                  <a:cubicBezTo>
                    <a:pt x="17666" y="77826"/>
                    <a:pt x="16553" y="82972"/>
                    <a:pt x="19261" y="86493"/>
                  </a:cubicBezTo>
                  <a:cubicBezTo>
                    <a:pt x="20646" y="88269"/>
                    <a:pt x="22752" y="89292"/>
                    <a:pt x="24859" y="90014"/>
                  </a:cubicBezTo>
                  <a:cubicBezTo>
                    <a:pt x="28711" y="91308"/>
                    <a:pt x="32744" y="91790"/>
                    <a:pt x="36776" y="91459"/>
                  </a:cubicBezTo>
                  <a:cubicBezTo>
                    <a:pt x="43608" y="90917"/>
                    <a:pt x="50259" y="88088"/>
                    <a:pt x="55225" y="83363"/>
                  </a:cubicBezTo>
                  <a:cubicBezTo>
                    <a:pt x="57211" y="81467"/>
                    <a:pt x="58926" y="79301"/>
                    <a:pt x="60281" y="76893"/>
                  </a:cubicBezTo>
                  <a:cubicBezTo>
                    <a:pt x="61454" y="74877"/>
                    <a:pt x="62387" y="72770"/>
                    <a:pt x="63079" y="70543"/>
                  </a:cubicBezTo>
                  <a:cubicBezTo>
                    <a:pt x="64825" y="64975"/>
                    <a:pt x="64915" y="59017"/>
                    <a:pt x="63350" y="53389"/>
                  </a:cubicBezTo>
                  <a:cubicBezTo>
                    <a:pt x="62718" y="51252"/>
                    <a:pt x="61876" y="49176"/>
                    <a:pt x="61424" y="47039"/>
                  </a:cubicBezTo>
                  <a:cubicBezTo>
                    <a:pt x="61304" y="46467"/>
                    <a:pt x="61213" y="45895"/>
                    <a:pt x="61153" y="45354"/>
                  </a:cubicBezTo>
                  <a:cubicBezTo>
                    <a:pt x="60521" y="38492"/>
                    <a:pt x="65306" y="32443"/>
                    <a:pt x="69941" y="27387"/>
                  </a:cubicBezTo>
                  <a:cubicBezTo>
                    <a:pt x="71115" y="26123"/>
                    <a:pt x="72318" y="24859"/>
                    <a:pt x="73462" y="23505"/>
                  </a:cubicBezTo>
                  <a:cubicBezTo>
                    <a:pt x="76893" y="19502"/>
                    <a:pt x="79842" y="15109"/>
                    <a:pt x="80143" y="9962"/>
                  </a:cubicBezTo>
                  <a:cubicBezTo>
                    <a:pt x="80324" y="6321"/>
                    <a:pt x="78879" y="2740"/>
                    <a:pt x="76472"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7"/>
            <p:cNvSpPr/>
            <p:nvPr/>
          </p:nvSpPr>
          <p:spPr>
            <a:xfrm rot="10800000" flipH="1">
              <a:off x="6253300" y="772675"/>
              <a:ext cx="1046575" cy="2365475"/>
            </a:xfrm>
            <a:custGeom>
              <a:avLst/>
              <a:gdLst/>
              <a:ahLst/>
              <a:cxnLst/>
              <a:rect l="l" t="t" r="r" b="b"/>
              <a:pathLst>
                <a:path w="41863" h="94619" fill="none" extrusionOk="0">
                  <a:moveTo>
                    <a:pt x="41863" y="2588"/>
                  </a:moveTo>
                  <a:cubicBezTo>
                    <a:pt x="35061" y="121"/>
                    <a:pt x="27598" y="0"/>
                    <a:pt x="20736" y="2318"/>
                  </a:cubicBezTo>
                  <a:cubicBezTo>
                    <a:pt x="19924" y="2588"/>
                    <a:pt x="19141" y="2889"/>
                    <a:pt x="18359" y="3220"/>
                  </a:cubicBezTo>
                  <a:cubicBezTo>
                    <a:pt x="11226" y="6350"/>
                    <a:pt x="5448" y="11978"/>
                    <a:pt x="2168" y="19020"/>
                  </a:cubicBezTo>
                  <a:cubicBezTo>
                    <a:pt x="813" y="21969"/>
                    <a:pt x="1" y="25581"/>
                    <a:pt x="1114" y="28470"/>
                  </a:cubicBezTo>
                  <a:cubicBezTo>
                    <a:pt x="1325" y="29072"/>
                    <a:pt x="1626" y="29614"/>
                    <a:pt x="2017" y="30125"/>
                  </a:cubicBezTo>
                  <a:cubicBezTo>
                    <a:pt x="3612" y="32232"/>
                    <a:pt x="6291" y="33195"/>
                    <a:pt x="8126" y="35091"/>
                  </a:cubicBezTo>
                  <a:cubicBezTo>
                    <a:pt x="10745" y="37829"/>
                    <a:pt x="11196" y="41952"/>
                    <a:pt x="11166" y="45774"/>
                  </a:cubicBezTo>
                  <a:cubicBezTo>
                    <a:pt x="11136" y="47851"/>
                    <a:pt x="11016" y="49927"/>
                    <a:pt x="10835" y="52004"/>
                  </a:cubicBezTo>
                  <a:cubicBezTo>
                    <a:pt x="10323" y="57000"/>
                    <a:pt x="9300" y="61965"/>
                    <a:pt x="7735" y="66750"/>
                  </a:cubicBezTo>
                  <a:cubicBezTo>
                    <a:pt x="6772" y="69670"/>
                    <a:pt x="5629" y="72559"/>
                    <a:pt x="4846" y="75508"/>
                  </a:cubicBezTo>
                  <a:cubicBezTo>
                    <a:pt x="4635" y="76260"/>
                    <a:pt x="4455" y="77013"/>
                    <a:pt x="4304" y="77795"/>
                  </a:cubicBezTo>
                  <a:cubicBezTo>
                    <a:pt x="3582" y="81557"/>
                    <a:pt x="3733" y="85680"/>
                    <a:pt x="5659" y="89021"/>
                  </a:cubicBezTo>
                  <a:cubicBezTo>
                    <a:pt x="7585" y="92331"/>
                    <a:pt x="11617" y="94618"/>
                    <a:pt x="15349" y="93655"/>
                  </a:cubicBezTo>
                  <a:cubicBezTo>
                    <a:pt x="16433" y="93354"/>
                    <a:pt x="17426" y="92873"/>
                    <a:pt x="18359" y="92241"/>
                  </a:cubicBezTo>
                  <a:cubicBezTo>
                    <a:pt x="19382" y="91579"/>
                    <a:pt x="20375" y="90826"/>
                    <a:pt x="21368" y="90134"/>
                  </a:cubicBezTo>
                  <a:cubicBezTo>
                    <a:pt x="23294" y="88810"/>
                    <a:pt x="25732" y="87757"/>
                    <a:pt x="27959" y="88509"/>
                  </a:cubicBezTo>
                  <a:cubicBezTo>
                    <a:pt x="29674" y="89111"/>
                    <a:pt x="30878" y="90616"/>
                    <a:pt x="32323" y="91729"/>
                  </a:cubicBezTo>
                  <a:cubicBezTo>
                    <a:pt x="35061" y="93775"/>
                    <a:pt x="38643" y="94287"/>
                    <a:pt x="41833" y="93113"/>
                  </a:cubicBezTo>
                  <a:lnTo>
                    <a:pt x="41833" y="93113"/>
                  </a:ln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7"/>
            <p:cNvSpPr/>
            <p:nvPr/>
          </p:nvSpPr>
          <p:spPr>
            <a:xfrm rot="10800000" flipH="1">
              <a:off x="6754375" y="3237450"/>
              <a:ext cx="545500" cy="364175"/>
            </a:xfrm>
            <a:custGeom>
              <a:avLst/>
              <a:gdLst/>
              <a:ahLst/>
              <a:cxnLst/>
              <a:rect l="l" t="t" r="r" b="b"/>
              <a:pathLst>
                <a:path w="21820" h="14567" fill="none" extrusionOk="0">
                  <a:moveTo>
                    <a:pt x="6622" y="1"/>
                  </a:moveTo>
                  <a:cubicBezTo>
                    <a:pt x="4726" y="1686"/>
                    <a:pt x="3131" y="3703"/>
                    <a:pt x="1927" y="5930"/>
                  </a:cubicBezTo>
                  <a:cubicBezTo>
                    <a:pt x="723" y="8127"/>
                    <a:pt x="1" y="11046"/>
                    <a:pt x="1656" y="12912"/>
                  </a:cubicBezTo>
                  <a:cubicBezTo>
                    <a:pt x="3010" y="14477"/>
                    <a:pt x="5328" y="14567"/>
                    <a:pt x="7374" y="14537"/>
                  </a:cubicBezTo>
                  <a:cubicBezTo>
                    <a:pt x="12189" y="14446"/>
                    <a:pt x="17005" y="14386"/>
                    <a:pt x="21820" y="14326"/>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7"/>
            <p:cNvSpPr/>
            <p:nvPr/>
          </p:nvSpPr>
          <p:spPr>
            <a:xfrm rot="10800000" flipH="1">
              <a:off x="6957525" y="3321700"/>
              <a:ext cx="342350" cy="279925"/>
            </a:xfrm>
            <a:custGeom>
              <a:avLst/>
              <a:gdLst/>
              <a:ahLst/>
              <a:cxnLst/>
              <a:rect l="l" t="t" r="r" b="b"/>
              <a:pathLst>
                <a:path w="13694" h="11197" fill="none" extrusionOk="0">
                  <a:moveTo>
                    <a:pt x="4545" y="1"/>
                  </a:moveTo>
                  <a:cubicBezTo>
                    <a:pt x="4244" y="182"/>
                    <a:pt x="3973" y="362"/>
                    <a:pt x="3672" y="543"/>
                  </a:cubicBezTo>
                  <a:cubicBezTo>
                    <a:pt x="2167" y="1626"/>
                    <a:pt x="843" y="3131"/>
                    <a:pt x="422" y="4937"/>
                  </a:cubicBezTo>
                  <a:cubicBezTo>
                    <a:pt x="1" y="6772"/>
                    <a:pt x="602" y="8879"/>
                    <a:pt x="2167" y="9902"/>
                  </a:cubicBezTo>
                  <a:cubicBezTo>
                    <a:pt x="4124" y="11196"/>
                    <a:pt x="6712" y="10474"/>
                    <a:pt x="8848" y="9541"/>
                  </a:cubicBezTo>
                  <a:cubicBezTo>
                    <a:pt x="10504" y="8789"/>
                    <a:pt x="12129" y="7976"/>
                    <a:pt x="13694" y="7043"/>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7"/>
            <p:cNvSpPr/>
            <p:nvPr/>
          </p:nvSpPr>
          <p:spPr>
            <a:xfrm rot="10800000" flipH="1">
              <a:off x="5651400" y="813325"/>
              <a:ext cx="692975" cy="906625"/>
            </a:xfrm>
            <a:custGeom>
              <a:avLst/>
              <a:gdLst/>
              <a:ahLst/>
              <a:cxnLst/>
              <a:rect l="l" t="t" r="r" b="b"/>
              <a:pathLst>
                <a:path w="27719" h="36265" fill="none" extrusionOk="0">
                  <a:moveTo>
                    <a:pt x="7254" y="16102"/>
                  </a:moveTo>
                  <a:cubicBezTo>
                    <a:pt x="5418" y="16433"/>
                    <a:pt x="3582" y="16944"/>
                    <a:pt x="1837" y="17606"/>
                  </a:cubicBezTo>
                  <a:cubicBezTo>
                    <a:pt x="1205" y="17847"/>
                    <a:pt x="483" y="18238"/>
                    <a:pt x="182" y="18780"/>
                  </a:cubicBezTo>
                  <a:cubicBezTo>
                    <a:pt x="61" y="18961"/>
                    <a:pt x="1" y="19201"/>
                    <a:pt x="31" y="19412"/>
                  </a:cubicBezTo>
                  <a:cubicBezTo>
                    <a:pt x="91" y="20014"/>
                    <a:pt x="483" y="20525"/>
                    <a:pt x="1054" y="20706"/>
                  </a:cubicBezTo>
                  <a:cubicBezTo>
                    <a:pt x="1626" y="20887"/>
                    <a:pt x="2228" y="20917"/>
                    <a:pt x="2800" y="20826"/>
                  </a:cubicBezTo>
                  <a:cubicBezTo>
                    <a:pt x="5418" y="20556"/>
                    <a:pt x="7916" y="19713"/>
                    <a:pt x="10534" y="19502"/>
                  </a:cubicBezTo>
                  <a:cubicBezTo>
                    <a:pt x="13152" y="19292"/>
                    <a:pt x="16042" y="19984"/>
                    <a:pt x="17546" y="22120"/>
                  </a:cubicBezTo>
                  <a:cubicBezTo>
                    <a:pt x="18479" y="23475"/>
                    <a:pt x="18720" y="25160"/>
                    <a:pt x="18780" y="26785"/>
                  </a:cubicBezTo>
                  <a:cubicBezTo>
                    <a:pt x="18810" y="28139"/>
                    <a:pt x="18750" y="29494"/>
                    <a:pt x="18901" y="30818"/>
                  </a:cubicBezTo>
                  <a:cubicBezTo>
                    <a:pt x="18931" y="31119"/>
                    <a:pt x="18991" y="31390"/>
                    <a:pt x="19051" y="31661"/>
                  </a:cubicBezTo>
                  <a:cubicBezTo>
                    <a:pt x="19382" y="33256"/>
                    <a:pt x="20225" y="34851"/>
                    <a:pt x="21699" y="35543"/>
                  </a:cubicBezTo>
                  <a:cubicBezTo>
                    <a:pt x="23174" y="36265"/>
                    <a:pt x="25281" y="35693"/>
                    <a:pt x="25822" y="34158"/>
                  </a:cubicBezTo>
                  <a:cubicBezTo>
                    <a:pt x="26274" y="32894"/>
                    <a:pt x="25612" y="31540"/>
                    <a:pt x="25070" y="30306"/>
                  </a:cubicBezTo>
                  <a:cubicBezTo>
                    <a:pt x="23024" y="25551"/>
                    <a:pt x="22753" y="20194"/>
                    <a:pt x="24348" y="15289"/>
                  </a:cubicBezTo>
                  <a:cubicBezTo>
                    <a:pt x="25010" y="13212"/>
                    <a:pt x="25973" y="11286"/>
                    <a:pt x="26635" y="9270"/>
                  </a:cubicBezTo>
                  <a:cubicBezTo>
                    <a:pt x="27327" y="7224"/>
                    <a:pt x="27718" y="4997"/>
                    <a:pt x="27177" y="2920"/>
                  </a:cubicBezTo>
                  <a:cubicBezTo>
                    <a:pt x="26846" y="1596"/>
                    <a:pt x="25913" y="242"/>
                    <a:pt x="24528" y="121"/>
                  </a:cubicBezTo>
                  <a:cubicBezTo>
                    <a:pt x="23174" y="1"/>
                    <a:pt x="22000" y="1235"/>
                    <a:pt x="21188" y="2378"/>
                  </a:cubicBezTo>
                  <a:cubicBezTo>
                    <a:pt x="20345" y="3522"/>
                    <a:pt x="19653" y="4605"/>
                    <a:pt x="18901" y="5749"/>
                  </a:cubicBezTo>
                  <a:cubicBezTo>
                    <a:pt x="17727" y="7585"/>
                    <a:pt x="16463" y="9330"/>
                    <a:pt x="15048" y="10985"/>
                  </a:cubicBezTo>
                  <a:cubicBezTo>
                    <a:pt x="12731" y="13634"/>
                    <a:pt x="9722" y="15891"/>
                    <a:pt x="6231" y="16372"/>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7"/>
            <p:cNvSpPr/>
            <p:nvPr/>
          </p:nvSpPr>
          <p:spPr>
            <a:xfrm rot="10800000" flipH="1">
              <a:off x="6459450" y="502575"/>
              <a:ext cx="840425" cy="324300"/>
            </a:xfrm>
            <a:custGeom>
              <a:avLst/>
              <a:gdLst/>
              <a:ahLst/>
              <a:cxnLst/>
              <a:rect l="l" t="t" r="r" b="b"/>
              <a:pathLst>
                <a:path w="33617" h="12972" fill="none" extrusionOk="0">
                  <a:moveTo>
                    <a:pt x="33617" y="4635"/>
                  </a:moveTo>
                  <a:cubicBezTo>
                    <a:pt x="30667" y="5628"/>
                    <a:pt x="27417" y="5237"/>
                    <a:pt x="24769" y="3582"/>
                  </a:cubicBezTo>
                  <a:cubicBezTo>
                    <a:pt x="23715" y="2889"/>
                    <a:pt x="22783" y="1987"/>
                    <a:pt x="21729" y="1294"/>
                  </a:cubicBezTo>
                  <a:cubicBezTo>
                    <a:pt x="20676" y="572"/>
                    <a:pt x="19442" y="0"/>
                    <a:pt x="18178" y="121"/>
                  </a:cubicBezTo>
                  <a:cubicBezTo>
                    <a:pt x="16583" y="271"/>
                    <a:pt x="15289" y="1385"/>
                    <a:pt x="13935" y="2288"/>
                  </a:cubicBezTo>
                  <a:cubicBezTo>
                    <a:pt x="10865" y="4394"/>
                    <a:pt x="7133" y="5327"/>
                    <a:pt x="3402" y="4996"/>
                  </a:cubicBezTo>
                  <a:cubicBezTo>
                    <a:pt x="2739" y="4906"/>
                    <a:pt x="2077" y="4906"/>
                    <a:pt x="1385" y="4996"/>
                  </a:cubicBezTo>
                  <a:cubicBezTo>
                    <a:pt x="723" y="5116"/>
                    <a:pt x="151" y="5628"/>
                    <a:pt x="1" y="6320"/>
                  </a:cubicBezTo>
                  <a:cubicBezTo>
                    <a:pt x="1" y="6410"/>
                    <a:pt x="1" y="6501"/>
                    <a:pt x="1" y="6591"/>
                  </a:cubicBezTo>
                  <a:cubicBezTo>
                    <a:pt x="61" y="7404"/>
                    <a:pt x="904" y="8036"/>
                    <a:pt x="1716" y="8337"/>
                  </a:cubicBezTo>
                  <a:cubicBezTo>
                    <a:pt x="4334" y="9360"/>
                    <a:pt x="7254" y="8999"/>
                    <a:pt x="10083" y="8547"/>
                  </a:cubicBezTo>
                  <a:lnTo>
                    <a:pt x="11286" y="8337"/>
                  </a:lnTo>
                  <a:cubicBezTo>
                    <a:pt x="14476" y="7825"/>
                    <a:pt x="17937" y="7464"/>
                    <a:pt x="20736" y="9089"/>
                  </a:cubicBezTo>
                  <a:cubicBezTo>
                    <a:pt x="22030" y="9841"/>
                    <a:pt x="23084" y="11015"/>
                    <a:pt x="24408" y="11767"/>
                  </a:cubicBezTo>
                  <a:cubicBezTo>
                    <a:pt x="26635" y="12971"/>
                    <a:pt x="29343" y="12941"/>
                    <a:pt x="31540" y="11647"/>
                  </a:cubicBezTo>
                  <a:cubicBezTo>
                    <a:pt x="32293" y="11196"/>
                    <a:pt x="32925" y="10624"/>
                    <a:pt x="33617" y="10112"/>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1" name="Google Shape;331;p17"/>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a:endParaRPr/>
          </a:p>
        </p:txBody>
      </p:sp>
      <p:sp>
        <p:nvSpPr>
          <p:cNvPr id="332" name="Google Shape;332;p17"/>
          <p:cNvSpPr txBox="1">
            <a:spLocks noGrp="1"/>
          </p:cNvSpPr>
          <p:nvPr>
            <p:ph type="subTitle" idx="1"/>
          </p:nvPr>
        </p:nvSpPr>
        <p:spPr>
          <a:xfrm>
            <a:off x="713225" y="3329663"/>
            <a:ext cx="1742700" cy="50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333" name="Google Shape;333;p17"/>
          <p:cNvSpPr txBox="1">
            <a:spLocks noGrp="1"/>
          </p:cNvSpPr>
          <p:nvPr>
            <p:ph type="subTitle" idx="2"/>
          </p:nvPr>
        </p:nvSpPr>
        <p:spPr>
          <a:xfrm>
            <a:off x="713225" y="2884788"/>
            <a:ext cx="1742700" cy="34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200">
                <a:latin typeface="Londrina Solid"/>
                <a:ea typeface="Londrina Solid"/>
                <a:cs typeface="Londrina Solid"/>
                <a:sym typeface="Londrina Solid"/>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334" name="Google Shape;334;p17"/>
          <p:cNvSpPr txBox="1">
            <a:spLocks noGrp="1"/>
          </p:cNvSpPr>
          <p:nvPr>
            <p:ph type="subTitle" idx="3"/>
          </p:nvPr>
        </p:nvSpPr>
        <p:spPr>
          <a:xfrm>
            <a:off x="3700650" y="3329663"/>
            <a:ext cx="1742700" cy="50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solidFill>
                  <a:srgbClr val="333333"/>
                </a:solidFill>
              </a:defRPr>
            </a:lvl1pPr>
            <a:lvl2pPr lvl="1" rtl="0">
              <a:spcBef>
                <a:spcPts val="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335" name="Google Shape;335;p17"/>
          <p:cNvSpPr txBox="1">
            <a:spLocks noGrp="1"/>
          </p:cNvSpPr>
          <p:nvPr>
            <p:ph type="subTitle" idx="4"/>
          </p:nvPr>
        </p:nvSpPr>
        <p:spPr>
          <a:xfrm>
            <a:off x="3700650" y="2884788"/>
            <a:ext cx="1742700" cy="34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200">
                <a:latin typeface="Londrina Solid"/>
                <a:ea typeface="Londrina Solid"/>
                <a:cs typeface="Londrina Solid"/>
                <a:sym typeface="Londrina Solid"/>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336" name="Google Shape;336;p17"/>
          <p:cNvSpPr txBox="1">
            <a:spLocks noGrp="1"/>
          </p:cNvSpPr>
          <p:nvPr>
            <p:ph type="subTitle" idx="5"/>
          </p:nvPr>
        </p:nvSpPr>
        <p:spPr>
          <a:xfrm>
            <a:off x="6688075" y="3329663"/>
            <a:ext cx="1742700" cy="50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337" name="Google Shape;337;p17"/>
          <p:cNvSpPr txBox="1">
            <a:spLocks noGrp="1"/>
          </p:cNvSpPr>
          <p:nvPr>
            <p:ph type="subTitle" idx="6"/>
          </p:nvPr>
        </p:nvSpPr>
        <p:spPr>
          <a:xfrm>
            <a:off x="6688075" y="2884788"/>
            <a:ext cx="1742700" cy="34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200">
                <a:latin typeface="Londrina Solid"/>
                <a:ea typeface="Londrina Solid"/>
                <a:cs typeface="Londrina Solid"/>
                <a:sym typeface="Londrina Solid"/>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p:cSld name="TITLE_AND_TWO_COLUMNS_1_1_1">
    <p:spTree>
      <p:nvGrpSpPr>
        <p:cNvPr id="1" name="Shape 338"/>
        <p:cNvGrpSpPr/>
        <p:nvPr/>
      </p:nvGrpSpPr>
      <p:grpSpPr>
        <a:xfrm>
          <a:off x="0" y="0"/>
          <a:ext cx="0" cy="0"/>
          <a:chOff x="0" y="0"/>
          <a:chExt cx="0" cy="0"/>
        </a:xfrm>
      </p:grpSpPr>
      <p:sp>
        <p:nvSpPr>
          <p:cNvPr id="339" name="Google Shape;339;p18"/>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a:endParaRPr/>
          </a:p>
        </p:txBody>
      </p:sp>
      <p:sp>
        <p:nvSpPr>
          <p:cNvPr id="340" name="Google Shape;340;p18"/>
          <p:cNvSpPr txBox="1">
            <a:spLocks noGrp="1"/>
          </p:cNvSpPr>
          <p:nvPr>
            <p:ph type="subTitle" idx="1"/>
          </p:nvPr>
        </p:nvSpPr>
        <p:spPr>
          <a:xfrm>
            <a:off x="713213" y="3293063"/>
            <a:ext cx="1742700" cy="50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341" name="Google Shape;341;p18"/>
          <p:cNvSpPr txBox="1">
            <a:spLocks noGrp="1"/>
          </p:cNvSpPr>
          <p:nvPr>
            <p:ph type="subTitle" idx="2"/>
          </p:nvPr>
        </p:nvSpPr>
        <p:spPr>
          <a:xfrm>
            <a:off x="713213" y="2938738"/>
            <a:ext cx="1742700" cy="341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400">
                <a:latin typeface="Londrina Solid"/>
                <a:ea typeface="Londrina Solid"/>
                <a:cs typeface="Londrina Solid"/>
                <a:sym typeface="Londrina Solid"/>
              </a:defRPr>
            </a:lvl1pPr>
            <a:lvl2pPr lvl="1" rtl="0">
              <a:spcBef>
                <a:spcPts val="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342" name="Google Shape;342;p18"/>
          <p:cNvSpPr txBox="1">
            <a:spLocks noGrp="1"/>
          </p:cNvSpPr>
          <p:nvPr>
            <p:ph type="subTitle" idx="3"/>
          </p:nvPr>
        </p:nvSpPr>
        <p:spPr>
          <a:xfrm>
            <a:off x="2698213" y="3293063"/>
            <a:ext cx="1742700" cy="50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343" name="Google Shape;343;p18"/>
          <p:cNvSpPr txBox="1">
            <a:spLocks noGrp="1"/>
          </p:cNvSpPr>
          <p:nvPr>
            <p:ph type="subTitle" idx="4"/>
          </p:nvPr>
        </p:nvSpPr>
        <p:spPr>
          <a:xfrm>
            <a:off x="2698213" y="2938738"/>
            <a:ext cx="1742700" cy="341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200">
                <a:latin typeface="Londrina Solid"/>
                <a:ea typeface="Londrina Solid"/>
                <a:cs typeface="Londrina Solid"/>
                <a:sym typeface="Londrina Solid"/>
              </a:defRPr>
            </a:lvl1pPr>
            <a:lvl2pPr lvl="1" rtl="0">
              <a:spcBef>
                <a:spcPts val="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344" name="Google Shape;344;p18"/>
          <p:cNvSpPr txBox="1">
            <a:spLocks noGrp="1"/>
          </p:cNvSpPr>
          <p:nvPr>
            <p:ph type="subTitle" idx="5"/>
          </p:nvPr>
        </p:nvSpPr>
        <p:spPr>
          <a:xfrm>
            <a:off x="4703025" y="3293063"/>
            <a:ext cx="1742700" cy="50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345" name="Google Shape;345;p18"/>
          <p:cNvSpPr txBox="1">
            <a:spLocks noGrp="1"/>
          </p:cNvSpPr>
          <p:nvPr>
            <p:ph type="subTitle" idx="6"/>
          </p:nvPr>
        </p:nvSpPr>
        <p:spPr>
          <a:xfrm>
            <a:off x="4703025" y="2938738"/>
            <a:ext cx="1742700" cy="341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200">
                <a:latin typeface="Londrina Solid"/>
                <a:ea typeface="Londrina Solid"/>
                <a:cs typeface="Londrina Solid"/>
                <a:sym typeface="Londrina Solid"/>
              </a:defRPr>
            </a:lvl1pPr>
            <a:lvl2pPr lvl="1" rtl="0">
              <a:spcBef>
                <a:spcPts val="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346" name="Google Shape;346;p18"/>
          <p:cNvSpPr txBox="1">
            <a:spLocks noGrp="1"/>
          </p:cNvSpPr>
          <p:nvPr>
            <p:ph type="subTitle" idx="7"/>
          </p:nvPr>
        </p:nvSpPr>
        <p:spPr>
          <a:xfrm>
            <a:off x="6688013" y="3293063"/>
            <a:ext cx="1742700" cy="50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347" name="Google Shape;347;p18"/>
          <p:cNvSpPr txBox="1">
            <a:spLocks noGrp="1"/>
          </p:cNvSpPr>
          <p:nvPr>
            <p:ph type="subTitle" idx="8"/>
          </p:nvPr>
        </p:nvSpPr>
        <p:spPr>
          <a:xfrm>
            <a:off x="6688013" y="2938738"/>
            <a:ext cx="1742700" cy="341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200">
                <a:latin typeface="Londrina Solid"/>
                <a:ea typeface="Londrina Solid"/>
                <a:cs typeface="Londrina Solid"/>
                <a:sym typeface="Londrina Solid"/>
              </a:defRPr>
            </a:lvl1pPr>
            <a:lvl2pPr lvl="1" rtl="0">
              <a:spcBef>
                <a:spcPts val="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grpSp>
        <p:nvGrpSpPr>
          <p:cNvPr id="348" name="Google Shape;348;p18"/>
          <p:cNvGrpSpPr/>
          <p:nvPr/>
        </p:nvGrpSpPr>
        <p:grpSpPr>
          <a:xfrm rot="-5400000">
            <a:off x="7266509" y="1176563"/>
            <a:ext cx="1577175" cy="2177825"/>
            <a:chOff x="2864959" y="3000738"/>
            <a:chExt cx="1577175" cy="2177825"/>
          </a:xfrm>
        </p:grpSpPr>
        <p:sp>
          <p:nvSpPr>
            <p:cNvPr id="349" name="Google Shape;349;p18"/>
            <p:cNvSpPr/>
            <p:nvPr/>
          </p:nvSpPr>
          <p:spPr>
            <a:xfrm>
              <a:off x="2864959" y="3000738"/>
              <a:ext cx="1577175" cy="2177825"/>
            </a:xfrm>
            <a:custGeom>
              <a:avLst/>
              <a:gdLst/>
              <a:ahLst/>
              <a:cxnLst/>
              <a:rect l="l" t="t" r="r" b="b"/>
              <a:pathLst>
                <a:path w="63087" h="87113" extrusionOk="0">
                  <a:moveTo>
                    <a:pt x="4638" y="87113"/>
                  </a:moveTo>
                  <a:cubicBezTo>
                    <a:pt x="3937" y="85632"/>
                    <a:pt x="897" y="81658"/>
                    <a:pt x="429" y="78229"/>
                  </a:cubicBezTo>
                  <a:cubicBezTo>
                    <a:pt x="-39" y="74800"/>
                    <a:pt x="-350" y="71839"/>
                    <a:pt x="1832" y="66539"/>
                  </a:cubicBezTo>
                  <a:cubicBezTo>
                    <a:pt x="4014" y="61240"/>
                    <a:pt x="10950" y="55083"/>
                    <a:pt x="13522" y="46432"/>
                  </a:cubicBezTo>
                  <a:cubicBezTo>
                    <a:pt x="16094" y="37782"/>
                    <a:pt x="14769" y="22195"/>
                    <a:pt x="17263" y="14636"/>
                  </a:cubicBezTo>
                  <a:cubicBezTo>
                    <a:pt x="19757" y="7077"/>
                    <a:pt x="24744" y="3180"/>
                    <a:pt x="28485" y="1076"/>
                  </a:cubicBezTo>
                  <a:cubicBezTo>
                    <a:pt x="32226" y="-1028"/>
                    <a:pt x="37213" y="530"/>
                    <a:pt x="39707" y="2011"/>
                  </a:cubicBezTo>
                  <a:cubicBezTo>
                    <a:pt x="42201" y="3492"/>
                    <a:pt x="43136" y="6297"/>
                    <a:pt x="43448" y="9960"/>
                  </a:cubicBezTo>
                  <a:cubicBezTo>
                    <a:pt x="43760" y="13623"/>
                    <a:pt x="43292" y="19312"/>
                    <a:pt x="41577" y="23988"/>
                  </a:cubicBezTo>
                  <a:cubicBezTo>
                    <a:pt x="39863" y="28664"/>
                    <a:pt x="34798" y="32483"/>
                    <a:pt x="33161" y="38016"/>
                  </a:cubicBezTo>
                  <a:cubicBezTo>
                    <a:pt x="31525" y="43549"/>
                    <a:pt x="29966" y="51342"/>
                    <a:pt x="31758" y="57187"/>
                  </a:cubicBezTo>
                  <a:cubicBezTo>
                    <a:pt x="33550" y="63032"/>
                    <a:pt x="39239" y="69266"/>
                    <a:pt x="43915" y="73085"/>
                  </a:cubicBezTo>
                  <a:cubicBezTo>
                    <a:pt x="48591" y="76904"/>
                    <a:pt x="56618" y="77839"/>
                    <a:pt x="59813" y="80099"/>
                  </a:cubicBezTo>
                  <a:cubicBezTo>
                    <a:pt x="63008" y="82359"/>
                    <a:pt x="62541" y="85554"/>
                    <a:pt x="63087" y="86645"/>
                  </a:cubicBezTo>
                </a:path>
              </a:pathLst>
            </a:custGeom>
            <a:solidFill>
              <a:srgbClr val="FF9900">
                <a:alpha val="50280"/>
              </a:srgbClr>
            </a:solidFill>
            <a:ln>
              <a:noFill/>
            </a:ln>
          </p:spPr>
        </p:sp>
        <p:sp>
          <p:nvSpPr>
            <p:cNvPr id="350" name="Google Shape;350;p18"/>
            <p:cNvSpPr/>
            <p:nvPr/>
          </p:nvSpPr>
          <p:spPr>
            <a:xfrm rot="10800000">
              <a:off x="2978575" y="3175750"/>
              <a:ext cx="1182000" cy="1959925"/>
            </a:xfrm>
            <a:custGeom>
              <a:avLst/>
              <a:gdLst/>
              <a:ahLst/>
              <a:cxnLst/>
              <a:rect l="l" t="t" r="r" b="b"/>
              <a:pathLst>
                <a:path w="47280" h="78397" fill="none" extrusionOk="0">
                  <a:moveTo>
                    <a:pt x="0" y="301"/>
                  </a:moveTo>
                  <a:cubicBezTo>
                    <a:pt x="1445" y="2257"/>
                    <a:pt x="3491" y="3732"/>
                    <a:pt x="5598" y="4966"/>
                  </a:cubicBezTo>
                  <a:cubicBezTo>
                    <a:pt x="8186" y="6440"/>
                    <a:pt x="10925" y="7584"/>
                    <a:pt x="13422" y="9149"/>
                  </a:cubicBezTo>
                  <a:lnTo>
                    <a:pt x="13633" y="9269"/>
                  </a:lnTo>
                  <a:cubicBezTo>
                    <a:pt x="18900" y="12670"/>
                    <a:pt x="22662" y="17906"/>
                    <a:pt x="24798" y="23805"/>
                  </a:cubicBezTo>
                  <a:cubicBezTo>
                    <a:pt x="26092" y="27356"/>
                    <a:pt x="26785" y="31088"/>
                    <a:pt x="26905" y="34850"/>
                  </a:cubicBezTo>
                  <a:cubicBezTo>
                    <a:pt x="26995" y="39063"/>
                    <a:pt x="26484" y="43246"/>
                    <a:pt x="25400" y="47339"/>
                  </a:cubicBezTo>
                  <a:cubicBezTo>
                    <a:pt x="23865" y="52907"/>
                    <a:pt x="21578" y="58263"/>
                    <a:pt x="18629" y="63259"/>
                  </a:cubicBezTo>
                  <a:cubicBezTo>
                    <a:pt x="17305" y="65516"/>
                    <a:pt x="15890" y="67773"/>
                    <a:pt x="15499" y="70331"/>
                  </a:cubicBezTo>
                  <a:cubicBezTo>
                    <a:pt x="15469" y="70482"/>
                    <a:pt x="15439" y="70662"/>
                    <a:pt x="15439" y="70843"/>
                  </a:cubicBezTo>
                  <a:cubicBezTo>
                    <a:pt x="15228" y="73281"/>
                    <a:pt x="16191" y="75959"/>
                    <a:pt x="18388" y="76982"/>
                  </a:cubicBezTo>
                  <a:cubicBezTo>
                    <a:pt x="21458" y="78397"/>
                    <a:pt x="25009" y="75959"/>
                    <a:pt x="26965" y="73160"/>
                  </a:cubicBezTo>
                  <a:cubicBezTo>
                    <a:pt x="27477" y="72408"/>
                    <a:pt x="27958" y="71625"/>
                    <a:pt x="28410" y="70843"/>
                  </a:cubicBezTo>
                  <a:cubicBezTo>
                    <a:pt x="32081" y="63891"/>
                    <a:pt x="31961" y="55495"/>
                    <a:pt x="32683" y="47339"/>
                  </a:cubicBezTo>
                  <a:cubicBezTo>
                    <a:pt x="33074" y="42554"/>
                    <a:pt x="33767" y="37829"/>
                    <a:pt x="35663" y="33526"/>
                  </a:cubicBezTo>
                  <a:cubicBezTo>
                    <a:pt x="36054" y="32623"/>
                    <a:pt x="36505" y="31780"/>
                    <a:pt x="36957" y="30937"/>
                  </a:cubicBezTo>
                  <a:cubicBezTo>
                    <a:pt x="38311" y="28470"/>
                    <a:pt x="39966" y="26152"/>
                    <a:pt x="41561" y="23805"/>
                  </a:cubicBezTo>
                  <a:cubicBezTo>
                    <a:pt x="41832" y="23414"/>
                    <a:pt x="42073" y="23023"/>
                    <a:pt x="42344" y="22601"/>
                  </a:cubicBezTo>
                  <a:cubicBezTo>
                    <a:pt x="44661" y="19020"/>
                    <a:pt x="46707" y="15077"/>
                    <a:pt x="47008" y="10804"/>
                  </a:cubicBezTo>
                  <a:cubicBezTo>
                    <a:pt x="47279" y="6771"/>
                    <a:pt x="45594" y="2347"/>
                    <a:pt x="42133" y="301"/>
                  </a:cubicBezTo>
                  <a:cubicBezTo>
                    <a:pt x="41952" y="211"/>
                    <a:pt x="41742" y="90"/>
                    <a:pt x="41591" y="0"/>
                  </a:cubicBezTo>
                </a:path>
              </a:pathLst>
            </a:custGeom>
            <a:solidFill>
              <a:srgbClr val="FF9900">
                <a:alpha val="50280"/>
              </a:srgbClr>
            </a:solid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8"/>
            <p:cNvSpPr/>
            <p:nvPr/>
          </p:nvSpPr>
          <p:spPr>
            <a:xfrm rot="10800000">
              <a:off x="3112500" y="4657900"/>
              <a:ext cx="410075" cy="470275"/>
            </a:xfrm>
            <a:custGeom>
              <a:avLst/>
              <a:gdLst/>
              <a:ahLst/>
              <a:cxnLst/>
              <a:rect l="l" t="t" r="r" b="b"/>
              <a:pathLst>
                <a:path w="16403" h="18811" fill="none" extrusionOk="0">
                  <a:moveTo>
                    <a:pt x="1" y="1"/>
                  </a:moveTo>
                  <a:cubicBezTo>
                    <a:pt x="422" y="814"/>
                    <a:pt x="783" y="1686"/>
                    <a:pt x="1084" y="2529"/>
                  </a:cubicBezTo>
                  <a:cubicBezTo>
                    <a:pt x="2709" y="6953"/>
                    <a:pt x="3522" y="11768"/>
                    <a:pt x="6351" y="15530"/>
                  </a:cubicBezTo>
                  <a:cubicBezTo>
                    <a:pt x="7193" y="16734"/>
                    <a:pt x="8337" y="17697"/>
                    <a:pt x="9661" y="18329"/>
                  </a:cubicBezTo>
                  <a:cubicBezTo>
                    <a:pt x="10203" y="18569"/>
                    <a:pt x="10805" y="18720"/>
                    <a:pt x="11437" y="18750"/>
                  </a:cubicBezTo>
                  <a:cubicBezTo>
                    <a:pt x="12279" y="18810"/>
                    <a:pt x="13122" y="18600"/>
                    <a:pt x="13844" y="18148"/>
                  </a:cubicBezTo>
                  <a:cubicBezTo>
                    <a:pt x="15379" y="17185"/>
                    <a:pt x="15951" y="15259"/>
                    <a:pt x="16101" y="13453"/>
                  </a:cubicBezTo>
                  <a:cubicBezTo>
                    <a:pt x="16402" y="8939"/>
                    <a:pt x="14687" y="4545"/>
                    <a:pt x="11407" y="1446"/>
                  </a:cubicBezTo>
                  <a:cubicBezTo>
                    <a:pt x="10865" y="904"/>
                    <a:pt x="10293" y="422"/>
                    <a:pt x="9661" y="1"/>
                  </a:cubicBezTo>
                </a:path>
              </a:pathLst>
            </a:custGeom>
            <a:solidFill>
              <a:srgbClr val="FF9900">
                <a:alpha val="50280"/>
              </a:srgbClr>
            </a:solid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8"/>
            <p:cNvSpPr/>
            <p:nvPr/>
          </p:nvSpPr>
          <p:spPr>
            <a:xfrm rot="10800000">
              <a:off x="3448825" y="3286350"/>
              <a:ext cx="168550" cy="370925"/>
            </a:xfrm>
            <a:custGeom>
              <a:avLst/>
              <a:gdLst/>
              <a:ahLst/>
              <a:cxnLst/>
              <a:rect l="l" t="t" r="r" b="b"/>
              <a:pathLst>
                <a:path w="6742" h="14837" fill="none" extrusionOk="0">
                  <a:moveTo>
                    <a:pt x="5207" y="452"/>
                  </a:moveTo>
                  <a:cubicBezTo>
                    <a:pt x="4515" y="722"/>
                    <a:pt x="4695" y="1986"/>
                    <a:pt x="4665" y="2558"/>
                  </a:cubicBezTo>
                  <a:cubicBezTo>
                    <a:pt x="4605" y="4785"/>
                    <a:pt x="4063" y="6982"/>
                    <a:pt x="3040" y="8968"/>
                  </a:cubicBezTo>
                  <a:cubicBezTo>
                    <a:pt x="2559" y="9931"/>
                    <a:pt x="1957" y="10864"/>
                    <a:pt x="1265" y="11707"/>
                  </a:cubicBezTo>
                  <a:cubicBezTo>
                    <a:pt x="1174" y="11797"/>
                    <a:pt x="1084" y="11918"/>
                    <a:pt x="994" y="12008"/>
                  </a:cubicBezTo>
                  <a:cubicBezTo>
                    <a:pt x="663" y="12339"/>
                    <a:pt x="392" y="12700"/>
                    <a:pt x="181" y="13121"/>
                  </a:cubicBezTo>
                  <a:cubicBezTo>
                    <a:pt x="1" y="13513"/>
                    <a:pt x="31" y="14024"/>
                    <a:pt x="302" y="14385"/>
                  </a:cubicBezTo>
                  <a:cubicBezTo>
                    <a:pt x="633" y="14716"/>
                    <a:pt x="1114" y="14837"/>
                    <a:pt x="1535" y="14686"/>
                  </a:cubicBezTo>
                  <a:cubicBezTo>
                    <a:pt x="1957" y="14536"/>
                    <a:pt x="2318" y="14265"/>
                    <a:pt x="2619" y="13934"/>
                  </a:cubicBezTo>
                  <a:cubicBezTo>
                    <a:pt x="3341" y="13272"/>
                    <a:pt x="3943" y="12520"/>
                    <a:pt x="4455" y="11677"/>
                  </a:cubicBezTo>
                  <a:cubicBezTo>
                    <a:pt x="6110" y="9029"/>
                    <a:pt x="6742" y="5718"/>
                    <a:pt x="6712" y="2528"/>
                  </a:cubicBezTo>
                  <a:cubicBezTo>
                    <a:pt x="6712" y="1866"/>
                    <a:pt x="6381" y="0"/>
                    <a:pt x="5207" y="452"/>
                  </a:cubicBezTo>
                  <a:close/>
                </a:path>
              </a:pathLst>
            </a:custGeom>
            <a:solidFill>
              <a:srgbClr val="FF9900">
                <a:alpha val="50280"/>
              </a:srgbClr>
            </a:solid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18"/>
          <p:cNvGrpSpPr/>
          <p:nvPr/>
        </p:nvGrpSpPr>
        <p:grpSpPr>
          <a:xfrm flipH="1">
            <a:off x="2139735" y="3214700"/>
            <a:ext cx="1985450" cy="1928800"/>
            <a:chOff x="4782935" y="3261450"/>
            <a:chExt cx="1985450" cy="1928800"/>
          </a:xfrm>
        </p:grpSpPr>
        <p:sp>
          <p:nvSpPr>
            <p:cNvPr id="354" name="Google Shape;354;p18"/>
            <p:cNvSpPr/>
            <p:nvPr/>
          </p:nvSpPr>
          <p:spPr>
            <a:xfrm>
              <a:off x="4782935" y="3261450"/>
              <a:ext cx="1985450" cy="1928800"/>
            </a:xfrm>
            <a:custGeom>
              <a:avLst/>
              <a:gdLst/>
              <a:ahLst/>
              <a:cxnLst/>
              <a:rect l="l" t="t" r="r" b="b"/>
              <a:pathLst>
                <a:path w="79418" h="77152" extrusionOk="0">
                  <a:moveTo>
                    <a:pt x="14423" y="77152"/>
                  </a:moveTo>
                  <a:cubicBezTo>
                    <a:pt x="14657" y="74580"/>
                    <a:pt x="17930" y="67177"/>
                    <a:pt x="15826" y="61722"/>
                  </a:cubicBezTo>
                  <a:cubicBezTo>
                    <a:pt x="13722" y="56267"/>
                    <a:pt x="4214" y="49798"/>
                    <a:pt x="1798" y="44421"/>
                  </a:cubicBezTo>
                  <a:cubicBezTo>
                    <a:pt x="-618" y="39044"/>
                    <a:pt x="-384" y="32419"/>
                    <a:pt x="1330" y="29458"/>
                  </a:cubicBezTo>
                  <a:cubicBezTo>
                    <a:pt x="3045" y="26497"/>
                    <a:pt x="9747" y="28601"/>
                    <a:pt x="12085" y="26653"/>
                  </a:cubicBezTo>
                  <a:cubicBezTo>
                    <a:pt x="14423" y="24705"/>
                    <a:pt x="15280" y="20963"/>
                    <a:pt x="15358" y="17768"/>
                  </a:cubicBezTo>
                  <a:cubicBezTo>
                    <a:pt x="15436" y="14573"/>
                    <a:pt x="11930" y="10442"/>
                    <a:pt x="12553" y="7481"/>
                  </a:cubicBezTo>
                  <a:cubicBezTo>
                    <a:pt x="13177" y="4520"/>
                    <a:pt x="15904" y="0"/>
                    <a:pt x="19099" y="0"/>
                  </a:cubicBezTo>
                  <a:cubicBezTo>
                    <a:pt x="22294" y="0"/>
                    <a:pt x="27983" y="4442"/>
                    <a:pt x="31724" y="7481"/>
                  </a:cubicBezTo>
                  <a:cubicBezTo>
                    <a:pt x="35465" y="10520"/>
                    <a:pt x="36555" y="15898"/>
                    <a:pt x="41543" y="18236"/>
                  </a:cubicBezTo>
                  <a:cubicBezTo>
                    <a:pt x="46531" y="20574"/>
                    <a:pt x="58533" y="17924"/>
                    <a:pt x="61650" y="21509"/>
                  </a:cubicBezTo>
                  <a:cubicBezTo>
                    <a:pt x="64767" y="25094"/>
                    <a:pt x="60637" y="35303"/>
                    <a:pt x="60247" y="39745"/>
                  </a:cubicBezTo>
                  <a:cubicBezTo>
                    <a:pt x="59857" y="44187"/>
                    <a:pt x="57598" y="43174"/>
                    <a:pt x="59312" y="48162"/>
                  </a:cubicBezTo>
                  <a:cubicBezTo>
                    <a:pt x="61027" y="53150"/>
                    <a:pt x="67183" y="64995"/>
                    <a:pt x="70534" y="69671"/>
                  </a:cubicBezTo>
                  <a:cubicBezTo>
                    <a:pt x="73885" y="74347"/>
                    <a:pt x="77937" y="75126"/>
                    <a:pt x="79418" y="76217"/>
                  </a:cubicBezTo>
                </a:path>
              </a:pathLst>
            </a:custGeom>
            <a:solidFill>
              <a:srgbClr val="F8C2D3">
                <a:alpha val="66670"/>
              </a:srgbClr>
            </a:solidFill>
            <a:ln>
              <a:noFill/>
            </a:ln>
          </p:spPr>
        </p:sp>
        <p:sp>
          <p:nvSpPr>
            <p:cNvPr id="355" name="Google Shape;355;p18"/>
            <p:cNvSpPr/>
            <p:nvPr/>
          </p:nvSpPr>
          <p:spPr>
            <a:xfrm rot="-5400000">
              <a:off x="4942575" y="4191325"/>
              <a:ext cx="1203800" cy="698975"/>
            </a:xfrm>
            <a:custGeom>
              <a:avLst/>
              <a:gdLst/>
              <a:ahLst/>
              <a:cxnLst/>
              <a:rect l="l" t="t" r="r" b="b"/>
              <a:pathLst>
                <a:path w="48152" h="27959" fill="none" extrusionOk="0">
                  <a:moveTo>
                    <a:pt x="0" y="25490"/>
                  </a:moveTo>
                  <a:cubicBezTo>
                    <a:pt x="933" y="26182"/>
                    <a:pt x="2016" y="26694"/>
                    <a:pt x="3160" y="26995"/>
                  </a:cubicBezTo>
                  <a:cubicBezTo>
                    <a:pt x="6862" y="27958"/>
                    <a:pt x="10774" y="26273"/>
                    <a:pt x="13934" y="24106"/>
                  </a:cubicBezTo>
                  <a:cubicBezTo>
                    <a:pt x="14957" y="23384"/>
                    <a:pt x="15950" y="22631"/>
                    <a:pt x="16943" y="21879"/>
                  </a:cubicBezTo>
                  <a:cubicBezTo>
                    <a:pt x="19020" y="20314"/>
                    <a:pt x="21127" y="18749"/>
                    <a:pt x="23504" y="17756"/>
                  </a:cubicBezTo>
                  <a:lnTo>
                    <a:pt x="23564" y="17756"/>
                  </a:lnTo>
                  <a:cubicBezTo>
                    <a:pt x="28921" y="15619"/>
                    <a:pt x="35030" y="16612"/>
                    <a:pt x="39484" y="20314"/>
                  </a:cubicBezTo>
                  <a:cubicBezTo>
                    <a:pt x="40267" y="21006"/>
                    <a:pt x="41380" y="21819"/>
                    <a:pt x="42253" y="21217"/>
                  </a:cubicBezTo>
                  <a:cubicBezTo>
                    <a:pt x="43005" y="20705"/>
                    <a:pt x="42885" y="19622"/>
                    <a:pt x="43005" y="18719"/>
                  </a:cubicBezTo>
                  <a:cubicBezTo>
                    <a:pt x="43276" y="16943"/>
                    <a:pt x="44781" y="15649"/>
                    <a:pt x="46045" y="14325"/>
                  </a:cubicBezTo>
                  <a:cubicBezTo>
                    <a:pt x="46406" y="13934"/>
                    <a:pt x="46737" y="13513"/>
                    <a:pt x="47038" y="13091"/>
                  </a:cubicBezTo>
                  <a:cubicBezTo>
                    <a:pt x="47760" y="11948"/>
                    <a:pt x="48152" y="10623"/>
                    <a:pt x="47580" y="9450"/>
                  </a:cubicBezTo>
                  <a:cubicBezTo>
                    <a:pt x="47429" y="9179"/>
                    <a:pt x="47249" y="8908"/>
                    <a:pt x="47038" y="8697"/>
                  </a:cubicBezTo>
                  <a:cubicBezTo>
                    <a:pt x="45172" y="6922"/>
                    <a:pt x="41049" y="7945"/>
                    <a:pt x="39153" y="5869"/>
                  </a:cubicBezTo>
                  <a:cubicBezTo>
                    <a:pt x="37588" y="4183"/>
                    <a:pt x="37859" y="783"/>
                    <a:pt x="35632" y="241"/>
                  </a:cubicBezTo>
                  <a:cubicBezTo>
                    <a:pt x="34609" y="0"/>
                    <a:pt x="33586" y="572"/>
                    <a:pt x="32683" y="1114"/>
                  </a:cubicBezTo>
                  <a:cubicBezTo>
                    <a:pt x="29764" y="2829"/>
                    <a:pt x="26694" y="4274"/>
                    <a:pt x="23504" y="5477"/>
                  </a:cubicBezTo>
                  <a:cubicBezTo>
                    <a:pt x="16010" y="8306"/>
                    <a:pt x="8005" y="9630"/>
                    <a:pt x="0" y="9360"/>
                  </a:cubicBezTo>
                </a:path>
              </a:pathLst>
            </a:custGeom>
            <a:solidFill>
              <a:srgbClr val="F8C2D3">
                <a:alpha val="66670"/>
              </a:srgbClr>
            </a:solid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8"/>
            <p:cNvSpPr/>
            <p:nvPr/>
          </p:nvSpPr>
          <p:spPr>
            <a:xfrm rot="-5400000">
              <a:off x="5378200" y="4793975"/>
              <a:ext cx="419825" cy="277650"/>
            </a:xfrm>
            <a:custGeom>
              <a:avLst/>
              <a:gdLst/>
              <a:ahLst/>
              <a:cxnLst/>
              <a:rect l="l" t="t" r="r" b="b"/>
              <a:pathLst>
                <a:path w="16793" h="11106" fill="none" extrusionOk="0">
                  <a:moveTo>
                    <a:pt x="0" y="2709"/>
                  </a:moveTo>
                  <a:cubicBezTo>
                    <a:pt x="3792" y="2799"/>
                    <a:pt x="7584" y="2167"/>
                    <a:pt x="11165" y="843"/>
                  </a:cubicBezTo>
                  <a:cubicBezTo>
                    <a:pt x="12219" y="451"/>
                    <a:pt x="13362" y="0"/>
                    <a:pt x="14446" y="271"/>
                  </a:cubicBezTo>
                  <a:cubicBezTo>
                    <a:pt x="15710" y="572"/>
                    <a:pt x="16582" y="1806"/>
                    <a:pt x="16703" y="3100"/>
                  </a:cubicBezTo>
                  <a:cubicBezTo>
                    <a:pt x="16793" y="4394"/>
                    <a:pt x="16402" y="5658"/>
                    <a:pt x="15619" y="6711"/>
                  </a:cubicBezTo>
                  <a:cubicBezTo>
                    <a:pt x="13452" y="9781"/>
                    <a:pt x="9450" y="11105"/>
                    <a:pt x="5718" y="10864"/>
                  </a:cubicBezTo>
                  <a:cubicBezTo>
                    <a:pt x="3762" y="10714"/>
                    <a:pt x="1836" y="10292"/>
                    <a:pt x="0" y="9570"/>
                  </a:cubicBezTo>
                </a:path>
              </a:pathLst>
            </a:custGeom>
            <a:solidFill>
              <a:srgbClr val="F8C2D3">
                <a:alpha val="66670"/>
              </a:srgbClr>
            </a:solid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8"/>
            <p:cNvSpPr/>
            <p:nvPr/>
          </p:nvSpPr>
          <p:spPr>
            <a:xfrm rot="-5400000">
              <a:off x="5186713" y="4139038"/>
              <a:ext cx="477025" cy="365675"/>
            </a:xfrm>
            <a:custGeom>
              <a:avLst/>
              <a:gdLst/>
              <a:ahLst/>
              <a:cxnLst/>
              <a:rect l="l" t="t" r="r" b="b"/>
              <a:pathLst>
                <a:path w="19081" h="14627" fill="none" extrusionOk="0">
                  <a:moveTo>
                    <a:pt x="18268" y="8487"/>
                  </a:moveTo>
                  <a:cubicBezTo>
                    <a:pt x="17606" y="7464"/>
                    <a:pt x="16221" y="7283"/>
                    <a:pt x="15018" y="7163"/>
                  </a:cubicBezTo>
                  <a:cubicBezTo>
                    <a:pt x="13814" y="7012"/>
                    <a:pt x="12399" y="6651"/>
                    <a:pt x="12008" y="5507"/>
                  </a:cubicBezTo>
                  <a:cubicBezTo>
                    <a:pt x="11707" y="4635"/>
                    <a:pt x="12129" y="3672"/>
                    <a:pt x="11828" y="2829"/>
                  </a:cubicBezTo>
                  <a:cubicBezTo>
                    <a:pt x="10865" y="0"/>
                    <a:pt x="7434" y="2287"/>
                    <a:pt x="6471" y="3702"/>
                  </a:cubicBezTo>
                  <a:cubicBezTo>
                    <a:pt x="5869" y="4635"/>
                    <a:pt x="5417" y="5477"/>
                    <a:pt x="4485" y="6139"/>
                  </a:cubicBezTo>
                  <a:cubicBezTo>
                    <a:pt x="3431" y="6892"/>
                    <a:pt x="2017" y="6711"/>
                    <a:pt x="994" y="7433"/>
                  </a:cubicBezTo>
                  <a:cubicBezTo>
                    <a:pt x="0" y="8126"/>
                    <a:pt x="121" y="9931"/>
                    <a:pt x="1084" y="10804"/>
                  </a:cubicBezTo>
                  <a:cubicBezTo>
                    <a:pt x="2047" y="11677"/>
                    <a:pt x="3461" y="11827"/>
                    <a:pt x="4725" y="11707"/>
                  </a:cubicBezTo>
                  <a:cubicBezTo>
                    <a:pt x="6019" y="11586"/>
                    <a:pt x="7283" y="11225"/>
                    <a:pt x="8577" y="11286"/>
                  </a:cubicBezTo>
                  <a:cubicBezTo>
                    <a:pt x="10142" y="11316"/>
                    <a:pt x="11617" y="11948"/>
                    <a:pt x="12761" y="13001"/>
                  </a:cubicBezTo>
                  <a:cubicBezTo>
                    <a:pt x="13423" y="13633"/>
                    <a:pt x="14055" y="14445"/>
                    <a:pt x="14988" y="14506"/>
                  </a:cubicBezTo>
                  <a:cubicBezTo>
                    <a:pt x="16101" y="14626"/>
                    <a:pt x="16974" y="13513"/>
                    <a:pt x="17546" y="12519"/>
                  </a:cubicBezTo>
                  <a:cubicBezTo>
                    <a:pt x="18298" y="11286"/>
                    <a:pt x="19081" y="9691"/>
                    <a:pt x="18268" y="8487"/>
                  </a:cubicBezTo>
                  <a:close/>
                </a:path>
              </a:pathLst>
            </a:custGeom>
            <a:solidFill>
              <a:srgbClr val="F8C2D3">
                <a:alpha val="66670"/>
              </a:srgbClr>
            </a:solid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8"/>
            <p:cNvSpPr/>
            <p:nvPr/>
          </p:nvSpPr>
          <p:spPr>
            <a:xfrm rot="-5400000">
              <a:off x="4754838" y="3765863"/>
              <a:ext cx="1577000" cy="1178250"/>
            </a:xfrm>
            <a:custGeom>
              <a:avLst/>
              <a:gdLst/>
              <a:ahLst/>
              <a:cxnLst/>
              <a:rect l="l" t="t" r="r" b="b"/>
              <a:pathLst>
                <a:path w="63080" h="47130" fill="none" extrusionOk="0">
                  <a:moveTo>
                    <a:pt x="31" y="47129"/>
                  </a:moveTo>
                  <a:cubicBezTo>
                    <a:pt x="2950" y="47009"/>
                    <a:pt x="5839" y="46286"/>
                    <a:pt x="8458" y="44962"/>
                  </a:cubicBezTo>
                  <a:cubicBezTo>
                    <a:pt x="11979" y="43157"/>
                    <a:pt x="14838" y="40298"/>
                    <a:pt x="17817" y="37709"/>
                  </a:cubicBezTo>
                  <a:cubicBezTo>
                    <a:pt x="19563" y="36114"/>
                    <a:pt x="21489" y="34760"/>
                    <a:pt x="23535" y="33617"/>
                  </a:cubicBezTo>
                  <a:cubicBezTo>
                    <a:pt x="24950" y="32834"/>
                    <a:pt x="26484" y="32292"/>
                    <a:pt x="28109" y="32022"/>
                  </a:cubicBezTo>
                  <a:cubicBezTo>
                    <a:pt x="31992" y="31390"/>
                    <a:pt x="36536" y="33045"/>
                    <a:pt x="38041" y="36716"/>
                  </a:cubicBezTo>
                  <a:cubicBezTo>
                    <a:pt x="38914" y="38793"/>
                    <a:pt x="38823" y="41441"/>
                    <a:pt x="40599" y="42826"/>
                  </a:cubicBezTo>
                  <a:cubicBezTo>
                    <a:pt x="42073" y="43969"/>
                    <a:pt x="44240" y="43698"/>
                    <a:pt x="45895" y="42886"/>
                  </a:cubicBezTo>
                  <a:cubicBezTo>
                    <a:pt x="46287" y="42675"/>
                    <a:pt x="46678" y="42434"/>
                    <a:pt x="47039" y="42194"/>
                  </a:cubicBezTo>
                  <a:cubicBezTo>
                    <a:pt x="49326" y="40629"/>
                    <a:pt x="50861" y="38161"/>
                    <a:pt x="51252" y="35392"/>
                  </a:cubicBezTo>
                  <a:cubicBezTo>
                    <a:pt x="51433" y="34128"/>
                    <a:pt x="51343" y="32804"/>
                    <a:pt x="51463" y="31540"/>
                  </a:cubicBezTo>
                  <a:cubicBezTo>
                    <a:pt x="51493" y="30968"/>
                    <a:pt x="51614" y="30427"/>
                    <a:pt x="51734" y="29885"/>
                  </a:cubicBezTo>
                  <a:cubicBezTo>
                    <a:pt x="52938" y="25732"/>
                    <a:pt x="57693" y="23896"/>
                    <a:pt x="60702" y="20796"/>
                  </a:cubicBezTo>
                  <a:cubicBezTo>
                    <a:pt x="61786" y="19653"/>
                    <a:pt x="62688" y="18238"/>
                    <a:pt x="62899" y="16673"/>
                  </a:cubicBezTo>
                  <a:cubicBezTo>
                    <a:pt x="63080" y="15108"/>
                    <a:pt x="62418" y="13423"/>
                    <a:pt x="61033" y="12671"/>
                  </a:cubicBezTo>
                  <a:cubicBezTo>
                    <a:pt x="60130" y="12189"/>
                    <a:pt x="59047" y="12159"/>
                    <a:pt x="58024" y="12189"/>
                  </a:cubicBezTo>
                  <a:cubicBezTo>
                    <a:pt x="54894" y="12370"/>
                    <a:pt x="51794" y="13242"/>
                    <a:pt x="48664" y="13032"/>
                  </a:cubicBezTo>
                  <a:cubicBezTo>
                    <a:pt x="48123" y="13002"/>
                    <a:pt x="47581" y="12911"/>
                    <a:pt x="47039" y="12791"/>
                  </a:cubicBezTo>
                  <a:cubicBezTo>
                    <a:pt x="44451" y="12219"/>
                    <a:pt x="42043" y="10654"/>
                    <a:pt x="41351" y="8156"/>
                  </a:cubicBezTo>
                  <a:cubicBezTo>
                    <a:pt x="41351" y="8096"/>
                    <a:pt x="41351" y="8066"/>
                    <a:pt x="41321" y="8036"/>
                  </a:cubicBezTo>
                  <a:cubicBezTo>
                    <a:pt x="40900" y="6260"/>
                    <a:pt x="41321" y="4274"/>
                    <a:pt x="40478" y="2649"/>
                  </a:cubicBezTo>
                  <a:cubicBezTo>
                    <a:pt x="39214" y="272"/>
                    <a:pt x="35723" y="1"/>
                    <a:pt x="33346" y="1235"/>
                  </a:cubicBezTo>
                  <a:cubicBezTo>
                    <a:pt x="30938" y="2469"/>
                    <a:pt x="29283" y="4756"/>
                    <a:pt x="27417" y="6682"/>
                  </a:cubicBezTo>
                  <a:cubicBezTo>
                    <a:pt x="26966" y="7163"/>
                    <a:pt x="26514" y="7615"/>
                    <a:pt x="26003" y="8036"/>
                  </a:cubicBezTo>
                  <a:cubicBezTo>
                    <a:pt x="25220" y="8728"/>
                    <a:pt x="24378" y="9390"/>
                    <a:pt x="23505" y="9992"/>
                  </a:cubicBezTo>
                  <a:cubicBezTo>
                    <a:pt x="16764" y="14687"/>
                    <a:pt x="7886" y="16282"/>
                    <a:pt x="1" y="13995"/>
                  </a:cubicBezTo>
                </a:path>
              </a:pathLst>
            </a:custGeom>
            <a:solidFill>
              <a:srgbClr val="F8C2D3">
                <a:alpha val="66670"/>
              </a:srgbClr>
            </a:solid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8"/>
            <p:cNvSpPr/>
            <p:nvPr/>
          </p:nvSpPr>
          <p:spPr>
            <a:xfrm rot="-5400000">
              <a:off x="5713000" y="4308700"/>
              <a:ext cx="657575" cy="455200"/>
            </a:xfrm>
            <a:custGeom>
              <a:avLst/>
              <a:gdLst/>
              <a:ahLst/>
              <a:cxnLst/>
              <a:rect l="l" t="t" r="r" b="b"/>
              <a:pathLst>
                <a:path w="26303" h="18208" fill="none" extrusionOk="0">
                  <a:moveTo>
                    <a:pt x="25791" y="11225"/>
                  </a:moveTo>
                  <a:lnTo>
                    <a:pt x="23925" y="6440"/>
                  </a:lnTo>
                  <a:cubicBezTo>
                    <a:pt x="23173" y="4454"/>
                    <a:pt x="22240" y="2317"/>
                    <a:pt x="20314" y="1384"/>
                  </a:cubicBezTo>
                  <a:cubicBezTo>
                    <a:pt x="17756" y="0"/>
                    <a:pt x="14385" y="1685"/>
                    <a:pt x="12399" y="3431"/>
                  </a:cubicBezTo>
                  <a:lnTo>
                    <a:pt x="12219" y="3581"/>
                  </a:lnTo>
                  <a:cubicBezTo>
                    <a:pt x="9269" y="6290"/>
                    <a:pt x="5989" y="8697"/>
                    <a:pt x="2859" y="11195"/>
                  </a:cubicBezTo>
                  <a:cubicBezTo>
                    <a:pt x="1956" y="11948"/>
                    <a:pt x="993" y="12700"/>
                    <a:pt x="482" y="13753"/>
                  </a:cubicBezTo>
                  <a:cubicBezTo>
                    <a:pt x="120" y="14506"/>
                    <a:pt x="0" y="15318"/>
                    <a:pt x="150" y="16161"/>
                  </a:cubicBezTo>
                  <a:cubicBezTo>
                    <a:pt x="331" y="17274"/>
                    <a:pt x="903" y="18207"/>
                    <a:pt x="2618" y="17184"/>
                  </a:cubicBezTo>
                  <a:cubicBezTo>
                    <a:pt x="5778" y="15288"/>
                    <a:pt x="8938" y="13332"/>
                    <a:pt x="12399" y="12008"/>
                  </a:cubicBezTo>
                  <a:cubicBezTo>
                    <a:pt x="13151" y="11707"/>
                    <a:pt x="13904" y="11436"/>
                    <a:pt x="14686" y="11165"/>
                  </a:cubicBezTo>
                  <a:cubicBezTo>
                    <a:pt x="16341" y="10654"/>
                    <a:pt x="18177" y="10202"/>
                    <a:pt x="19712" y="10985"/>
                  </a:cubicBezTo>
                  <a:cubicBezTo>
                    <a:pt x="20495" y="11346"/>
                    <a:pt x="21127" y="12008"/>
                    <a:pt x="21759" y="12610"/>
                  </a:cubicBezTo>
                  <a:cubicBezTo>
                    <a:pt x="22511" y="13332"/>
                    <a:pt x="23474" y="13964"/>
                    <a:pt x="24557" y="13874"/>
                  </a:cubicBezTo>
                  <a:cubicBezTo>
                    <a:pt x="25009" y="13813"/>
                    <a:pt x="25400" y="13633"/>
                    <a:pt x="25701" y="13302"/>
                  </a:cubicBezTo>
                  <a:cubicBezTo>
                    <a:pt x="26303" y="12610"/>
                    <a:pt x="26032" y="11887"/>
                    <a:pt x="25791" y="11225"/>
                  </a:cubicBezTo>
                  <a:close/>
                </a:path>
              </a:pathLst>
            </a:custGeom>
            <a:solidFill>
              <a:srgbClr val="F8C2D3">
                <a:alpha val="66670"/>
              </a:srgbClr>
            </a:solid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8"/>
            <p:cNvSpPr/>
            <p:nvPr/>
          </p:nvSpPr>
          <p:spPr>
            <a:xfrm rot="-5400000">
              <a:off x="6223463" y="4970388"/>
              <a:ext cx="134700" cy="209950"/>
            </a:xfrm>
            <a:custGeom>
              <a:avLst/>
              <a:gdLst/>
              <a:ahLst/>
              <a:cxnLst/>
              <a:rect l="l" t="t" r="r" b="b"/>
              <a:pathLst>
                <a:path w="5388" h="8398" fill="none" extrusionOk="0">
                  <a:moveTo>
                    <a:pt x="0" y="8397"/>
                  </a:moveTo>
                  <a:cubicBezTo>
                    <a:pt x="873" y="8247"/>
                    <a:pt x="1715" y="7916"/>
                    <a:pt x="2498" y="7494"/>
                  </a:cubicBezTo>
                  <a:cubicBezTo>
                    <a:pt x="3220" y="7043"/>
                    <a:pt x="3852" y="6471"/>
                    <a:pt x="4334" y="5779"/>
                  </a:cubicBezTo>
                  <a:cubicBezTo>
                    <a:pt x="5026" y="4816"/>
                    <a:pt x="5387" y="3642"/>
                    <a:pt x="5267" y="2469"/>
                  </a:cubicBezTo>
                  <a:cubicBezTo>
                    <a:pt x="5176" y="1475"/>
                    <a:pt x="4635" y="452"/>
                    <a:pt x="3672" y="121"/>
                  </a:cubicBezTo>
                  <a:cubicBezTo>
                    <a:pt x="3130" y="1"/>
                    <a:pt x="2588" y="1"/>
                    <a:pt x="2046" y="91"/>
                  </a:cubicBezTo>
                  <a:lnTo>
                    <a:pt x="0" y="362"/>
                  </a:lnTo>
                </a:path>
              </a:pathLst>
            </a:custGeom>
            <a:solidFill>
              <a:srgbClr val="F8C2D3">
                <a:alpha val="66670"/>
              </a:srgbClr>
            </a:solid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 name="Google Shape;361;p18"/>
          <p:cNvGrpSpPr/>
          <p:nvPr/>
        </p:nvGrpSpPr>
        <p:grpSpPr>
          <a:xfrm rot="5400000">
            <a:off x="-136263" y="3555023"/>
            <a:ext cx="1404650" cy="1132102"/>
            <a:chOff x="6895112" y="4046473"/>
            <a:chExt cx="1404650" cy="1132102"/>
          </a:xfrm>
        </p:grpSpPr>
        <p:sp>
          <p:nvSpPr>
            <p:cNvPr id="362" name="Google Shape;362;p18"/>
            <p:cNvSpPr/>
            <p:nvPr/>
          </p:nvSpPr>
          <p:spPr>
            <a:xfrm>
              <a:off x="6895112" y="4046473"/>
              <a:ext cx="1404650" cy="1132100"/>
            </a:xfrm>
            <a:custGeom>
              <a:avLst/>
              <a:gdLst/>
              <a:ahLst/>
              <a:cxnLst/>
              <a:rect l="l" t="t" r="r" b="b"/>
              <a:pathLst>
                <a:path w="56186" h="45284" extrusionOk="0">
                  <a:moveTo>
                    <a:pt x="1945" y="45284"/>
                  </a:moveTo>
                  <a:cubicBezTo>
                    <a:pt x="1711" y="43414"/>
                    <a:pt x="-1172" y="36166"/>
                    <a:pt x="542" y="34062"/>
                  </a:cubicBezTo>
                  <a:cubicBezTo>
                    <a:pt x="2257" y="31958"/>
                    <a:pt x="9660" y="33438"/>
                    <a:pt x="12232" y="32659"/>
                  </a:cubicBezTo>
                  <a:cubicBezTo>
                    <a:pt x="14804" y="31880"/>
                    <a:pt x="15739" y="31802"/>
                    <a:pt x="15973" y="29386"/>
                  </a:cubicBezTo>
                  <a:cubicBezTo>
                    <a:pt x="16207" y="26970"/>
                    <a:pt x="14648" y="21515"/>
                    <a:pt x="13635" y="18164"/>
                  </a:cubicBezTo>
                  <a:cubicBezTo>
                    <a:pt x="12622" y="14813"/>
                    <a:pt x="9894" y="12242"/>
                    <a:pt x="9894" y="9280"/>
                  </a:cubicBezTo>
                  <a:cubicBezTo>
                    <a:pt x="9894" y="6319"/>
                    <a:pt x="10985" y="1408"/>
                    <a:pt x="13635" y="395"/>
                  </a:cubicBezTo>
                  <a:cubicBezTo>
                    <a:pt x="16285" y="-618"/>
                    <a:pt x="23610" y="318"/>
                    <a:pt x="25792" y="3201"/>
                  </a:cubicBezTo>
                  <a:cubicBezTo>
                    <a:pt x="27974" y="6085"/>
                    <a:pt x="25168" y="14345"/>
                    <a:pt x="26727" y="17696"/>
                  </a:cubicBezTo>
                  <a:cubicBezTo>
                    <a:pt x="28286" y="21047"/>
                    <a:pt x="31871" y="21593"/>
                    <a:pt x="35144" y="23307"/>
                  </a:cubicBezTo>
                  <a:cubicBezTo>
                    <a:pt x="38417" y="25022"/>
                    <a:pt x="43093" y="25645"/>
                    <a:pt x="46366" y="27983"/>
                  </a:cubicBezTo>
                  <a:cubicBezTo>
                    <a:pt x="49639" y="30321"/>
                    <a:pt x="53146" y="34529"/>
                    <a:pt x="54783" y="37335"/>
                  </a:cubicBezTo>
                  <a:cubicBezTo>
                    <a:pt x="56420" y="40141"/>
                    <a:pt x="55952" y="43570"/>
                    <a:pt x="56186" y="44817"/>
                  </a:cubicBezTo>
                </a:path>
              </a:pathLst>
            </a:custGeom>
            <a:solidFill>
              <a:srgbClr val="9CDCE3">
                <a:alpha val="67040"/>
              </a:srgbClr>
            </a:solidFill>
            <a:ln>
              <a:noFill/>
            </a:ln>
          </p:spPr>
        </p:sp>
        <p:sp>
          <p:nvSpPr>
            <p:cNvPr id="363" name="Google Shape;363;p18"/>
            <p:cNvSpPr/>
            <p:nvPr/>
          </p:nvSpPr>
          <p:spPr>
            <a:xfrm>
              <a:off x="7006375" y="4177150"/>
              <a:ext cx="1106000" cy="1001425"/>
            </a:xfrm>
            <a:custGeom>
              <a:avLst/>
              <a:gdLst/>
              <a:ahLst/>
              <a:cxnLst/>
              <a:rect l="l" t="t" r="r" b="b"/>
              <a:pathLst>
                <a:path w="44240" h="40057" fill="none" extrusionOk="0">
                  <a:moveTo>
                    <a:pt x="44180" y="40057"/>
                  </a:moveTo>
                  <a:cubicBezTo>
                    <a:pt x="44240" y="38703"/>
                    <a:pt x="44150" y="37318"/>
                    <a:pt x="43879" y="35994"/>
                  </a:cubicBezTo>
                  <a:cubicBezTo>
                    <a:pt x="42825" y="30878"/>
                    <a:pt x="39575" y="26484"/>
                    <a:pt x="35031" y="23956"/>
                  </a:cubicBezTo>
                  <a:cubicBezTo>
                    <a:pt x="33737" y="23264"/>
                    <a:pt x="32413" y="22692"/>
                    <a:pt x="31028" y="22241"/>
                  </a:cubicBezTo>
                  <a:cubicBezTo>
                    <a:pt x="28952" y="21489"/>
                    <a:pt x="26785" y="20887"/>
                    <a:pt x="24769" y="19984"/>
                  </a:cubicBezTo>
                  <a:cubicBezTo>
                    <a:pt x="22873" y="19171"/>
                    <a:pt x="21187" y="17998"/>
                    <a:pt x="19773" y="16523"/>
                  </a:cubicBezTo>
                  <a:cubicBezTo>
                    <a:pt x="18629" y="15349"/>
                    <a:pt x="17877" y="13844"/>
                    <a:pt x="17576" y="12219"/>
                  </a:cubicBezTo>
                  <a:cubicBezTo>
                    <a:pt x="17245" y="10083"/>
                    <a:pt x="17907" y="7916"/>
                    <a:pt x="17907" y="5719"/>
                  </a:cubicBezTo>
                  <a:cubicBezTo>
                    <a:pt x="17907" y="3552"/>
                    <a:pt x="16944" y="1054"/>
                    <a:pt x="14837" y="543"/>
                  </a:cubicBezTo>
                  <a:cubicBezTo>
                    <a:pt x="12640" y="1"/>
                    <a:pt x="10504" y="2047"/>
                    <a:pt x="10112" y="4244"/>
                  </a:cubicBezTo>
                  <a:cubicBezTo>
                    <a:pt x="9691" y="6441"/>
                    <a:pt x="10534" y="8668"/>
                    <a:pt x="11407" y="10745"/>
                  </a:cubicBezTo>
                  <a:cubicBezTo>
                    <a:pt x="12219" y="12641"/>
                    <a:pt x="13122" y="14567"/>
                    <a:pt x="13784" y="16523"/>
                  </a:cubicBezTo>
                  <a:cubicBezTo>
                    <a:pt x="14416" y="18298"/>
                    <a:pt x="14777" y="20134"/>
                    <a:pt x="14867" y="22000"/>
                  </a:cubicBezTo>
                  <a:cubicBezTo>
                    <a:pt x="14958" y="25943"/>
                    <a:pt x="12731" y="30276"/>
                    <a:pt x="8879" y="31119"/>
                  </a:cubicBezTo>
                  <a:cubicBezTo>
                    <a:pt x="8427" y="31209"/>
                    <a:pt x="7976" y="31269"/>
                    <a:pt x="7524" y="31299"/>
                  </a:cubicBezTo>
                  <a:cubicBezTo>
                    <a:pt x="5177" y="31480"/>
                    <a:pt x="2589" y="31149"/>
                    <a:pt x="1234" y="32985"/>
                  </a:cubicBezTo>
                  <a:cubicBezTo>
                    <a:pt x="1" y="34640"/>
                    <a:pt x="813" y="36987"/>
                    <a:pt x="1566" y="38913"/>
                  </a:cubicBezTo>
                  <a:cubicBezTo>
                    <a:pt x="1686" y="39305"/>
                    <a:pt x="1836" y="39666"/>
                    <a:pt x="1927" y="40057"/>
                  </a:cubicBezTo>
                </a:path>
              </a:pathLst>
            </a:custGeom>
            <a:solidFill>
              <a:srgbClr val="9CDCE3">
                <a:alpha val="67040"/>
              </a:srgbClr>
            </a:solid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8"/>
            <p:cNvSpPr/>
            <p:nvPr/>
          </p:nvSpPr>
          <p:spPr>
            <a:xfrm>
              <a:off x="7260675" y="4947575"/>
              <a:ext cx="622250" cy="231000"/>
            </a:xfrm>
            <a:custGeom>
              <a:avLst/>
              <a:gdLst/>
              <a:ahLst/>
              <a:cxnLst/>
              <a:rect l="l" t="t" r="r" b="b"/>
              <a:pathLst>
                <a:path w="24890" h="9240" fill="none" extrusionOk="0">
                  <a:moveTo>
                    <a:pt x="24739" y="9240"/>
                  </a:moveTo>
                  <a:cubicBezTo>
                    <a:pt x="24889" y="6110"/>
                    <a:pt x="23505" y="2740"/>
                    <a:pt x="20856" y="1265"/>
                  </a:cubicBezTo>
                  <a:cubicBezTo>
                    <a:pt x="20495" y="1024"/>
                    <a:pt x="20104" y="874"/>
                    <a:pt x="19683" y="753"/>
                  </a:cubicBezTo>
                  <a:cubicBezTo>
                    <a:pt x="17245" y="1"/>
                    <a:pt x="14627" y="844"/>
                    <a:pt x="12219" y="1656"/>
                  </a:cubicBezTo>
                  <a:lnTo>
                    <a:pt x="5719" y="3883"/>
                  </a:lnTo>
                  <a:cubicBezTo>
                    <a:pt x="4124" y="4425"/>
                    <a:pt x="2468" y="5027"/>
                    <a:pt x="1355" y="6291"/>
                  </a:cubicBezTo>
                  <a:cubicBezTo>
                    <a:pt x="633" y="7103"/>
                    <a:pt x="151" y="8157"/>
                    <a:pt x="1" y="9240"/>
                  </a:cubicBezTo>
                </a:path>
              </a:pathLst>
            </a:custGeom>
            <a:solidFill>
              <a:srgbClr val="9CDCE3">
                <a:alpha val="67040"/>
              </a:srgbClr>
            </a:solid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8"/>
            <p:cNvSpPr/>
            <p:nvPr/>
          </p:nvSpPr>
          <p:spPr>
            <a:xfrm>
              <a:off x="7373525" y="4646650"/>
              <a:ext cx="422125" cy="355875"/>
            </a:xfrm>
            <a:custGeom>
              <a:avLst/>
              <a:gdLst/>
              <a:ahLst/>
              <a:cxnLst/>
              <a:rect l="l" t="t" r="r" b="b"/>
              <a:pathLst>
                <a:path w="16885" h="14235" fill="none" extrusionOk="0">
                  <a:moveTo>
                    <a:pt x="16433" y="7403"/>
                  </a:moveTo>
                  <a:cubicBezTo>
                    <a:pt x="16403" y="7343"/>
                    <a:pt x="16372" y="7313"/>
                    <a:pt x="16342" y="7283"/>
                  </a:cubicBezTo>
                  <a:cubicBezTo>
                    <a:pt x="15710" y="6410"/>
                    <a:pt x="14777" y="5838"/>
                    <a:pt x="13754" y="5688"/>
                  </a:cubicBezTo>
                  <a:cubicBezTo>
                    <a:pt x="12671" y="5507"/>
                    <a:pt x="11557" y="5387"/>
                    <a:pt x="10474" y="5327"/>
                  </a:cubicBezTo>
                  <a:cubicBezTo>
                    <a:pt x="9390" y="5206"/>
                    <a:pt x="8277" y="4936"/>
                    <a:pt x="7434" y="4213"/>
                  </a:cubicBezTo>
                  <a:cubicBezTo>
                    <a:pt x="6622" y="3491"/>
                    <a:pt x="6200" y="2438"/>
                    <a:pt x="5448" y="1655"/>
                  </a:cubicBezTo>
                  <a:cubicBezTo>
                    <a:pt x="3853" y="0"/>
                    <a:pt x="2318" y="1053"/>
                    <a:pt x="2138" y="2979"/>
                  </a:cubicBezTo>
                  <a:cubicBezTo>
                    <a:pt x="2017" y="4574"/>
                    <a:pt x="1987" y="6019"/>
                    <a:pt x="1566" y="7584"/>
                  </a:cubicBezTo>
                  <a:cubicBezTo>
                    <a:pt x="1235" y="8878"/>
                    <a:pt x="1" y="11376"/>
                    <a:pt x="1205" y="12489"/>
                  </a:cubicBezTo>
                  <a:cubicBezTo>
                    <a:pt x="3101" y="14235"/>
                    <a:pt x="5508" y="8427"/>
                    <a:pt x="12219" y="9931"/>
                  </a:cubicBezTo>
                  <a:cubicBezTo>
                    <a:pt x="13453" y="10232"/>
                    <a:pt x="14807" y="10954"/>
                    <a:pt x="15861" y="10322"/>
                  </a:cubicBezTo>
                  <a:cubicBezTo>
                    <a:pt x="16071" y="10202"/>
                    <a:pt x="16222" y="10052"/>
                    <a:pt x="16342" y="9901"/>
                  </a:cubicBezTo>
                  <a:cubicBezTo>
                    <a:pt x="16854" y="9149"/>
                    <a:pt x="16884" y="8186"/>
                    <a:pt x="16433" y="7403"/>
                  </a:cubicBezTo>
                  <a:close/>
                </a:path>
              </a:pathLst>
            </a:custGeom>
            <a:solidFill>
              <a:srgbClr val="9CDCE3">
                <a:alpha val="67040"/>
              </a:srgbClr>
            </a:solid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2">
  <p:cSld name="CUSTOM_1">
    <p:spTree>
      <p:nvGrpSpPr>
        <p:cNvPr id="1" name="Shape 366"/>
        <p:cNvGrpSpPr/>
        <p:nvPr/>
      </p:nvGrpSpPr>
      <p:grpSpPr>
        <a:xfrm>
          <a:off x="0" y="0"/>
          <a:ext cx="0" cy="0"/>
          <a:chOff x="0" y="0"/>
          <a:chExt cx="0" cy="0"/>
        </a:xfrm>
      </p:grpSpPr>
      <p:sp>
        <p:nvSpPr>
          <p:cNvPr id="367" name="Google Shape;367;p19"/>
          <p:cNvSpPr/>
          <p:nvPr/>
        </p:nvSpPr>
        <p:spPr>
          <a:xfrm>
            <a:off x="0" y="0"/>
            <a:ext cx="9170834" cy="4126931"/>
          </a:xfrm>
          <a:custGeom>
            <a:avLst/>
            <a:gdLst/>
            <a:ahLst/>
            <a:cxnLst/>
            <a:rect l="l" t="t" r="r" b="b"/>
            <a:pathLst>
              <a:path w="266594" h="140193" extrusionOk="0">
                <a:moveTo>
                  <a:pt x="0" y="0"/>
                </a:moveTo>
                <a:lnTo>
                  <a:pt x="0" y="133084"/>
                </a:lnTo>
                <a:cubicBezTo>
                  <a:pt x="284" y="133283"/>
                  <a:pt x="597" y="133397"/>
                  <a:pt x="938" y="133425"/>
                </a:cubicBezTo>
                <a:cubicBezTo>
                  <a:pt x="981" y="133427"/>
                  <a:pt x="1024" y="133428"/>
                  <a:pt x="1066" y="133428"/>
                </a:cubicBezTo>
                <a:cubicBezTo>
                  <a:pt x="3657" y="133428"/>
                  <a:pt x="6425" y="130175"/>
                  <a:pt x="8994" y="130175"/>
                </a:cubicBezTo>
                <a:cubicBezTo>
                  <a:pt x="9068" y="130175"/>
                  <a:pt x="9141" y="130178"/>
                  <a:pt x="9213" y="130183"/>
                </a:cubicBezTo>
                <a:cubicBezTo>
                  <a:pt x="12029" y="130411"/>
                  <a:pt x="14958" y="137890"/>
                  <a:pt x="17773" y="138032"/>
                </a:cubicBezTo>
                <a:cubicBezTo>
                  <a:pt x="17801" y="138033"/>
                  <a:pt x="17829" y="138034"/>
                  <a:pt x="17857" y="138034"/>
                </a:cubicBezTo>
                <a:cubicBezTo>
                  <a:pt x="20629" y="138034"/>
                  <a:pt x="23591" y="129784"/>
                  <a:pt x="26390" y="129784"/>
                </a:cubicBezTo>
                <a:cubicBezTo>
                  <a:pt x="26408" y="129784"/>
                  <a:pt x="26427" y="129784"/>
                  <a:pt x="26446" y="129785"/>
                </a:cubicBezTo>
                <a:cubicBezTo>
                  <a:pt x="26472" y="129786"/>
                  <a:pt x="26498" y="129787"/>
                  <a:pt x="26524" y="129787"/>
                </a:cubicBezTo>
                <a:cubicBezTo>
                  <a:pt x="29335" y="129787"/>
                  <a:pt x="32500" y="123756"/>
                  <a:pt x="35308" y="123756"/>
                </a:cubicBezTo>
                <a:cubicBezTo>
                  <a:pt x="35321" y="123756"/>
                  <a:pt x="35334" y="123756"/>
                  <a:pt x="35347" y="123757"/>
                </a:cubicBezTo>
                <a:cubicBezTo>
                  <a:pt x="38162" y="123842"/>
                  <a:pt x="40465" y="137946"/>
                  <a:pt x="43309" y="137975"/>
                </a:cubicBezTo>
                <a:cubicBezTo>
                  <a:pt x="43315" y="137975"/>
                  <a:pt x="43322" y="137975"/>
                  <a:pt x="43329" y="137975"/>
                </a:cubicBezTo>
                <a:cubicBezTo>
                  <a:pt x="47555" y="137975"/>
                  <a:pt x="50591" y="128818"/>
                  <a:pt x="51982" y="128818"/>
                </a:cubicBezTo>
                <a:cubicBezTo>
                  <a:pt x="51986" y="128818"/>
                  <a:pt x="51990" y="128818"/>
                  <a:pt x="51993" y="128818"/>
                </a:cubicBezTo>
                <a:cubicBezTo>
                  <a:pt x="54834" y="128818"/>
                  <a:pt x="57844" y="139624"/>
                  <a:pt x="60684" y="139624"/>
                </a:cubicBezTo>
                <a:cubicBezTo>
                  <a:pt x="63527" y="139624"/>
                  <a:pt x="66200" y="131463"/>
                  <a:pt x="69016" y="131434"/>
                </a:cubicBezTo>
                <a:cubicBezTo>
                  <a:pt x="71859" y="131406"/>
                  <a:pt x="74561" y="125576"/>
                  <a:pt x="77348" y="125548"/>
                </a:cubicBezTo>
                <a:cubicBezTo>
                  <a:pt x="77481" y="125547"/>
                  <a:pt x="77614" y="125546"/>
                  <a:pt x="77747" y="125546"/>
                </a:cubicBezTo>
                <a:cubicBezTo>
                  <a:pt x="80270" y="125546"/>
                  <a:pt x="82815" y="125778"/>
                  <a:pt x="85362" y="125778"/>
                </a:cubicBezTo>
                <a:cubicBezTo>
                  <a:pt x="85496" y="125778"/>
                  <a:pt x="85630" y="125777"/>
                  <a:pt x="85765" y="125776"/>
                </a:cubicBezTo>
                <a:cubicBezTo>
                  <a:pt x="88545" y="125776"/>
                  <a:pt x="91468" y="132231"/>
                  <a:pt x="94277" y="132231"/>
                </a:cubicBezTo>
                <a:cubicBezTo>
                  <a:pt x="94283" y="132231"/>
                  <a:pt x="94290" y="132231"/>
                  <a:pt x="94296" y="132231"/>
                </a:cubicBezTo>
                <a:cubicBezTo>
                  <a:pt x="97083" y="132202"/>
                  <a:pt x="99756" y="125349"/>
                  <a:pt x="102542" y="125349"/>
                </a:cubicBezTo>
                <a:cubicBezTo>
                  <a:pt x="105323" y="125349"/>
                  <a:pt x="108189" y="131747"/>
                  <a:pt x="110970" y="131747"/>
                </a:cubicBezTo>
                <a:cubicBezTo>
                  <a:pt x="110976" y="131747"/>
                  <a:pt x="110982" y="131747"/>
                  <a:pt x="110988" y="131747"/>
                </a:cubicBezTo>
                <a:cubicBezTo>
                  <a:pt x="113803" y="131747"/>
                  <a:pt x="116619" y="140193"/>
                  <a:pt x="119405" y="140193"/>
                </a:cubicBezTo>
                <a:cubicBezTo>
                  <a:pt x="122192" y="140193"/>
                  <a:pt x="124950" y="125975"/>
                  <a:pt x="127737" y="125975"/>
                </a:cubicBezTo>
                <a:cubicBezTo>
                  <a:pt x="130524" y="125975"/>
                  <a:pt x="133368" y="121055"/>
                  <a:pt x="136154" y="121055"/>
                </a:cubicBezTo>
                <a:cubicBezTo>
                  <a:pt x="138941" y="121055"/>
                  <a:pt x="141785" y="121197"/>
                  <a:pt x="144572" y="121226"/>
                </a:cubicBezTo>
                <a:cubicBezTo>
                  <a:pt x="147358" y="121226"/>
                  <a:pt x="150003" y="133027"/>
                  <a:pt x="152818" y="133055"/>
                </a:cubicBezTo>
                <a:cubicBezTo>
                  <a:pt x="155605" y="133055"/>
                  <a:pt x="158506" y="126117"/>
                  <a:pt x="161321" y="126117"/>
                </a:cubicBezTo>
                <a:cubicBezTo>
                  <a:pt x="161333" y="126117"/>
                  <a:pt x="161345" y="126117"/>
                  <a:pt x="161357" y="126117"/>
                </a:cubicBezTo>
                <a:cubicBezTo>
                  <a:pt x="164007" y="126117"/>
                  <a:pt x="166796" y="123017"/>
                  <a:pt x="169474" y="123017"/>
                </a:cubicBezTo>
                <a:cubicBezTo>
                  <a:pt x="169486" y="123017"/>
                  <a:pt x="169498" y="123017"/>
                  <a:pt x="169511" y="123017"/>
                </a:cubicBezTo>
                <a:cubicBezTo>
                  <a:pt x="172212" y="123046"/>
                  <a:pt x="174857" y="125264"/>
                  <a:pt x="177558" y="125292"/>
                </a:cubicBezTo>
                <a:cubicBezTo>
                  <a:pt x="177564" y="125292"/>
                  <a:pt x="177570" y="125292"/>
                  <a:pt x="177576" y="125292"/>
                </a:cubicBezTo>
                <a:cubicBezTo>
                  <a:pt x="180266" y="125292"/>
                  <a:pt x="183182" y="118752"/>
                  <a:pt x="185873" y="118752"/>
                </a:cubicBezTo>
                <a:cubicBezTo>
                  <a:pt x="185878" y="118752"/>
                  <a:pt x="185884" y="118752"/>
                  <a:pt x="185890" y="118752"/>
                </a:cubicBezTo>
                <a:cubicBezTo>
                  <a:pt x="188592" y="118780"/>
                  <a:pt x="197322" y="123899"/>
                  <a:pt x="199995" y="123927"/>
                </a:cubicBezTo>
                <a:cubicBezTo>
                  <a:pt x="200023" y="123928"/>
                  <a:pt x="200052" y="123928"/>
                  <a:pt x="200081" y="123928"/>
                </a:cubicBezTo>
                <a:cubicBezTo>
                  <a:pt x="202781" y="123928"/>
                  <a:pt x="207423" y="121339"/>
                  <a:pt x="210103" y="121339"/>
                </a:cubicBezTo>
                <a:cubicBezTo>
                  <a:pt x="210118" y="121339"/>
                  <a:pt x="210132" y="121339"/>
                  <a:pt x="210146" y="121339"/>
                </a:cubicBezTo>
                <a:cubicBezTo>
                  <a:pt x="212848" y="121368"/>
                  <a:pt x="216715" y="130894"/>
                  <a:pt x="219445" y="130923"/>
                </a:cubicBezTo>
                <a:cubicBezTo>
                  <a:pt x="219483" y="130923"/>
                  <a:pt x="219520" y="130924"/>
                  <a:pt x="219557" y="130924"/>
                </a:cubicBezTo>
                <a:cubicBezTo>
                  <a:pt x="222191" y="130924"/>
                  <a:pt x="223446" y="128960"/>
                  <a:pt x="226100" y="128960"/>
                </a:cubicBezTo>
                <a:cubicBezTo>
                  <a:pt x="226119" y="128960"/>
                  <a:pt x="226137" y="128960"/>
                  <a:pt x="226156" y="128960"/>
                </a:cubicBezTo>
                <a:cubicBezTo>
                  <a:pt x="228886" y="128989"/>
                  <a:pt x="231474" y="132401"/>
                  <a:pt x="234204" y="132458"/>
                </a:cubicBezTo>
                <a:cubicBezTo>
                  <a:pt x="236934" y="132487"/>
                  <a:pt x="239493" y="137491"/>
                  <a:pt x="242195" y="137520"/>
                </a:cubicBezTo>
                <a:cubicBezTo>
                  <a:pt x="242235" y="137521"/>
                  <a:pt x="242275" y="137521"/>
                  <a:pt x="242315" y="137521"/>
                </a:cubicBezTo>
                <a:cubicBezTo>
                  <a:pt x="244986" y="137521"/>
                  <a:pt x="247710" y="135700"/>
                  <a:pt x="250380" y="135700"/>
                </a:cubicBezTo>
                <a:cubicBezTo>
                  <a:pt x="250401" y="135700"/>
                  <a:pt x="250421" y="135700"/>
                  <a:pt x="250441" y="135700"/>
                </a:cubicBezTo>
                <a:cubicBezTo>
                  <a:pt x="253171" y="135728"/>
                  <a:pt x="255901" y="136041"/>
                  <a:pt x="258631" y="136070"/>
                </a:cubicBezTo>
                <a:cubicBezTo>
                  <a:pt x="258642" y="136070"/>
                  <a:pt x="258653" y="136070"/>
                  <a:pt x="258665" y="136070"/>
                </a:cubicBezTo>
                <a:cubicBezTo>
                  <a:pt x="261270" y="136070"/>
                  <a:pt x="263988" y="132798"/>
                  <a:pt x="266593" y="132543"/>
                </a:cubicBezTo>
                <a:lnTo>
                  <a:pt x="2665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 name="Google Shape;368;p19"/>
          <p:cNvGrpSpPr/>
          <p:nvPr/>
        </p:nvGrpSpPr>
        <p:grpSpPr>
          <a:xfrm>
            <a:off x="9737" y="3509072"/>
            <a:ext cx="9143791" cy="1634434"/>
            <a:chOff x="493550" y="4092000"/>
            <a:chExt cx="6667000" cy="1384175"/>
          </a:xfrm>
        </p:grpSpPr>
        <p:sp>
          <p:nvSpPr>
            <p:cNvPr id="369" name="Google Shape;369;p19"/>
            <p:cNvSpPr/>
            <p:nvPr/>
          </p:nvSpPr>
          <p:spPr>
            <a:xfrm>
              <a:off x="493550" y="4092000"/>
              <a:ext cx="6664150" cy="518275"/>
            </a:xfrm>
            <a:custGeom>
              <a:avLst/>
              <a:gdLst/>
              <a:ahLst/>
              <a:cxnLst/>
              <a:rect l="l" t="t" r="r" b="b"/>
              <a:pathLst>
                <a:path w="266566" h="20731" fill="none" extrusionOk="0">
                  <a:moveTo>
                    <a:pt x="1" y="13309"/>
                  </a:moveTo>
                  <a:cubicBezTo>
                    <a:pt x="342" y="13508"/>
                    <a:pt x="712" y="13650"/>
                    <a:pt x="1081" y="13678"/>
                  </a:cubicBezTo>
                  <a:cubicBezTo>
                    <a:pt x="3698" y="13735"/>
                    <a:pt x="6541" y="10693"/>
                    <a:pt x="9157" y="11233"/>
                  </a:cubicBezTo>
                  <a:cubicBezTo>
                    <a:pt x="10778" y="11546"/>
                    <a:pt x="12456" y="14190"/>
                    <a:pt x="14077" y="16238"/>
                  </a:cubicBezTo>
                  <a:cubicBezTo>
                    <a:pt x="15271" y="17688"/>
                    <a:pt x="16494" y="18854"/>
                    <a:pt x="17688" y="18797"/>
                  </a:cubicBezTo>
                  <a:cubicBezTo>
                    <a:pt x="19764" y="18683"/>
                    <a:pt x="21954" y="14332"/>
                    <a:pt x="24030" y="12086"/>
                  </a:cubicBezTo>
                  <a:cubicBezTo>
                    <a:pt x="24883" y="11176"/>
                    <a:pt x="25679" y="10636"/>
                    <a:pt x="26475" y="10721"/>
                  </a:cubicBezTo>
                  <a:cubicBezTo>
                    <a:pt x="27982" y="10948"/>
                    <a:pt x="29575" y="9413"/>
                    <a:pt x="31281" y="7849"/>
                  </a:cubicBezTo>
                  <a:cubicBezTo>
                    <a:pt x="32646" y="6598"/>
                    <a:pt x="34011" y="5375"/>
                    <a:pt x="35319" y="5318"/>
                  </a:cubicBezTo>
                  <a:cubicBezTo>
                    <a:pt x="36485" y="5261"/>
                    <a:pt x="37537" y="7110"/>
                    <a:pt x="38589" y="9527"/>
                  </a:cubicBezTo>
                  <a:cubicBezTo>
                    <a:pt x="40267" y="13422"/>
                    <a:pt x="41916" y="17915"/>
                    <a:pt x="43765" y="17944"/>
                  </a:cubicBezTo>
                  <a:cubicBezTo>
                    <a:pt x="47860" y="17972"/>
                    <a:pt x="50789" y="9811"/>
                    <a:pt x="52267" y="10152"/>
                  </a:cubicBezTo>
                  <a:cubicBezTo>
                    <a:pt x="54002" y="10522"/>
                    <a:pt x="55822" y="14674"/>
                    <a:pt x="57642" y="17631"/>
                  </a:cubicBezTo>
                  <a:cubicBezTo>
                    <a:pt x="58751" y="19423"/>
                    <a:pt x="59860" y="20731"/>
                    <a:pt x="60912" y="20588"/>
                  </a:cubicBezTo>
                  <a:cubicBezTo>
                    <a:pt x="63699" y="20219"/>
                    <a:pt x="66343" y="12171"/>
                    <a:pt x="69130" y="12143"/>
                  </a:cubicBezTo>
                  <a:cubicBezTo>
                    <a:pt x="71917" y="12114"/>
                    <a:pt x="74533" y="7053"/>
                    <a:pt x="77320" y="7337"/>
                  </a:cubicBezTo>
                  <a:cubicBezTo>
                    <a:pt x="80021" y="7621"/>
                    <a:pt x="82780" y="8105"/>
                    <a:pt x="85481" y="8076"/>
                  </a:cubicBezTo>
                  <a:cubicBezTo>
                    <a:pt x="88183" y="8048"/>
                    <a:pt x="91083" y="13934"/>
                    <a:pt x="93813" y="13678"/>
                  </a:cubicBezTo>
                  <a:cubicBezTo>
                    <a:pt x="95747" y="13508"/>
                    <a:pt x="97624" y="10152"/>
                    <a:pt x="99557" y="8275"/>
                  </a:cubicBezTo>
                  <a:cubicBezTo>
                    <a:pt x="100354" y="7479"/>
                    <a:pt x="101178" y="6939"/>
                    <a:pt x="102003" y="6910"/>
                  </a:cubicBezTo>
                  <a:cubicBezTo>
                    <a:pt x="104847" y="6854"/>
                    <a:pt x="107633" y="12683"/>
                    <a:pt x="110335" y="12512"/>
                  </a:cubicBezTo>
                  <a:cubicBezTo>
                    <a:pt x="111131" y="12484"/>
                    <a:pt x="111956" y="13110"/>
                    <a:pt x="112780" y="14076"/>
                  </a:cubicBezTo>
                  <a:cubicBezTo>
                    <a:pt x="114799" y="16408"/>
                    <a:pt x="116619" y="20020"/>
                    <a:pt x="118667" y="20020"/>
                  </a:cubicBezTo>
                  <a:cubicBezTo>
                    <a:pt x="120202" y="20020"/>
                    <a:pt x="121738" y="17261"/>
                    <a:pt x="123273" y="13821"/>
                  </a:cubicBezTo>
                  <a:cubicBezTo>
                    <a:pt x="124695" y="10607"/>
                    <a:pt x="126117" y="6854"/>
                    <a:pt x="127567" y="6711"/>
                  </a:cubicBezTo>
                  <a:cubicBezTo>
                    <a:pt x="127852" y="6683"/>
                    <a:pt x="128136" y="6626"/>
                    <a:pt x="128420" y="6541"/>
                  </a:cubicBezTo>
                  <a:cubicBezTo>
                    <a:pt x="130838" y="5830"/>
                    <a:pt x="133283" y="3214"/>
                    <a:pt x="135700" y="2844"/>
                  </a:cubicBezTo>
                  <a:cubicBezTo>
                    <a:pt x="135842" y="2816"/>
                    <a:pt x="135985" y="2816"/>
                    <a:pt x="136155" y="2844"/>
                  </a:cubicBezTo>
                  <a:cubicBezTo>
                    <a:pt x="138885" y="2986"/>
                    <a:pt x="141672" y="3498"/>
                    <a:pt x="144430" y="3839"/>
                  </a:cubicBezTo>
                  <a:cubicBezTo>
                    <a:pt x="144914" y="3953"/>
                    <a:pt x="145369" y="4237"/>
                    <a:pt x="145710" y="4636"/>
                  </a:cubicBezTo>
                  <a:cubicBezTo>
                    <a:pt x="148070" y="7024"/>
                    <a:pt x="150345" y="14076"/>
                    <a:pt x="152705" y="13650"/>
                  </a:cubicBezTo>
                  <a:cubicBezTo>
                    <a:pt x="153473" y="13508"/>
                    <a:pt x="154212" y="12939"/>
                    <a:pt x="154980" y="12257"/>
                  </a:cubicBezTo>
                  <a:cubicBezTo>
                    <a:pt x="156914" y="10550"/>
                    <a:pt x="158933" y="7053"/>
                    <a:pt x="160867" y="6455"/>
                  </a:cubicBezTo>
                  <a:cubicBezTo>
                    <a:pt x="161094" y="6399"/>
                    <a:pt x="161322" y="6370"/>
                    <a:pt x="161549" y="6370"/>
                  </a:cubicBezTo>
                  <a:cubicBezTo>
                    <a:pt x="163142" y="6370"/>
                    <a:pt x="164791" y="5489"/>
                    <a:pt x="166383" y="4664"/>
                  </a:cubicBezTo>
                  <a:cubicBezTo>
                    <a:pt x="167606" y="4038"/>
                    <a:pt x="168800" y="3640"/>
                    <a:pt x="169966" y="3811"/>
                  </a:cubicBezTo>
                  <a:cubicBezTo>
                    <a:pt x="172582" y="4237"/>
                    <a:pt x="175170" y="6541"/>
                    <a:pt x="177786" y="6854"/>
                  </a:cubicBezTo>
                  <a:cubicBezTo>
                    <a:pt x="178213" y="6910"/>
                    <a:pt x="178639" y="6825"/>
                    <a:pt x="178981" y="6598"/>
                  </a:cubicBezTo>
                  <a:cubicBezTo>
                    <a:pt x="181398" y="5318"/>
                    <a:pt x="183986" y="0"/>
                    <a:pt x="186374" y="29"/>
                  </a:cubicBezTo>
                  <a:cubicBezTo>
                    <a:pt x="187711" y="29"/>
                    <a:pt x="190242" y="683"/>
                    <a:pt x="192858" y="1735"/>
                  </a:cubicBezTo>
                  <a:cubicBezTo>
                    <a:pt x="194848" y="2560"/>
                    <a:pt x="196896" y="3754"/>
                    <a:pt x="198574" y="4209"/>
                  </a:cubicBezTo>
                  <a:cubicBezTo>
                    <a:pt x="199370" y="4493"/>
                    <a:pt x="200223" y="4636"/>
                    <a:pt x="201076" y="4692"/>
                  </a:cubicBezTo>
                  <a:cubicBezTo>
                    <a:pt x="204147" y="4692"/>
                    <a:pt x="208782" y="2901"/>
                    <a:pt x="211484" y="2929"/>
                  </a:cubicBezTo>
                  <a:cubicBezTo>
                    <a:pt x="214185" y="2958"/>
                    <a:pt x="218081" y="11574"/>
                    <a:pt x="220839" y="11460"/>
                  </a:cubicBezTo>
                  <a:cubicBezTo>
                    <a:pt x="223541" y="11347"/>
                    <a:pt x="224877" y="9384"/>
                    <a:pt x="227494" y="9413"/>
                  </a:cubicBezTo>
                  <a:cubicBezTo>
                    <a:pt x="230138" y="9441"/>
                    <a:pt x="232669" y="12797"/>
                    <a:pt x="235342" y="12967"/>
                  </a:cubicBezTo>
                  <a:cubicBezTo>
                    <a:pt x="238015" y="13167"/>
                    <a:pt x="240461" y="17972"/>
                    <a:pt x="243105" y="18143"/>
                  </a:cubicBezTo>
                  <a:cubicBezTo>
                    <a:pt x="244726" y="18257"/>
                    <a:pt x="246347" y="17688"/>
                    <a:pt x="247968" y="17205"/>
                  </a:cubicBezTo>
                  <a:cubicBezTo>
                    <a:pt x="248992" y="16835"/>
                    <a:pt x="250101" y="16607"/>
                    <a:pt x="251210" y="16522"/>
                  </a:cubicBezTo>
                  <a:cubicBezTo>
                    <a:pt x="253854" y="16465"/>
                    <a:pt x="256499" y="16664"/>
                    <a:pt x="259144" y="16607"/>
                  </a:cubicBezTo>
                  <a:cubicBezTo>
                    <a:pt x="260082" y="16579"/>
                    <a:pt x="261049" y="16152"/>
                    <a:pt x="261987" y="15612"/>
                  </a:cubicBezTo>
                  <a:cubicBezTo>
                    <a:pt x="263523" y="14759"/>
                    <a:pt x="265058" y="13650"/>
                    <a:pt x="266565" y="13422"/>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9"/>
            <p:cNvSpPr/>
            <p:nvPr/>
          </p:nvSpPr>
          <p:spPr>
            <a:xfrm>
              <a:off x="493550" y="4195075"/>
              <a:ext cx="6664850" cy="515450"/>
            </a:xfrm>
            <a:custGeom>
              <a:avLst/>
              <a:gdLst/>
              <a:ahLst/>
              <a:cxnLst/>
              <a:rect l="l" t="t" r="r" b="b"/>
              <a:pathLst>
                <a:path w="266594" h="20618" fill="none" extrusionOk="0">
                  <a:moveTo>
                    <a:pt x="1" y="12371"/>
                  </a:moveTo>
                  <a:cubicBezTo>
                    <a:pt x="399" y="12541"/>
                    <a:pt x="797" y="12655"/>
                    <a:pt x="1224" y="12655"/>
                  </a:cubicBezTo>
                  <a:cubicBezTo>
                    <a:pt x="3754" y="12712"/>
                    <a:pt x="6570" y="10181"/>
                    <a:pt x="9129" y="11034"/>
                  </a:cubicBezTo>
                  <a:cubicBezTo>
                    <a:pt x="10750" y="11546"/>
                    <a:pt x="12399" y="14276"/>
                    <a:pt x="13992" y="16153"/>
                  </a:cubicBezTo>
                  <a:cubicBezTo>
                    <a:pt x="15157" y="17546"/>
                    <a:pt x="16409" y="18513"/>
                    <a:pt x="17660" y="18285"/>
                  </a:cubicBezTo>
                  <a:cubicBezTo>
                    <a:pt x="19793" y="17944"/>
                    <a:pt x="21982" y="13565"/>
                    <a:pt x="24058" y="11489"/>
                  </a:cubicBezTo>
                  <a:cubicBezTo>
                    <a:pt x="24911" y="10636"/>
                    <a:pt x="25707" y="10209"/>
                    <a:pt x="26475" y="10408"/>
                  </a:cubicBezTo>
                  <a:cubicBezTo>
                    <a:pt x="27954" y="10750"/>
                    <a:pt x="29461" y="9584"/>
                    <a:pt x="31167" y="8134"/>
                  </a:cubicBezTo>
                  <a:cubicBezTo>
                    <a:pt x="32561" y="6939"/>
                    <a:pt x="33954" y="5745"/>
                    <a:pt x="35291" y="5603"/>
                  </a:cubicBezTo>
                  <a:cubicBezTo>
                    <a:pt x="36513" y="5460"/>
                    <a:pt x="37651" y="7081"/>
                    <a:pt x="38760" y="9328"/>
                  </a:cubicBezTo>
                  <a:cubicBezTo>
                    <a:pt x="40523" y="12968"/>
                    <a:pt x="42258" y="16608"/>
                    <a:pt x="44220" y="16636"/>
                  </a:cubicBezTo>
                  <a:cubicBezTo>
                    <a:pt x="48172" y="16665"/>
                    <a:pt x="51016" y="9555"/>
                    <a:pt x="52523" y="10238"/>
                  </a:cubicBezTo>
                  <a:cubicBezTo>
                    <a:pt x="54229" y="10977"/>
                    <a:pt x="56078" y="15101"/>
                    <a:pt x="57869" y="17859"/>
                  </a:cubicBezTo>
                  <a:cubicBezTo>
                    <a:pt x="58978" y="19537"/>
                    <a:pt x="60059" y="20617"/>
                    <a:pt x="61139" y="20304"/>
                  </a:cubicBezTo>
                  <a:cubicBezTo>
                    <a:pt x="63869" y="19594"/>
                    <a:pt x="66486" y="11631"/>
                    <a:pt x="69244" y="11603"/>
                  </a:cubicBezTo>
                  <a:cubicBezTo>
                    <a:pt x="71974" y="11574"/>
                    <a:pt x="74505" y="7280"/>
                    <a:pt x="77263" y="7878"/>
                  </a:cubicBezTo>
                  <a:cubicBezTo>
                    <a:pt x="79908" y="8475"/>
                    <a:pt x="82609" y="9157"/>
                    <a:pt x="85225" y="9129"/>
                  </a:cubicBezTo>
                  <a:cubicBezTo>
                    <a:pt x="87841" y="9100"/>
                    <a:pt x="90685" y="14333"/>
                    <a:pt x="93387" y="13878"/>
                  </a:cubicBezTo>
                  <a:cubicBezTo>
                    <a:pt x="95292" y="13565"/>
                    <a:pt x="97140" y="10238"/>
                    <a:pt x="99017" y="8503"/>
                  </a:cubicBezTo>
                  <a:cubicBezTo>
                    <a:pt x="99842" y="7764"/>
                    <a:pt x="100666" y="7252"/>
                    <a:pt x="101463" y="7224"/>
                  </a:cubicBezTo>
                  <a:cubicBezTo>
                    <a:pt x="104363" y="7110"/>
                    <a:pt x="107065" y="12342"/>
                    <a:pt x="109681" y="12058"/>
                  </a:cubicBezTo>
                  <a:cubicBezTo>
                    <a:pt x="110477" y="11944"/>
                    <a:pt x="111273" y="12513"/>
                    <a:pt x="112098" y="13394"/>
                  </a:cubicBezTo>
                  <a:cubicBezTo>
                    <a:pt x="114174" y="15584"/>
                    <a:pt x="115851" y="18627"/>
                    <a:pt x="117956" y="18627"/>
                  </a:cubicBezTo>
                  <a:cubicBezTo>
                    <a:pt x="119605" y="18627"/>
                    <a:pt x="121254" y="16835"/>
                    <a:pt x="122875" y="13650"/>
                  </a:cubicBezTo>
                  <a:cubicBezTo>
                    <a:pt x="124382" y="10636"/>
                    <a:pt x="125890" y="6513"/>
                    <a:pt x="127397" y="6228"/>
                  </a:cubicBezTo>
                  <a:cubicBezTo>
                    <a:pt x="127681" y="6171"/>
                    <a:pt x="127994" y="6086"/>
                    <a:pt x="128278" y="6001"/>
                  </a:cubicBezTo>
                  <a:cubicBezTo>
                    <a:pt x="130752" y="5375"/>
                    <a:pt x="133226" y="3669"/>
                    <a:pt x="135700" y="3328"/>
                  </a:cubicBezTo>
                  <a:cubicBezTo>
                    <a:pt x="135842" y="3328"/>
                    <a:pt x="135985" y="3328"/>
                    <a:pt x="136155" y="3328"/>
                  </a:cubicBezTo>
                  <a:cubicBezTo>
                    <a:pt x="138857" y="3641"/>
                    <a:pt x="141615" y="4522"/>
                    <a:pt x="144288" y="5148"/>
                  </a:cubicBezTo>
                  <a:cubicBezTo>
                    <a:pt x="144800" y="5318"/>
                    <a:pt x="145255" y="5631"/>
                    <a:pt x="145625" y="6001"/>
                  </a:cubicBezTo>
                  <a:cubicBezTo>
                    <a:pt x="147985" y="8219"/>
                    <a:pt x="150260" y="13849"/>
                    <a:pt x="152648" y="12968"/>
                  </a:cubicBezTo>
                  <a:cubicBezTo>
                    <a:pt x="153416" y="12683"/>
                    <a:pt x="154156" y="12029"/>
                    <a:pt x="154923" y="11404"/>
                  </a:cubicBezTo>
                  <a:cubicBezTo>
                    <a:pt x="156942" y="9811"/>
                    <a:pt x="159075" y="5972"/>
                    <a:pt x="161094" y="5404"/>
                  </a:cubicBezTo>
                  <a:cubicBezTo>
                    <a:pt x="161322" y="5347"/>
                    <a:pt x="161578" y="5318"/>
                    <a:pt x="161805" y="5318"/>
                  </a:cubicBezTo>
                  <a:cubicBezTo>
                    <a:pt x="163511" y="5318"/>
                    <a:pt x="165246" y="4551"/>
                    <a:pt x="166924" y="3754"/>
                  </a:cubicBezTo>
                  <a:cubicBezTo>
                    <a:pt x="168146" y="3186"/>
                    <a:pt x="169284" y="2987"/>
                    <a:pt x="170478" y="3356"/>
                  </a:cubicBezTo>
                  <a:cubicBezTo>
                    <a:pt x="172981" y="4124"/>
                    <a:pt x="175540" y="6570"/>
                    <a:pt x="178042" y="7138"/>
                  </a:cubicBezTo>
                  <a:cubicBezTo>
                    <a:pt x="178469" y="7224"/>
                    <a:pt x="178895" y="7195"/>
                    <a:pt x="179265" y="6996"/>
                  </a:cubicBezTo>
                  <a:cubicBezTo>
                    <a:pt x="181739" y="5802"/>
                    <a:pt x="184412" y="1"/>
                    <a:pt x="186858" y="29"/>
                  </a:cubicBezTo>
                  <a:cubicBezTo>
                    <a:pt x="189161" y="58"/>
                    <a:pt x="191436" y="456"/>
                    <a:pt x="193597" y="1252"/>
                  </a:cubicBezTo>
                  <a:cubicBezTo>
                    <a:pt x="195645" y="2020"/>
                    <a:pt x="197806" y="3470"/>
                    <a:pt x="199540" y="3811"/>
                  </a:cubicBezTo>
                  <a:cubicBezTo>
                    <a:pt x="200422" y="4010"/>
                    <a:pt x="201303" y="4152"/>
                    <a:pt x="202185" y="4181"/>
                  </a:cubicBezTo>
                  <a:cubicBezTo>
                    <a:pt x="205597" y="4152"/>
                    <a:pt x="210147" y="3214"/>
                    <a:pt x="212849" y="3242"/>
                  </a:cubicBezTo>
                  <a:cubicBezTo>
                    <a:pt x="215465" y="3271"/>
                    <a:pt x="219418" y="11006"/>
                    <a:pt x="222290" y="10721"/>
                  </a:cubicBezTo>
                  <a:cubicBezTo>
                    <a:pt x="224963" y="10437"/>
                    <a:pt x="226328" y="8532"/>
                    <a:pt x="228859" y="8589"/>
                  </a:cubicBezTo>
                  <a:cubicBezTo>
                    <a:pt x="231389" y="8617"/>
                    <a:pt x="233892" y="11916"/>
                    <a:pt x="236508" y="12228"/>
                  </a:cubicBezTo>
                  <a:cubicBezTo>
                    <a:pt x="239124" y="12570"/>
                    <a:pt x="241484" y="17205"/>
                    <a:pt x="244044" y="17489"/>
                  </a:cubicBezTo>
                  <a:cubicBezTo>
                    <a:pt x="245636" y="17660"/>
                    <a:pt x="247200" y="17233"/>
                    <a:pt x="248764" y="16750"/>
                  </a:cubicBezTo>
                  <a:cubicBezTo>
                    <a:pt x="249816" y="16409"/>
                    <a:pt x="250868" y="16181"/>
                    <a:pt x="251977" y="16067"/>
                  </a:cubicBezTo>
                  <a:cubicBezTo>
                    <a:pt x="254537" y="15925"/>
                    <a:pt x="257125" y="15982"/>
                    <a:pt x="259712" y="15840"/>
                  </a:cubicBezTo>
                  <a:cubicBezTo>
                    <a:pt x="260651" y="15783"/>
                    <a:pt x="261589" y="15356"/>
                    <a:pt x="262527" y="14873"/>
                  </a:cubicBezTo>
                  <a:cubicBezTo>
                    <a:pt x="263892" y="14162"/>
                    <a:pt x="265257" y="13281"/>
                    <a:pt x="266594" y="13025"/>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9"/>
            <p:cNvSpPr/>
            <p:nvPr/>
          </p:nvSpPr>
          <p:spPr>
            <a:xfrm>
              <a:off x="493550" y="4295325"/>
              <a:ext cx="6667000" cy="516150"/>
            </a:xfrm>
            <a:custGeom>
              <a:avLst/>
              <a:gdLst/>
              <a:ahLst/>
              <a:cxnLst/>
              <a:rect l="l" t="t" r="r" b="b"/>
              <a:pathLst>
                <a:path w="266680" h="20646" fill="none" extrusionOk="0">
                  <a:moveTo>
                    <a:pt x="1" y="11546"/>
                  </a:moveTo>
                  <a:cubicBezTo>
                    <a:pt x="456" y="11688"/>
                    <a:pt x="911" y="11773"/>
                    <a:pt x="1366" y="11801"/>
                  </a:cubicBezTo>
                  <a:cubicBezTo>
                    <a:pt x="3783" y="11830"/>
                    <a:pt x="6570" y="9839"/>
                    <a:pt x="9072" y="10948"/>
                  </a:cubicBezTo>
                  <a:cubicBezTo>
                    <a:pt x="10721" y="11688"/>
                    <a:pt x="12314" y="14474"/>
                    <a:pt x="13878" y="16238"/>
                  </a:cubicBezTo>
                  <a:cubicBezTo>
                    <a:pt x="15015" y="17517"/>
                    <a:pt x="16295" y="18285"/>
                    <a:pt x="17575" y="17944"/>
                  </a:cubicBezTo>
                  <a:cubicBezTo>
                    <a:pt x="19736" y="17403"/>
                    <a:pt x="22039" y="12967"/>
                    <a:pt x="24058" y="11062"/>
                  </a:cubicBezTo>
                  <a:cubicBezTo>
                    <a:pt x="24940" y="10266"/>
                    <a:pt x="25736" y="9953"/>
                    <a:pt x="26475" y="10237"/>
                  </a:cubicBezTo>
                  <a:cubicBezTo>
                    <a:pt x="27897" y="10749"/>
                    <a:pt x="29319" y="9896"/>
                    <a:pt x="31110" y="8560"/>
                  </a:cubicBezTo>
                  <a:cubicBezTo>
                    <a:pt x="32504" y="7479"/>
                    <a:pt x="33926" y="6285"/>
                    <a:pt x="35291" y="6029"/>
                  </a:cubicBezTo>
                  <a:cubicBezTo>
                    <a:pt x="36570" y="5801"/>
                    <a:pt x="37765" y="7195"/>
                    <a:pt x="38930" y="9299"/>
                  </a:cubicBezTo>
                  <a:cubicBezTo>
                    <a:pt x="40807" y="12683"/>
                    <a:pt x="42656" y="15470"/>
                    <a:pt x="44675" y="15470"/>
                  </a:cubicBezTo>
                  <a:cubicBezTo>
                    <a:pt x="48485" y="15498"/>
                    <a:pt x="51244" y="9441"/>
                    <a:pt x="52836" y="10465"/>
                  </a:cubicBezTo>
                  <a:cubicBezTo>
                    <a:pt x="54485" y="11517"/>
                    <a:pt x="56334" y="15669"/>
                    <a:pt x="58125" y="18228"/>
                  </a:cubicBezTo>
                  <a:cubicBezTo>
                    <a:pt x="59234" y="19792"/>
                    <a:pt x="60315" y="20645"/>
                    <a:pt x="61395" y="20190"/>
                  </a:cubicBezTo>
                  <a:cubicBezTo>
                    <a:pt x="64068" y="19138"/>
                    <a:pt x="66656" y="11261"/>
                    <a:pt x="69358" y="11233"/>
                  </a:cubicBezTo>
                  <a:cubicBezTo>
                    <a:pt x="72002" y="11204"/>
                    <a:pt x="74533" y="7678"/>
                    <a:pt x="77263" y="8588"/>
                  </a:cubicBezTo>
                  <a:cubicBezTo>
                    <a:pt x="79822" y="9441"/>
                    <a:pt x="82438" y="10351"/>
                    <a:pt x="84998" y="10351"/>
                  </a:cubicBezTo>
                  <a:cubicBezTo>
                    <a:pt x="87529" y="10323"/>
                    <a:pt x="90315" y="14929"/>
                    <a:pt x="92960" y="14247"/>
                  </a:cubicBezTo>
                  <a:cubicBezTo>
                    <a:pt x="94865" y="13764"/>
                    <a:pt x="96657" y="10493"/>
                    <a:pt x="98505" y="8929"/>
                  </a:cubicBezTo>
                  <a:cubicBezTo>
                    <a:pt x="99330" y="8218"/>
                    <a:pt x="100154" y="7735"/>
                    <a:pt x="100951" y="7678"/>
                  </a:cubicBezTo>
                  <a:cubicBezTo>
                    <a:pt x="103908" y="7508"/>
                    <a:pt x="106524" y="12171"/>
                    <a:pt x="109055" y="11745"/>
                  </a:cubicBezTo>
                  <a:cubicBezTo>
                    <a:pt x="109851" y="11602"/>
                    <a:pt x="110619" y="12086"/>
                    <a:pt x="111472" y="12882"/>
                  </a:cubicBezTo>
                  <a:cubicBezTo>
                    <a:pt x="113605" y="14958"/>
                    <a:pt x="115112" y="17403"/>
                    <a:pt x="117273" y="17403"/>
                  </a:cubicBezTo>
                  <a:cubicBezTo>
                    <a:pt x="119008" y="17403"/>
                    <a:pt x="120799" y="16579"/>
                    <a:pt x="122506" y="13593"/>
                  </a:cubicBezTo>
                  <a:cubicBezTo>
                    <a:pt x="124098" y="10806"/>
                    <a:pt x="125662" y="6313"/>
                    <a:pt x="127255" y="5858"/>
                  </a:cubicBezTo>
                  <a:cubicBezTo>
                    <a:pt x="127567" y="5773"/>
                    <a:pt x="127880" y="5688"/>
                    <a:pt x="128193" y="5631"/>
                  </a:cubicBezTo>
                  <a:cubicBezTo>
                    <a:pt x="130695" y="5034"/>
                    <a:pt x="133198" y="4294"/>
                    <a:pt x="135700" y="3981"/>
                  </a:cubicBezTo>
                  <a:cubicBezTo>
                    <a:pt x="135842" y="3953"/>
                    <a:pt x="136013" y="3953"/>
                    <a:pt x="136184" y="4010"/>
                  </a:cubicBezTo>
                  <a:cubicBezTo>
                    <a:pt x="138828" y="4436"/>
                    <a:pt x="141587" y="5744"/>
                    <a:pt x="144174" y="6654"/>
                  </a:cubicBezTo>
                  <a:cubicBezTo>
                    <a:pt x="144686" y="6882"/>
                    <a:pt x="145141" y="7195"/>
                    <a:pt x="145539" y="7564"/>
                  </a:cubicBezTo>
                  <a:cubicBezTo>
                    <a:pt x="147928" y="9612"/>
                    <a:pt x="150231" y="13792"/>
                    <a:pt x="152620" y="12427"/>
                  </a:cubicBezTo>
                  <a:cubicBezTo>
                    <a:pt x="153359" y="12001"/>
                    <a:pt x="154099" y="11290"/>
                    <a:pt x="154895" y="10721"/>
                  </a:cubicBezTo>
                  <a:cubicBezTo>
                    <a:pt x="156971" y="9214"/>
                    <a:pt x="159246" y="5034"/>
                    <a:pt x="161378" y="4522"/>
                  </a:cubicBezTo>
                  <a:cubicBezTo>
                    <a:pt x="161606" y="4465"/>
                    <a:pt x="161862" y="4436"/>
                    <a:pt x="162118" y="4436"/>
                  </a:cubicBezTo>
                  <a:cubicBezTo>
                    <a:pt x="163909" y="4465"/>
                    <a:pt x="165729" y="3754"/>
                    <a:pt x="167492" y="3015"/>
                  </a:cubicBezTo>
                  <a:cubicBezTo>
                    <a:pt x="168601" y="2503"/>
                    <a:pt x="169909" y="2503"/>
                    <a:pt x="171018" y="3071"/>
                  </a:cubicBezTo>
                  <a:cubicBezTo>
                    <a:pt x="173379" y="4152"/>
                    <a:pt x="175938" y="6797"/>
                    <a:pt x="178327" y="7593"/>
                  </a:cubicBezTo>
                  <a:cubicBezTo>
                    <a:pt x="178725" y="7763"/>
                    <a:pt x="179180" y="7763"/>
                    <a:pt x="179578" y="7593"/>
                  </a:cubicBezTo>
                  <a:cubicBezTo>
                    <a:pt x="182109" y="6484"/>
                    <a:pt x="184867" y="171"/>
                    <a:pt x="187398" y="199"/>
                  </a:cubicBezTo>
                  <a:cubicBezTo>
                    <a:pt x="188990" y="228"/>
                    <a:pt x="191663" y="0"/>
                    <a:pt x="194365" y="939"/>
                  </a:cubicBezTo>
                  <a:cubicBezTo>
                    <a:pt x="196498" y="1650"/>
                    <a:pt x="198744" y="3356"/>
                    <a:pt x="200564" y="3612"/>
                  </a:cubicBezTo>
                  <a:cubicBezTo>
                    <a:pt x="201474" y="3754"/>
                    <a:pt x="202384" y="3839"/>
                    <a:pt x="203322" y="3868"/>
                  </a:cubicBezTo>
                  <a:cubicBezTo>
                    <a:pt x="207076" y="3782"/>
                    <a:pt x="211512" y="3725"/>
                    <a:pt x="214242" y="3754"/>
                  </a:cubicBezTo>
                  <a:cubicBezTo>
                    <a:pt x="216801" y="3782"/>
                    <a:pt x="220811" y="10636"/>
                    <a:pt x="223740" y="10152"/>
                  </a:cubicBezTo>
                  <a:cubicBezTo>
                    <a:pt x="226385" y="9754"/>
                    <a:pt x="227835" y="7906"/>
                    <a:pt x="230252" y="7934"/>
                  </a:cubicBezTo>
                  <a:cubicBezTo>
                    <a:pt x="232697" y="7962"/>
                    <a:pt x="235143" y="11204"/>
                    <a:pt x="237731" y="11688"/>
                  </a:cubicBezTo>
                  <a:cubicBezTo>
                    <a:pt x="240205" y="12171"/>
                    <a:pt x="242565" y="16607"/>
                    <a:pt x="245039" y="17034"/>
                  </a:cubicBezTo>
                  <a:cubicBezTo>
                    <a:pt x="246603" y="17290"/>
                    <a:pt x="248139" y="16948"/>
                    <a:pt x="249646" y="16522"/>
                  </a:cubicBezTo>
                  <a:cubicBezTo>
                    <a:pt x="250669" y="16209"/>
                    <a:pt x="251722" y="15953"/>
                    <a:pt x="252774" y="15811"/>
                  </a:cubicBezTo>
                  <a:cubicBezTo>
                    <a:pt x="255305" y="15584"/>
                    <a:pt x="257807" y="15527"/>
                    <a:pt x="260309" y="15299"/>
                  </a:cubicBezTo>
                  <a:cubicBezTo>
                    <a:pt x="261248" y="15214"/>
                    <a:pt x="262158" y="14787"/>
                    <a:pt x="263096" y="14304"/>
                  </a:cubicBezTo>
                  <a:cubicBezTo>
                    <a:pt x="264291" y="13707"/>
                    <a:pt x="265485" y="13053"/>
                    <a:pt x="266679" y="12797"/>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9"/>
            <p:cNvSpPr/>
            <p:nvPr/>
          </p:nvSpPr>
          <p:spPr>
            <a:xfrm>
              <a:off x="493550" y="4387725"/>
              <a:ext cx="6665575" cy="524700"/>
            </a:xfrm>
            <a:custGeom>
              <a:avLst/>
              <a:gdLst/>
              <a:ahLst/>
              <a:cxnLst/>
              <a:rect l="l" t="t" r="r" b="b"/>
              <a:pathLst>
                <a:path w="266623" h="20988" fill="none" extrusionOk="0">
                  <a:moveTo>
                    <a:pt x="1" y="11034"/>
                  </a:moveTo>
                  <a:cubicBezTo>
                    <a:pt x="484" y="11177"/>
                    <a:pt x="996" y="11233"/>
                    <a:pt x="1508" y="11233"/>
                  </a:cubicBezTo>
                  <a:cubicBezTo>
                    <a:pt x="3840" y="11233"/>
                    <a:pt x="6570" y="9783"/>
                    <a:pt x="9015" y="11177"/>
                  </a:cubicBezTo>
                  <a:cubicBezTo>
                    <a:pt x="10664" y="12143"/>
                    <a:pt x="12257" y="14987"/>
                    <a:pt x="13793" y="16608"/>
                  </a:cubicBezTo>
                  <a:cubicBezTo>
                    <a:pt x="14902" y="17802"/>
                    <a:pt x="16181" y="18371"/>
                    <a:pt x="17518" y="17916"/>
                  </a:cubicBezTo>
                  <a:cubicBezTo>
                    <a:pt x="19707" y="17120"/>
                    <a:pt x="22068" y="12655"/>
                    <a:pt x="24087" y="10949"/>
                  </a:cubicBezTo>
                  <a:cubicBezTo>
                    <a:pt x="24940" y="10210"/>
                    <a:pt x="25764" y="10011"/>
                    <a:pt x="26475" y="10380"/>
                  </a:cubicBezTo>
                  <a:cubicBezTo>
                    <a:pt x="27840" y="11034"/>
                    <a:pt x="29205" y="10523"/>
                    <a:pt x="30968" y="9271"/>
                  </a:cubicBezTo>
                  <a:cubicBezTo>
                    <a:pt x="32390" y="8276"/>
                    <a:pt x="33812" y="7110"/>
                    <a:pt x="35234" y="6797"/>
                  </a:cubicBezTo>
                  <a:cubicBezTo>
                    <a:pt x="36656" y="6485"/>
                    <a:pt x="37878" y="7622"/>
                    <a:pt x="39073" y="9556"/>
                  </a:cubicBezTo>
                  <a:cubicBezTo>
                    <a:pt x="41063" y="12684"/>
                    <a:pt x="42997" y="14617"/>
                    <a:pt x="45130" y="14646"/>
                  </a:cubicBezTo>
                  <a:cubicBezTo>
                    <a:pt x="48770" y="14674"/>
                    <a:pt x="51414" y="9584"/>
                    <a:pt x="53092" y="11006"/>
                  </a:cubicBezTo>
                  <a:cubicBezTo>
                    <a:pt x="54770" y="12428"/>
                    <a:pt x="56590" y="16551"/>
                    <a:pt x="58353" y="18911"/>
                  </a:cubicBezTo>
                  <a:cubicBezTo>
                    <a:pt x="59433" y="20362"/>
                    <a:pt x="60514" y="20987"/>
                    <a:pt x="61623" y="20390"/>
                  </a:cubicBezTo>
                  <a:cubicBezTo>
                    <a:pt x="64211" y="18997"/>
                    <a:pt x="66798" y="11177"/>
                    <a:pt x="69443" y="11148"/>
                  </a:cubicBezTo>
                  <a:cubicBezTo>
                    <a:pt x="72031" y="11120"/>
                    <a:pt x="74505" y="8361"/>
                    <a:pt x="77178" y="9584"/>
                  </a:cubicBezTo>
                  <a:cubicBezTo>
                    <a:pt x="79680" y="10750"/>
                    <a:pt x="82239" y="11888"/>
                    <a:pt x="84713" y="11859"/>
                  </a:cubicBezTo>
                  <a:cubicBezTo>
                    <a:pt x="87159" y="11831"/>
                    <a:pt x="89917" y="15812"/>
                    <a:pt x="92477" y="14902"/>
                  </a:cubicBezTo>
                  <a:cubicBezTo>
                    <a:pt x="94353" y="14276"/>
                    <a:pt x="96116" y="11034"/>
                    <a:pt x="97965" y="9584"/>
                  </a:cubicBezTo>
                  <a:cubicBezTo>
                    <a:pt x="98790" y="8930"/>
                    <a:pt x="99614" y="8475"/>
                    <a:pt x="100410" y="8418"/>
                  </a:cubicBezTo>
                  <a:cubicBezTo>
                    <a:pt x="103425" y="8191"/>
                    <a:pt x="105956" y="12257"/>
                    <a:pt x="108401" y="11688"/>
                  </a:cubicBezTo>
                  <a:cubicBezTo>
                    <a:pt x="109169" y="11518"/>
                    <a:pt x="109908" y="11916"/>
                    <a:pt x="110761" y="12655"/>
                  </a:cubicBezTo>
                  <a:cubicBezTo>
                    <a:pt x="112951" y="14561"/>
                    <a:pt x="114287" y="16409"/>
                    <a:pt x="116534" y="16409"/>
                  </a:cubicBezTo>
                  <a:cubicBezTo>
                    <a:pt x="118382" y="16409"/>
                    <a:pt x="120259" y="16580"/>
                    <a:pt x="122079" y="13821"/>
                  </a:cubicBezTo>
                  <a:cubicBezTo>
                    <a:pt x="123757" y="11262"/>
                    <a:pt x="125378" y="6399"/>
                    <a:pt x="127084" y="5774"/>
                  </a:cubicBezTo>
                  <a:cubicBezTo>
                    <a:pt x="127397" y="5660"/>
                    <a:pt x="127710" y="5575"/>
                    <a:pt x="128022" y="5518"/>
                  </a:cubicBezTo>
                  <a:cubicBezTo>
                    <a:pt x="130582" y="4977"/>
                    <a:pt x="133112" y="5176"/>
                    <a:pt x="135672" y="4892"/>
                  </a:cubicBezTo>
                  <a:cubicBezTo>
                    <a:pt x="135814" y="4864"/>
                    <a:pt x="135985" y="4892"/>
                    <a:pt x="136155" y="4921"/>
                  </a:cubicBezTo>
                  <a:cubicBezTo>
                    <a:pt x="138771" y="5489"/>
                    <a:pt x="141501" y="7281"/>
                    <a:pt x="144004" y="8418"/>
                  </a:cubicBezTo>
                  <a:cubicBezTo>
                    <a:pt x="144516" y="8703"/>
                    <a:pt x="144971" y="9015"/>
                    <a:pt x="145426" y="9385"/>
                  </a:cubicBezTo>
                  <a:cubicBezTo>
                    <a:pt x="147814" y="11262"/>
                    <a:pt x="150118" y="13992"/>
                    <a:pt x="152535" y="12200"/>
                  </a:cubicBezTo>
                  <a:cubicBezTo>
                    <a:pt x="153302" y="11632"/>
                    <a:pt x="154042" y="10835"/>
                    <a:pt x="154810" y="10324"/>
                  </a:cubicBezTo>
                  <a:cubicBezTo>
                    <a:pt x="156971" y="8902"/>
                    <a:pt x="159388" y="4380"/>
                    <a:pt x="161578" y="3897"/>
                  </a:cubicBezTo>
                  <a:cubicBezTo>
                    <a:pt x="161833" y="3840"/>
                    <a:pt x="162089" y="3812"/>
                    <a:pt x="162374" y="3812"/>
                  </a:cubicBezTo>
                  <a:cubicBezTo>
                    <a:pt x="164222" y="3840"/>
                    <a:pt x="166156" y="3243"/>
                    <a:pt x="168004" y="2532"/>
                  </a:cubicBezTo>
                  <a:cubicBezTo>
                    <a:pt x="169227" y="2048"/>
                    <a:pt x="170279" y="2276"/>
                    <a:pt x="171502" y="3015"/>
                  </a:cubicBezTo>
                  <a:cubicBezTo>
                    <a:pt x="173748" y="4437"/>
                    <a:pt x="176279" y="7309"/>
                    <a:pt x="178583" y="8305"/>
                  </a:cubicBezTo>
                  <a:cubicBezTo>
                    <a:pt x="178952" y="8504"/>
                    <a:pt x="179407" y="8532"/>
                    <a:pt x="179834" y="8390"/>
                  </a:cubicBezTo>
                  <a:cubicBezTo>
                    <a:pt x="182422" y="7366"/>
                    <a:pt x="185294" y="570"/>
                    <a:pt x="187853" y="598"/>
                  </a:cubicBezTo>
                  <a:cubicBezTo>
                    <a:pt x="189588" y="627"/>
                    <a:pt x="192346" y="1"/>
                    <a:pt x="195104" y="826"/>
                  </a:cubicBezTo>
                  <a:cubicBezTo>
                    <a:pt x="197322" y="1508"/>
                    <a:pt x="199626" y="3499"/>
                    <a:pt x="201531" y="3612"/>
                  </a:cubicBezTo>
                  <a:cubicBezTo>
                    <a:pt x="202668" y="3698"/>
                    <a:pt x="203664" y="3783"/>
                    <a:pt x="204375" y="3783"/>
                  </a:cubicBezTo>
                  <a:cubicBezTo>
                    <a:pt x="208498" y="3641"/>
                    <a:pt x="212849" y="4437"/>
                    <a:pt x="215550" y="4466"/>
                  </a:cubicBezTo>
                  <a:cubicBezTo>
                    <a:pt x="218081" y="4494"/>
                    <a:pt x="222119" y="10466"/>
                    <a:pt x="225162" y="9840"/>
                  </a:cubicBezTo>
                  <a:cubicBezTo>
                    <a:pt x="227778" y="9300"/>
                    <a:pt x="229257" y="7480"/>
                    <a:pt x="231617" y="7508"/>
                  </a:cubicBezTo>
                  <a:cubicBezTo>
                    <a:pt x="233949" y="7537"/>
                    <a:pt x="236337" y="10722"/>
                    <a:pt x="238868" y="11376"/>
                  </a:cubicBezTo>
                  <a:cubicBezTo>
                    <a:pt x="241257" y="11973"/>
                    <a:pt x="243560" y="16238"/>
                    <a:pt x="245949" y="16779"/>
                  </a:cubicBezTo>
                  <a:cubicBezTo>
                    <a:pt x="247456" y="17120"/>
                    <a:pt x="248963" y="16892"/>
                    <a:pt x="250413" y="16523"/>
                  </a:cubicBezTo>
                  <a:cubicBezTo>
                    <a:pt x="251437" y="16210"/>
                    <a:pt x="252461" y="15954"/>
                    <a:pt x="253485" y="15755"/>
                  </a:cubicBezTo>
                  <a:cubicBezTo>
                    <a:pt x="255930" y="15442"/>
                    <a:pt x="258376" y="15243"/>
                    <a:pt x="260821" y="14930"/>
                  </a:cubicBezTo>
                  <a:cubicBezTo>
                    <a:pt x="261760" y="14760"/>
                    <a:pt x="262698" y="14418"/>
                    <a:pt x="263551" y="13963"/>
                  </a:cubicBezTo>
                  <a:cubicBezTo>
                    <a:pt x="264518" y="13452"/>
                    <a:pt x="265570" y="13053"/>
                    <a:pt x="266622" y="12741"/>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9"/>
            <p:cNvSpPr/>
            <p:nvPr/>
          </p:nvSpPr>
          <p:spPr>
            <a:xfrm>
              <a:off x="493550" y="4480150"/>
              <a:ext cx="6665575" cy="531800"/>
            </a:xfrm>
            <a:custGeom>
              <a:avLst/>
              <a:gdLst/>
              <a:ahLst/>
              <a:cxnLst/>
              <a:rect l="l" t="t" r="r" b="b"/>
              <a:pathLst>
                <a:path w="266623" h="21272" fill="none" extrusionOk="0">
                  <a:moveTo>
                    <a:pt x="1" y="10551"/>
                  </a:moveTo>
                  <a:cubicBezTo>
                    <a:pt x="541" y="10608"/>
                    <a:pt x="1081" y="10665"/>
                    <a:pt x="1622" y="10636"/>
                  </a:cubicBezTo>
                  <a:cubicBezTo>
                    <a:pt x="3897" y="10636"/>
                    <a:pt x="6570" y="9726"/>
                    <a:pt x="8958" y="11404"/>
                  </a:cubicBezTo>
                  <a:cubicBezTo>
                    <a:pt x="10608" y="12570"/>
                    <a:pt x="12172" y="15470"/>
                    <a:pt x="13679" y="16949"/>
                  </a:cubicBezTo>
                  <a:cubicBezTo>
                    <a:pt x="14759" y="18058"/>
                    <a:pt x="16096" y="18456"/>
                    <a:pt x="17432" y="17831"/>
                  </a:cubicBezTo>
                  <a:cubicBezTo>
                    <a:pt x="19707" y="16835"/>
                    <a:pt x="22096" y="12342"/>
                    <a:pt x="24087" y="10807"/>
                  </a:cubicBezTo>
                  <a:cubicBezTo>
                    <a:pt x="24968" y="10096"/>
                    <a:pt x="25764" y="10039"/>
                    <a:pt x="26475" y="10465"/>
                  </a:cubicBezTo>
                  <a:cubicBezTo>
                    <a:pt x="27783" y="11319"/>
                    <a:pt x="29091" y="11120"/>
                    <a:pt x="30883" y="9982"/>
                  </a:cubicBezTo>
                  <a:cubicBezTo>
                    <a:pt x="32305" y="9072"/>
                    <a:pt x="33783" y="7878"/>
                    <a:pt x="35205" y="7480"/>
                  </a:cubicBezTo>
                  <a:cubicBezTo>
                    <a:pt x="36627" y="7081"/>
                    <a:pt x="37964" y="8020"/>
                    <a:pt x="39215" y="9783"/>
                  </a:cubicBezTo>
                  <a:cubicBezTo>
                    <a:pt x="41291" y="12655"/>
                    <a:pt x="43338" y="13736"/>
                    <a:pt x="45556" y="13736"/>
                  </a:cubicBezTo>
                  <a:cubicBezTo>
                    <a:pt x="49054" y="13764"/>
                    <a:pt x="51642" y="9698"/>
                    <a:pt x="53348" y="11489"/>
                  </a:cubicBezTo>
                  <a:cubicBezTo>
                    <a:pt x="54969" y="13195"/>
                    <a:pt x="56817" y="17404"/>
                    <a:pt x="58552" y="19565"/>
                  </a:cubicBezTo>
                  <a:cubicBezTo>
                    <a:pt x="59661" y="20902"/>
                    <a:pt x="60741" y="21271"/>
                    <a:pt x="61850" y="20504"/>
                  </a:cubicBezTo>
                  <a:cubicBezTo>
                    <a:pt x="64353" y="18826"/>
                    <a:pt x="66912" y="11063"/>
                    <a:pt x="69557" y="11034"/>
                  </a:cubicBezTo>
                  <a:cubicBezTo>
                    <a:pt x="72059" y="11006"/>
                    <a:pt x="74476" y="8987"/>
                    <a:pt x="77149" y="10551"/>
                  </a:cubicBezTo>
                  <a:cubicBezTo>
                    <a:pt x="79538" y="11973"/>
                    <a:pt x="82040" y="13338"/>
                    <a:pt x="84429" y="13309"/>
                  </a:cubicBezTo>
                  <a:cubicBezTo>
                    <a:pt x="86875" y="13309"/>
                    <a:pt x="89519" y="16636"/>
                    <a:pt x="92022" y="15527"/>
                  </a:cubicBezTo>
                  <a:cubicBezTo>
                    <a:pt x="93870" y="14731"/>
                    <a:pt x="95605" y="11546"/>
                    <a:pt x="97425" y="10238"/>
                  </a:cubicBezTo>
                  <a:cubicBezTo>
                    <a:pt x="98135" y="9669"/>
                    <a:pt x="98960" y="9300"/>
                    <a:pt x="99870" y="9157"/>
                  </a:cubicBezTo>
                  <a:cubicBezTo>
                    <a:pt x="102913" y="8873"/>
                    <a:pt x="105387" y="12371"/>
                    <a:pt x="107719" y="11660"/>
                  </a:cubicBezTo>
                  <a:cubicBezTo>
                    <a:pt x="108515" y="11404"/>
                    <a:pt x="109226" y="11745"/>
                    <a:pt x="110079" y="12399"/>
                  </a:cubicBezTo>
                  <a:cubicBezTo>
                    <a:pt x="112325" y="14191"/>
                    <a:pt x="113520" y="15470"/>
                    <a:pt x="115823" y="15442"/>
                  </a:cubicBezTo>
                  <a:cubicBezTo>
                    <a:pt x="117757" y="15442"/>
                    <a:pt x="119776" y="16608"/>
                    <a:pt x="121653" y="14077"/>
                  </a:cubicBezTo>
                  <a:cubicBezTo>
                    <a:pt x="123444" y="11717"/>
                    <a:pt x="125122" y="6484"/>
                    <a:pt x="126913" y="5717"/>
                  </a:cubicBezTo>
                  <a:cubicBezTo>
                    <a:pt x="127226" y="5574"/>
                    <a:pt x="127539" y="5461"/>
                    <a:pt x="127880" y="5404"/>
                  </a:cubicBezTo>
                  <a:cubicBezTo>
                    <a:pt x="130468" y="4920"/>
                    <a:pt x="133056" y="6086"/>
                    <a:pt x="135643" y="5830"/>
                  </a:cubicBezTo>
                  <a:cubicBezTo>
                    <a:pt x="135814" y="5802"/>
                    <a:pt x="135985" y="5830"/>
                    <a:pt x="136155" y="5887"/>
                  </a:cubicBezTo>
                  <a:cubicBezTo>
                    <a:pt x="138686" y="6541"/>
                    <a:pt x="141416" y="8816"/>
                    <a:pt x="143862" y="10210"/>
                  </a:cubicBezTo>
                  <a:cubicBezTo>
                    <a:pt x="144373" y="10494"/>
                    <a:pt x="144828" y="10920"/>
                    <a:pt x="145312" y="11233"/>
                  </a:cubicBezTo>
                  <a:cubicBezTo>
                    <a:pt x="147700" y="12939"/>
                    <a:pt x="150032" y="14219"/>
                    <a:pt x="152449" y="11944"/>
                  </a:cubicBezTo>
                  <a:cubicBezTo>
                    <a:pt x="153217" y="11233"/>
                    <a:pt x="153957" y="10380"/>
                    <a:pt x="154724" y="9897"/>
                  </a:cubicBezTo>
                  <a:cubicBezTo>
                    <a:pt x="156971" y="8589"/>
                    <a:pt x="159502" y="3726"/>
                    <a:pt x="161805" y="3271"/>
                  </a:cubicBezTo>
                  <a:cubicBezTo>
                    <a:pt x="162061" y="3214"/>
                    <a:pt x="162345" y="3214"/>
                    <a:pt x="162630" y="3214"/>
                  </a:cubicBezTo>
                  <a:cubicBezTo>
                    <a:pt x="164563" y="3243"/>
                    <a:pt x="166582" y="2702"/>
                    <a:pt x="168516" y="2048"/>
                  </a:cubicBezTo>
                  <a:cubicBezTo>
                    <a:pt x="169739" y="1622"/>
                    <a:pt x="170763" y="2048"/>
                    <a:pt x="171957" y="2987"/>
                  </a:cubicBezTo>
                  <a:cubicBezTo>
                    <a:pt x="174118" y="4693"/>
                    <a:pt x="176620" y="7821"/>
                    <a:pt x="178810" y="9015"/>
                  </a:cubicBezTo>
                  <a:cubicBezTo>
                    <a:pt x="179180" y="9271"/>
                    <a:pt x="179663" y="9356"/>
                    <a:pt x="180090" y="9243"/>
                  </a:cubicBezTo>
                  <a:cubicBezTo>
                    <a:pt x="182734" y="8304"/>
                    <a:pt x="185720" y="1024"/>
                    <a:pt x="188336" y="1024"/>
                  </a:cubicBezTo>
                  <a:cubicBezTo>
                    <a:pt x="190213" y="1053"/>
                    <a:pt x="193028" y="1"/>
                    <a:pt x="195844" y="769"/>
                  </a:cubicBezTo>
                  <a:cubicBezTo>
                    <a:pt x="198119" y="1394"/>
                    <a:pt x="200507" y="3669"/>
                    <a:pt x="202498" y="3669"/>
                  </a:cubicBezTo>
                  <a:cubicBezTo>
                    <a:pt x="203664" y="3669"/>
                    <a:pt x="204687" y="3726"/>
                    <a:pt x="205484" y="3698"/>
                  </a:cubicBezTo>
                  <a:cubicBezTo>
                    <a:pt x="209948" y="3527"/>
                    <a:pt x="214185" y="5176"/>
                    <a:pt x="216887" y="5233"/>
                  </a:cubicBezTo>
                  <a:cubicBezTo>
                    <a:pt x="219389" y="5262"/>
                    <a:pt x="223427" y="10352"/>
                    <a:pt x="226555" y="9527"/>
                  </a:cubicBezTo>
                  <a:cubicBezTo>
                    <a:pt x="229143" y="8873"/>
                    <a:pt x="230707" y="7110"/>
                    <a:pt x="232953" y="7138"/>
                  </a:cubicBezTo>
                  <a:cubicBezTo>
                    <a:pt x="235228" y="7167"/>
                    <a:pt x="237532" y="10266"/>
                    <a:pt x="240006" y="11063"/>
                  </a:cubicBezTo>
                  <a:cubicBezTo>
                    <a:pt x="242309" y="11830"/>
                    <a:pt x="244556" y="15897"/>
                    <a:pt x="246859" y="16551"/>
                  </a:cubicBezTo>
                  <a:cubicBezTo>
                    <a:pt x="248281" y="16949"/>
                    <a:pt x="249788" y="16949"/>
                    <a:pt x="251210" y="16522"/>
                  </a:cubicBezTo>
                  <a:cubicBezTo>
                    <a:pt x="252233" y="16267"/>
                    <a:pt x="253229" y="15925"/>
                    <a:pt x="254252" y="15755"/>
                  </a:cubicBezTo>
                  <a:cubicBezTo>
                    <a:pt x="256613" y="15357"/>
                    <a:pt x="259001" y="15015"/>
                    <a:pt x="261362" y="14617"/>
                  </a:cubicBezTo>
                  <a:cubicBezTo>
                    <a:pt x="262272" y="14390"/>
                    <a:pt x="263182" y="14077"/>
                    <a:pt x="264035" y="13650"/>
                  </a:cubicBezTo>
                  <a:cubicBezTo>
                    <a:pt x="264859" y="13252"/>
                    <a:pt x="265741" y="12939"/>
                    <a:pt x="266622" y="12712"/>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9"/>
            <p:cNvSpPr/>
            <p:nvPr/>
          </p:nvSpPr>
          <p:spPr>
            <a:xfrm>
              <a:off x="493550" y="4572575"/>
              <a:ext cx="6665575" cy="540325"/>
            </a:xfrm>
            <a:custGeom>
              <a:avLst/>
              <a:gdLst/>
              <a:ahLst/>
              <a:cxnLst/>
              <a:rect l="l" t="t" r="r" b="b"/>
              <a:pathLst>
                <a:path w="266623" h="21613" fill="none" extrusionOk="0">
                  <a:moveTo>
                    <a:pt x="1" y="10096"/>
                  </a:moveTo>
                  <a:cubicBezTo>
                    <a:pt x="569" y="10124"/>
                    <a:pt x="1138" y="10096"/>
                    <a:pt x="1764" y="10096"/>
                  </a:cubicBezTo>
                  <a:cubicBezTo>
                    <a:pt x="3925" y="10067"/>
                    <a:pt x="6570" y="9697"/>
                    <a:pt x="8901" y="11631"/>
                  </a:cubicBezTo>
                  <a:cubicBezTo>
                    <a:pt x="10579" y="13053"/>
                    <a:pt x="12115" y="15982"/>
                    <a:pt x="13565" y="17318"/>
                  </a:cubicBezTo>
                  <a:cubicBezTo>
                    <a:pt x="14589" y="18342"/>
                    <a:pt x="16153" y="18513"/>
                    <a:pt x="17376" y="17802"/>
                  </a:cubicBezTo>
                  <a:cubicBezTo>
                    <a:pt x="19679" y="16551"/>
                    <a:pt x="22153" y="12029"/>
                    <a:pt x="24087" y="10664"/>
                  </a:cubicBezTo>
                  <a:cubicBezTo>
                    <a:pt x="24997" y="10039"/>
                    <a:pt x="25793" y="10067"/>
                    <a:pt x="26475" y="10607"/>
                  </a:cubicBezTo>
                  <a:cubicBezTo>
                    <a:pt x="27755" y="11574"/>
                    <a:pt x="28949" y="11716"/>
                    <a:pt x="30769" y="10693"/>
                  </a:cubicBezTo>
                  <a:cubicBezTo>
                    <a:pt x="32191" y="9868"/>
                    <a:pt x="33727" y="8702"/>
                    <a:pt x="35177" y="8219"/>
                  </a:cubicBezTo>
                  <a:cubicBezTo>
                    <a:pt x="36656" y="7735"/>
                    <a:pt x="38077" y="8446"/>
                    <a:pt x="39385" y="10039"/>
                  </a:cubicBezTo>
                  <a:cubicBezTo>
                    <a:pt x="41575" y="12683"/>
                    <a:pt x="43679" y="12882"/>
                    <a:pt x="46011" y="12882"/>
                  </a:cubicBezTo>
                  <a:cubicBezTo>
                    <a:pt x="49338" y="12911"/>
                    <a:pt x="51869" y="9840"/>
                    <a:pt x="53632" y="12029"/>
                  </a:cubicBezTo>
                  <a:cubicBezTo>
                    <a:pt x="55225" y="14020"/>
                    <a:pt x="57073" y="18285"/>
                    <a:pt x="58779" y="20219"/>
                  </a:cubicBezTo>
                  <a:cubicBezTo>
                    <a:pt x="59888" y="21442"/>
                    <a:pt x="60969" y="21612"/>
                    <a:pt x="62078" y="20674"/>
                  </a:cubicBezTo>
                  <a:cubicBezTo>
                    <a:pt x="64523" y="18683"/>
                    <a:pt x="67054" y="10977"/>
                    <a:pt x="69642" y="10949"/>
                  </a:cubicBezTo>
                  <a:cubicBezTo>
                    <a:pt x="72088" y="10920"/>
                    <a:pt x="74476" y="9612"/>
                    <a:pt x="77092" y="11546"/>
                  </a:cubicBezTo>
                  <a:cubicBezTo>
                    <a:pt x="79424" y="13252"/>
                    <a:pt x="81870" y="14844"/>
                    <a:pt x="84173" y="14816"/>
                  </a:cubicBezTo>
                  <a:cubicBezTo>
                    <a:pt x="86562" y="14816"/>
                    <a:pt x="89150" y="17489"/>
                    <a:pt x="91595" y="16181"/>
                  </a:cubicBezTo>
                  <a:cubicBezTo>
                    <a:pt x="93415" y="15214"/>
                    <a:pt x="95121" y="12086"/>
                    <a:pt x="96884" y="10892"/>
                  </a:cubicBezTo>
                  <a:cubicBezTo>
                    <a:pt x="97624" y="10380"/>
                    <a:pt x="98448" y="10039"/>
                    <a:pt x="99330" y="9897"/>
                  </a:cubicBezTo>
                  <a:cubicBezTo>
                    <a:pt x="102458" y="9555"/>
                    <a:pt x="104847" y="12427"/>
                    <a:pt x="107093" y="11603"/>
                  </a:cubicBezTo>
                  <a:cubicBezTo>
                    <a:pt x="107861" y="11318"/>
                    <a:pt x="108572" y="11546"/>
                    <a:pt x="109425" y="12171"/>
                  </a:cubicBezTo>
                  <a:cubicBezTo>
                    <a:pt x="111728" y="13792"/>
                    <a:pt x="112723" y="14475"/>
                    <a:pt x="115112" y="14475"/>
                  </a:cubicBezTo>
                  <a:cubicBezTo>
                    <a:pt x="117160" y="14475"/>
                    <a:pt x="119264" y="16608"/>
                    <a:pt x="121283" y="14304"/>
                  </a:cubicBezTo>
                  <a:cubicBezTo>
                    <a:pt x="123131" y="12171"/>
                    <a:pt x="124894" y="6569"/>
                    <a:pt x="126743" y="5631"/>
                  </a:cubicBezTo>
                  <a:cubicBezTo>
                    <a:pt x="127055" y="5460"/>
                    <a:pt x="127397" y="5347"/>
                    <a:pt x="127738" y="5290"/>
                  </a:cubicBezTo>
                  <a:cubicBezTo>
                    <a:pt x="130383" y="4835"/>
                    <a:pt x="132999" y="6939"/>
                    <a:pt x="135615" y="6712"/>
                  </a:cubicBezTo>
                  <a:cubicBezTo>
                    <a:pt x="135814" y="6712"/>
                    <a:pt x="135985" y="6740"/>
                    <a:pt x="136155" y="6797"/>
                  </a:cubicBezTo>
                  <a:cubicBezTo>
                    <a:pt x="138629" y="7565"/>
                    <a:pt x="141331" y="10351"/>
                    <a:pt x="143719" y="11944"/>
                  </a:cubicBezTo>
                  <a:cubicBezTo>
                    <a:pt x="144260" y="12314"/>
                    <a:pt x="144715" y="12740"/>
                    <a:pt x="145198" y="13053"/>
                  </a:cubicBezTo>
                  <a:cubicBezTo>
                    <a:pt x="147587" y="14560"/>
                    <a:pt x="149975" y="14418"/>
                    <a:pt x="152364" y="11716"/>
                  </a:cubicBezTo>
                  <a:cubicBezTo>
                    <a:pt x="153160" y="10835"/>
                    <a:pt x="153900" y="9925"/>
                    <a:pt x="154667" y="9498"/>
                  </a:cubicBezTo>
                  <a:cubicBezTo>
                    <a:pt x="156999" y="8276"/>
                    <a:pt x="159644" y="3043"/>
                    <a:pt x="162033" y="2674"/>
                  </a:cubicBezTo>
                  <a:cubicBezTo>
                    <a:pt x="162317" y="2617"/>
                    <a:pt x="162601" y="2588"/>
                    <a:pt x="162886" y="2588"/>
                  </a:cubicBezTo>
                  <a:cubicBezTo>
                    <a:pt x="164990" y="2588"/>
                    <a:pt x="167066" y="2219"/>
                    <a:pt x="169056" y="1565"/>
                  </a:cubicBezTo>
                  <a:cubicBezTo>
                    <a:pt x="170251" y="1195"/>
                    <a:pt x="171274" y="1792"/>
                    <a:pt x="172469" y="2958"/>
                  </a:cubicBezTo>
                  <a:cubicBezTo>
                    <a:pt x="174545" y="4949"/>
                    <a:pt x="176962" y="8389"/>
                    <a:pt x="179066" y="9726"/>
                  </a:cubicBezTo>
                  <a:cubicBezTo>
                    <a:pt x="179549" y="10039"/>
                    <a:pt x="179919" y="10209"/>
                    <a:pt x="180374" y="10067"/>
                  </a:cubicBezTo>
                  <a:cubicBezTo>
                    <a:pt x="183076" y="9214"/>
                    <a:pt x="186147" y="1422"/>
                    <a:pt x="188820" y="1451"/>
                  </a:cubicBezTo>
                  <a:cubicBezTo>
                    <a:pt x="190839" y="1479"/>
                    <a:pt x="193739" y="1"/>
                    <a:pt x="196583" y="683"/>
                  </a:cubicBezTo>
                  <a:cubicBezTo>
                    <a:pt x="198943" y="1280"/>
                    <a:pt x="201417" y="3811"/>
                    <a:pt x="203493" y="3697"/>
                  </a:cubicBezTo>
                  <a:cubicBezTo>
                    <a:pt x="204687" y="3640"/>
                    <a:pt x="205740" y="3669"/>
                    <a:pt x="206564" y="3612"/>
                  </a:cubicBezTo>
                  <a:cubicBezTo>
                    <a:pt x="211398" y="3413"/>
                    <a:pt x="215550" y="5915"/>
                    <a:pt x="218252" y="5944"/>
                  </a:cubicBezTo>
                  <a:cubicBezTo>
                    <a:pt x="220697" y="5972"/>
                    <a:pt x="224792" y="10209"/>
                    <a:pt x="228005" y="9214"/>
                  </a:cubicBezTo>
                  <a:cubicBezTo>
                    <a:pt x="230536" y="8418"/>
                    <a:pt x="232157" y="6712"/>
                    <a:pt x="234318" y="6740"/>
                  </a:cubicBezTo>
                  <a:cubicBezTo>
                    <a:pt x="236480" y="6768"/>
                    <a:pt x="238754" y="9783"/>
                    <a:pt x="241143" y="10750"/>
                  </a:cubicBezTo>
                  <a:cubicBezTo>
                    <a:pt x="243390" y="11660"/>
                    <a:pt x="245579" y="15555"/>
                    <a:pt x="247769" y="16323"/>
                  </a:cubicBezTo>
                  <a:cubicBezTo>
                    <a:pt x="249162" y="16807"/>
                    <a:pt x="250641" y="16892"/>
                    <a:pt x="252034" y="16522"/>
                  </a:cubicBezTo>
                  <a:cubicBezTo>
                    <a:pt x="253030" y="16295"/>
                    <a:pt x="254025" y="15925"/>
                    <a:pt x="255020" y="15726"/>
                  </a:cubicBezTo>
                  <a:cubicBezTo>
                    <a:pt x="257295" y="15243"/>
                    <a:pt x="259627" y="14759"/>
                    <a:pt x="261902" y="14304"/>
                  </a:cubicBezTo>
                  <a:cubicBezTo>
                    <a:pt x="262812" y="14048"/>
                    <a:pt x="263693" y="13735"/>
                    <a:pt x="264546" y="13337"/>
                  </a:cubicBezTo>
                  <a:cubicBezTo>
                    <a:pt x="265229" y="13053"/>
                    <a:pt x="265911" y="12825"/>
                    <a:pt x="266622" y="12655"/>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9"/>
            <p:cNvSpPr/>
            <p:nvPr/>
          </p:nvSpPr>
          <p:spPr>
            <a:xfrm>
              <a:off x="493550" y="4667125"/>
              <a:ext cx="6664850" cy="548850"/>
            </a:xfrm>
            <a:custGeom>
              <a:avLst/>
              <a:gdLst/>
              <a:ahLst/>
              <a:cxnLst/>
              <a:rect l="l" t="t" r="r" b="b"/>
              <a:pathLst>
                <a:path w="266594" h="21954" fill="none" extrusionOk="0">
                  <a:moveTo>
                    <a:pt x="1" y="9555"/>
                  </a:moveTo>
                  <a:cubicBezTo>
                    <a:pt x="598" y="9527"/>
                    <a:pt x="1195" y="9470"/>
                    <a:pt x="1906" y="9442"/>
                  </a:cubicBezTo>
                  <a:cubicBezTo>
                    <a:pt x="3982" y="9413"/>
                    <a:pt x="6570" y="9584"/>
                    <a:pt x="8845" y="11802"/>
                  </a:cubicBezTo>
                  <a:cubicBezTo>
                    <a:pt x="10522" y="13423"/>
                    <a:pt x="12058" y="16409"/>
                    <a:pt x="13480" y="17631"/>
                  </a:cubicBezTo>
                  <a:cubicBezTo>
                    <a:pt x="14532" y="18541"/>
                    <a:pt x="15897" y="18541"/>
                    <a:pt x="17290" y="17688"/>
                  </a:cubicBezTo>
                  <a:cubicBezTo>
                    <a:pt x="19650" y="16238"/>
                    <a:pt x="22210" y="11660"/>
                    <a:pt x="24115" y="10465"/>
                  </a:cubicBezTo>
                  <a:cubicBezTo>
                    <a:pt x="24826" y="9925"/>
                    <a:pt x="25850" y="10010"/>
                    <a:pt x="26475" y="10664"/>
                  </a:cubicBezTo>
                  <a:cubicBezTo>
                    <a:pt x="27698" y="11802"/>
                    <a:pt x="28807" y="12285"/>
                    <a:pt x="30684" y="11347"/>
                  </a:cubicBezTo>
                  <a:cubicBezTo>
                    <a:pt x="32106" y="10636"/>
                    <a:pt x="33641" y="9442"/>
                    <a:pt x="35148" y="8873"/>
                  </a:cubicBezTo>
                  <a:cubicBezTo>
                    <a:pt x="36712" y="8304"/>
                    <a:pt x="38191" y="8788"/>
                    <a:pt x="39556" y="10209"/>
                  </a:cubicBezTo>
                  <a:cubicBezTo>
                    <a:pt x="41831" y="12598"/>
                    <a:pt x="44021" y="11972"/>
                    <a:pt x="46466" y="12001"/>
                  </a:cubicBezTo>
                  <a:cubicBezTo>
                    <a:pt x="49651" y="12029"/>
                    <a:pt x="52097" y="9925"/>
                    <a:pt x="53888" y="12513"/>
                  </a:cubicBezTo>
                  <a:cubicBezTo>
                    <a:pt x="55481" y="14788"/>
                    <a:pt x="57301" y="19110"/>
                    <a:pt x="59035" y="20845"/>
                  </a:cubicBezTo>
                  <a:cubicBezTo>
                    <a:pt x="60116" y="21954"/>
                    <a:pt x="61196" y="21925"/>
                    <a:pt x="62305" y="20816"/>
                  </a:cubicBezTo>
                  <a:cubicBezTo>
                    <a:pt x="64694" y="18513"/>
                    <a:pt x="67196" y="10835"/>
                    <a:pt x="69756" y="10807"/>
                  </a:cubicBezTo>
                  <a:cubicBezTo>
                    <a:pt x="72144" y="10807"/>
                    <a:pt x="74476" y="10238"/>
                    <a:pt x="77036" y="12484"/>
                  </a:cubicBezTo>
                  <a:cubicBezTo>
                    <a:pt x="79282" y="14475"/>
                    <a:pt x="81671" y="16295"/>
                    <a:pt x="83889" y="16266"/>
                  </a:cubicBezTo>
                  <a:cubicBezTo>
                    <a:pt x="86192" y="16266"/>
                    <a:pt x="88751" y="18285"/>
                    <a:pt x="91140" y="16778"/>
                  </a:cubicBezTo>
                  <a:cubicBezTo>
                    <a:pt x="92932" y="15641"/>
                    <a:pt x="94609" y="12598"/>
                    <a:pt x="96344" y="11546"/>
                  </a:cubicBezTo>
                  <a:cubicBezTo>
                    <a:pt x="97083" y="11062"/>
                    <a:pt x="97908" y="10750"/>
                    <a:pt x="98790" y="10608"/>
                  </a:cubicBezTo>
                  <a:cubicBezTo>
                    <a:pt x="101974" y="10209"/>
                    <a:pt x="104249" y="12456"/>
                    <a:pt x="106411" y="11517"/>
                  </a:cubicBezTo>
                  <a:cubicBezTo>
                    <a:pt x="107178" y="11176"/>
                    <a:pt x="107889" y="11347"/>
                    <a:pt x="108742" y="11887"/>
                  </a:cubicBezTo>
                  <a:cubicBezTo>
                    <a:pt x="111103" y="13366"/>
                    <a:pt x="111927" y="13480"/>
                    <a:pt x="114373" y="13451"/>
                  </a:cubicBezTo>
                  <a:cubicBezTo>
                    <a:pt x="116506" y="13451"/>
                    <a:pt x="118752" y="16579"/>
                    <a:pt x="120856" y="14503"/>
                  </a:cubicBezTo>
                  <a:cubicBezTo>
                    <a:pt x="122790" y="12598"/>
                    <a:pt x="124638" y="6626"/>
                    <a:pt x="126572" y="5517"/>
                  </a:cubicBezTo>
                  <a:cubicBezTo>
                    <a:pt x="126885" y="5347"/>
                    <a:pt x="127226" y="5205"/>
                    <a:pt x="127596" y="5148"/>
                  </a:cubicBezTo>
                  <a:cubicBezTo>
                    <a:pt x="130269" y="4750"/>
                    <a:pt x="132942" y="7849"/>
                    <a:pt x="135586" y="7650"/>
                  </a:cubicBezTo>
                  <a:cubicBezTo>
                    <a:pt x="135786" y="7650"/>
                    <a:pt x="135956" y="7679"/>
                    <a:pt x="136155" y="7735"/>
                  </a:cubicBezTo>
                  <a:cubicBezTo>
                    <a:pt x="138601" y="8617"/>
                    <a:pt x="141245" y="11916"/>
                    <a:pt x="143577" y="13736"/>
                  </a:cubicBezTo>
                  <a:cubicBezTo>
                    <a:pt x="144061" y="14134"/>
                    <a:pt x="144572" y="14532"/>
                    <a:pt x="145084" y="14901"/>
                  </a:cubicBezTo>
                  <a:cubicBezTo>
                    <a:pt x="147473" y="16238"/>
                    <a:pt x="149890" y="14617"/>
                    <a:pt x="152307" y="11461"/>
                  </a:cubicBezTo>
                  <a:cubicBezTo>
                    <a:pt x="153075" y="10465"/>
                    <a:pt x="153814" y="9470"/>
                    <a:pt x="154582" y="9100"/>
                  </a:cubicBezTo>
                  <a:cubicBezTo>
                    <a:pt x="157028" y="7963"/>
                    <a:pt x="159786" y="2418"/>
                    <a:pt x="162260" y="2048"/>
                  </a:cubicBezTo>
                  <a:cubicBezTo>
                    <a:pt x="162544" y="2020"/>
                    <a:pt x="162857" y="1991"/>
                    <a:pt x="163142" y="1991"/>
                  </a:cubicBezTo>
                  <a:cubicBezTo>
                    <a:pt x="165331" y="1991"/>
                    <a:pt x="167492" y="1707"/>
                    <a:pt x="169568" y="1081"/>
                  </a:cubicBezTo>
                  <a:cubicBezTo>
                    <a:pt x="170763" y="768"/>
                    <a:pt x="171758" y="1565"/>
                    <a:pt x="172952" y="2930"/>
                  </a:cubicBezTo>
                  <a:cubicBezTo>
                    <a:pt x="174943" y="5205"/>
                    <a:pt x="177303" y="8958"/>
                    <a:pt x="179322" y="10465"/>
                  </a:cubicBezTo>
                  <a:cubicBezTo>
                    <a:pt x="179805" y="10807"/>
                    <a:pt x="180175" y="11034"/>
                    <a:pt x="180630" y="10892"/>
                  </a:cubicBezTo>
                  <a:cubicBezTo>
                    <a:pt x="183388" y="10124"/>
                    <a:pt x="186573" y="1877"/>
                    <a:pt x="189303" y="1906"/>
                  </a:cubicBezTo>
                  <a:cubicBezTo>
                    <a:pt x="191436" y="1906"/>
                    <a:pt x="194422" y="1"/>
                    <a:pt x="197322" y="626"/>
                  </a:cubicBezTo>
                  <a:cubicBezTo>
                    <a:pt x="199768" y="1167"/>
                    <a:pt x="202299" y="3982"/>
                    <a:pt x="204460" y="3754"/>
                  </a:cubicBezTo>
                  <a:cubicBezTo>
                    <a:pt x="205683" y="3612"/>
                    <a:pt x="206763" y="3612"/>
                    <a:pt x="207645" y="3555"/>
                  </a:cubicBezTo>
                  <a:cubicBezTo>
                    <a:pt x="212849" y="3299"/>
                    <a:pt x="216887" y="6683"/>
                    <a:pt x="219588" y="6712"/>
                  </a:cubicBezTo>
                  <a:cubicBezTo>
                    <a:pt x="221977" y="6740"/>
                    <a:pt x="226129" y="10124"/>
                    <a:pt x="229399" y="8930"/>
                  </a:cubicBezTo>
                  <a:cubicBezTo>
                    <a:pt x="231930" y="7991"/>
                    <a:pt x="233607" y="6314"/>
                    <a:pt x="235655" y="6342"/>
                  </a:cubicBezTo>
                  <a:cubicBezTo>
                    <a:pt x="237731" y="6370"/>
                    <a:pt x="239920" y="9328"/>
                    <a:pt x="242309" y="10465"/>
                  </a:cubicBezTo>
                  <a:cubicBezTo>
                    <a:pt x="244442" y="11489"/>
                    <a:pt x="246603" y="15243"/>
                    <a:pt x="248707" y="16124"/>
                  </a:cubicBezTo>
                  <a:cubicBezTo>
                    <a:pt x="250015" y="16665"/>
                    <a:pt x="251437" y="16807"/>
                    <a:pt x="252831" y="16494"/>
                  </a:cubicBezTo>
                  <a:cubicBezTo>
                    <a:pt x="253797" y="16295"/>
                    <a:pt x="254764" y="15925"/>
                    <a:pt x="255731" y="15669"/>
                  </a:cubicBezTo>
                  <a:cubicBezTo>
                    <a:pt x="257949" y="15100"/>
                    <a:pt x="260224" y="14503"/>
                    <a:pt x="262414" y="13935"/>
                  </a:cubicBezTo>
                  <a:cubicBezTo>
                    <a:pt x="263295" y="13650"/>
                    <a:pt x="264177" y="13337"/>
                    <a:pt x="265030" y="12968"/>
                  </a:cubicBezTo>
                  <a:cubicBezTo>
                    <a:pt x="265542" y="12769"/>
                    <a:pt x="266054" y="12627"/>
                    <a:pt x="266594" y="12513"/>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19"/>
            <p:cNvSpPr/>
            <p:nvPr/>
          </p:nvSpPr>
          <p:spPr>
            <a:xfrm>
              <a:off x="493550" y="4758825"/>
              <a:ext cx="6664850" cy="563075"/>
            </a:xfrm>
            <a:custGeom>
              <a:avLst/>
              <a:gdLst/>
              <a:ahLst/>
              <a:cxnLst/>
              <a:rect l="l" t="t" r="r" b="b"/>
              <a:pathLst>
                <a:path w="266594" h="22523" fill="none" extrusionOk="0">
                  <a:moveTo>
                    <a:pt x="1" y="9158"/>
                  </a:moveTo>
                  <a:cubicBezTo>
                    <a:pt x="683" y="9015"/>
                    <a:pt x="1366" y="8930"/>
                    <a:pt x="2048" y="8902"/>
                  </a:cubicBezTo>
                  <a:cubicBezTo>
                    <a:pt x="4039" y="8873"/>
                    <a:pt x="6570" y="9584"/>
                    <a:pt x="8788" y="12058"/>
                  </a:cubicBezTo>
                  <a:cubicBezTo>
                    <a:pt x="10465" y="13906"/>
                    <a:pt x="12001" y="16949"/>
                    <a:pt x="13366" y="18030"/>
                  </a:cubicBezTo>
                  <a:cubicBezTo>
                    <a:pt x="14418" y="18854"/>
                    <a:pt x="15783" y="18655"/>
                    <a:pt x="17233" y="17660"/>
                  </a:cubicBezTo>
                  <a:cubicBezTo>
                    <a:pt x="19650" y="15982"/>
                    <a:pt x="22238" y="11404"/>
                    <a:pt x="24115" y="10380"/>
                  </a:cubicBezTo>
                  <a:cubicBezTo>
                    <a:pt x="25053" y="9840"/>
                    <a:pt x="25821" y="10124"/>
                    <a:pt x="26475" y="10807"/>
                  </a:cubicBezTo>
                  <a:cubicBezTo>
                    <a:pt x="27670" y="12087"/>
                    <a:pt x="28693" y="12911"/>
                    <a:pt x="30570" y="12087"/>
                  </a:cubicBezTo>
                  <a:cubicBezTo>
                    <a:pt x="32020" y="11461"/>
                    <a:pt x="33584" y="10295"/>
                    <a:pt x="35120" y="9641"/>
                  </a:cubicBezTo>
                  <a:cubicBezTo>
                    <a:pt x="36741" y="8987"/>
                    <a:pt x="38276" y="9214"/>
                    <a:pt x="39698" y="10494"/>
                  </a:cubicBezTo>
                  <a:cubicBezTo>
                    <a:pt x="42087" y="12627"/>
                    <a:pt x="44390" y="11148"/>
                    <a:pt x="46893" y="11148"/>
                  </a:cubicBezTo>
                  <a:cubicBezTo>
                    <a:pt x="49935" y="11177"/>
                    <a:pt x="52324" y="10068"/>
                    <a:pt x="54172" y="13053"/>
                  </a:cubicBezTo>
                  <a:cubicBezTo>
                    <a:pt x="55736" y="15641"/>
                    <a:pt x="57556" y="19992"/>
                    <a:pt x="59234" y="21528"/>
                  </a:cubicBezTo>
                  <a:cubicBezTo>
                    <a:pt x="60343" y="22523"/>
                    <a:pt x="61395" y="22238"/>
                    <a:pt x="62533" y="20987"/>
                  </a:cubicBezTo>
                  <a:cubicBezTo>
                    <a:pt x="64865" y="18399"/>
                    <a:pt x="67339" y="10778"/>
                    <a:pt x="69841" y="10750"/>
                  </a:cubicBezTo>
                  <a:cubicBezTo>
                    <a:pt x="72173" y="10722"/>
                    <a:pt x="74448" y="10892"/>
                    <a:pt x="77007" y="13508"/>
                  </a:cubicBezTo>
                  <a:cubicBezTo>
                    <a:pt x="79168" y="15726"/>
                    <a:pt x="81472" y="17802"/>
                    <a:pt x="83604" y="17802"/>
                  </a:cubicBezTo>
                  <a:cubicBezTo>
                    <a:pt x="85851" y="17802"/>
                    <a:pt x="88353" y="19167"/>
                    <a:pt x="90685" y="17433"/>
                  </a:cubicBezTo>
                  <a:cubicBezTo>
                    <a:pt x="92448" y="16125"/>
                    <a:pt x="94097" y="13139"/>
                    <a:pt x="95804" y="12200"/>
                  </a:cubicBezTo>
                  <a:cubicBezTo>
                    <a:pt x="96571" y="11774"/>
                    <a:pt x="97396" y="11489"/>
                    <a:pt x="98249" y="11347"/>
                  </a:cubicBezTo>
                  <a:cubicBezTo>
                    <a:pt x="101463" y="10892"/>
                    <a:pt x="103681" y="12542"/>
                    <a:pt x="105756" y="11489"/>
                  </a:cubicBezTo>
                  <a:cubicBezTo>
                    <a:pt x="106524" y="11091"/>
                    <a:pt x="107207" y="11177"/>
                    <a:pt x="108060" y="11660"/>
                  </a:cubicBezTo>
                  <a:cubicBezTo>
                    <a:pt x="110505" y="12997"/>
                    <a:pt x="111159" y="12513"/>
                    <a:pt x="113662" y="12513"/>
                  </a:cubicBezTo>
                  <a:cubicBezTo>
                    <a:pt x="115908" y="12513"/>
                    <a:pt x="118240" y="16608"/>
                    <a:pt x="120458" y="14760"/>
                  </a:cubicBezTo>
                  <a:cubicBezTo>
                    <a:pt x="122477" y="13053"/>
                    <a:pt x="124382" y="6712"/>
                    <a:pt x="126401" y="5461"/>
                  </a:cubicBezTo>
                  <a:cubicBezTo>
                    <a:pt x="126714" y="5233"/>
                    <a:pt x="127084" y="5120"/>
                    <a:pt x="127454" y="5063"/>
                  </a:cubicBezTo>
                  <a:cubicBezTo>
                    <a:pt x="130184" y="4693"/>
                    <a:pt x="132857" y="8731"/>
                    <a:pt x="135586" y="8560"/>
                  </a:cubicBezTo>
                  <a:cubicBezTo>
                    <a:pt x="135757" y="8560"/>
                    <a:pt x="135956" y="8589"/>
                    <a:pt x="136155" y="8674"/>
                  </a:cubicBezTo>
                  <a:cubicBezTo>
                    <a:pt x="138544" y="9613"/>
                    <a:pt x="141160" y="13480"/>
                    <a:pt x="143435" y="15471"/>
                  </a:cubicBezTo>
                  <a:cubicBezTo>
                    <a:pt x="143890" y="15954"/>
                    <a:pt x="144430" y="16352"/>
                    <a:pt x="144999" y="16722"/>
                  </a:cubicBezTo>
                  <a:cubicBezTo>
                    <a:pt x="147359" y="17888"/>
                    <a:pt x="149805" y="14816"/>
                    <a:pt x="152222" y="11233"/>
                  </a:cubicBezTo>
                  <a:cubicBezTo>
                    <a:pt x="152990" y="10068"/>
                    <a:pt x="153757" y="9015"/>
                    <a:pt x="154525" y="8703"/>
                  </a:cubicBezTo>
                  <a:cubicBezTo>
                    <a:pt x="157056" y="7650"/>
                    <a:pt x="159928" y="1736"/>
                    <a:pt x="162488" y="1423"/>
                  </a:cubicBezTo>
                  <a:cubicBezTo>
                    <a:pt x="162800" y="1394"/>
                    <a:pt x="163113" y="1366"/>
                    <a:pt x="163397" y="1394"/>
                  </a:cubicBezTo>
                  <a:cubicBezTo>
                    <a:pt x="165672" y="1394"/>
                    <a:pt x="167919" y="1138"/>
                    <a:pt x="170109" y="627"/>
                  </a:cubicBezTo>
                  <a:cubicBezTo>
                    <a:pt x="171303" y="342"/>
                    <a:pt x="172270" y="1309"/>
                    <a:pt x="173464" y="2901"/>
                  </a:cubicBezTo>
                  <a:cubicBezTo>
                    <a:pt x="175341" y="5461"/>
                    <a:pt x="177644" y="9499"/>
                    <a:pt x="179578" y="11177"/>
                  </a:cubicBezTo>
                  <a:cubicBezTo>
                    <a:pt x="180061" y="11575"/>
                    <a:pt x="180459" y="11831"/>
                    <a:pt x="180914" y="11717"/>
                  </a:cubicBezTo>
                  <a:cubicBezTo>
                    <a:pt x="183758" y="11034"/>
                    <a:pt x="187000" y="2276"/>
                    <a:pt x="189787" y="2304"/>
                  </a:cubicBezTo>
                  <a:cubicBezTo>
                    <a:pt x="192062" y="2333"/>
                    <a:pt x="195104" y="1"/>
                    <a:pt x="198033" y="541"/>
                  </a:cubicBezTo>
                  <a:cubicBezTo>
                    <a:pt x="200564" y="1025"/>
                    <a:pt x="203180" y="4153"/>
                    <a:pt x="205427" y="3783"/>
                  </a:cubicBezTo>
                  <a:cubicBezTo>
                    <a:pt x="206507" y="3612"/>
                    <a:pt x="207616" y="3527"/>
                    <a:pt x="208725" y="3470"/>
                  </a:cubicBezTo>
                  <a:cubicBezTo>
                    <a:pt x="214271" y="3157"/>
                    <a:pt x="218223" y="7423"/>
                    <a:pt x="220925" y="7451"/>
                  </a:cubicBezTo>
                  <a:cubicBezTo>
                    <a:pt x="223285" y="7480"/>
                    <a:pt x="227437" y="9982"/>
                    <a:pt x="230821" y="8589"/>
                  </a:cubicBezTo>
                  <a:cubicBezTo>
                    <a:pt x="233323" y="7565"/>
                    <a:pt x="235058" y="5916"/>
                    <a:pt x="237020" y="5944"/>
                  </a:cubicBezTo>
                  <a:cubicBezTo>
                    <a:pt x="238982" y="5973"/>
                    <a:pt x="241143" y="8873"/>
                    <a:pt x="243447" y="10153"/>
                  </a:cubicBezTo>
                  <a:cubicBezTo>
                    <a:pt x="245494" y="11319"/>
                    <a:pt x="247598" y="14902"/>
                    <a:pt x="249617" y="15897"/>
                  </a:cubicBezTo>
                  <a:cubicBezTo>
                    <a:pt x="250840" y="16551"/>
                    <a:pt x="252262" y="16779"/>
                    <a:pt x="253627" y="16551"/>
                  </a:cubicBezTo>
                  <a:cubicBezTo>
                    <a:pt x="254565" y="16352"/>
                    <a:pt x="255532" y="15982"/>
                    <a:pt x="256470" y="15698"/>
                  </a:cubicBezTo>
                  <a:cubicBezTo>
                    <a:pt x="258603" y="15044"/>
                    <a:pt x="260821" y="14276"/>
                    <a:pt x="262954" y="13651"/>
                  </a:cubicBezTo>
                  <a:cubicBezTo>
                    <a:pt x="263807" y="13395"/>
                    <a:pt x="264660" y="12968"/>
                    <a:pt x="265513" y="12684"/>
                  </a:cubicBezTo>
                  <a:cubicBezTo>
                    <a:pt x="265855" y="12570"/>
                    <a:pt x="266224" y="12485"/>
                    <a:pt x="266594" y="12399"/>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9"/>
            <p:cNvSpPr/>
            <p:nvPr/>
          </p:nvSpPr>
          <p:spPr>
            <a:xfrm>
              <a:off x="493550" y="4849825"/>
              <a:ext cx="6665575" cy="578000"/>
            </a:xfrm>
            <a:custGeom>
              <a:avLst/>
              <a:gdLst/>
              <a:ahLst/>
              <a:cxnLst/>
              <a:rect l="l" t="t" r="r" b="b"/>
              <a:pathLst>
                <a:path w="266623" h="23120" fill="none" extrusionOk="0">
                  <a:moveTo>
                    <a:pt x="1" y="8702"/>
                  </a:moveTo>
                  <a:cubicBezTo>
                    <a:pt x="712" y="8532"/>
                    <a:pt x="1451" y="8447"/>
                    <a:pt x="2190" y="8390"/>
                  </a:cubicBezTo>
                  <a:cubicBezTo>
                    <a:pt x="4067" y="8333"/>
                    <a:pt x="6570" y="9612"/>
                    <a:pt x="8731" y="12342"/>
                  </a:cubicBezTo>
                  <a:cubicBezTo>
                    <a:pt x="10409" y="14447"/>
                    <a:pt x="11944" y="17518"/>
                    <a:pt x="13252" y="18456"/>
                  </a:cubicBezTo>
                  <a:cubicBezTo>
                    <a:pt x="14276" y="19167"/>
                    <a:pt x="15669" y="18826"/>
                    <a:pt x="17176" y="17660"/>
                  </a:cubicBezTo>
                  <a:cubicBezTo>
                    <a:pt x="19622" y="15783"/>
                    <a:pt x="22323" y="11176"/>
                    <a:pt x="24143" y="10295"/>
                  </a:cubicBezTo>
                  <a:cubicBezTo>
                    <a:pt x="25110" y="9840"/>
                    <a:pt x="25850" y="10238"/>
                    <a:pt x="26475" y="11006"/>
                  </a:cubicBezTo>
                  <a:cubicBezTo>
                    <a:pt x="27613" y="12428"/>
                    <a:pt x="28551" y="13594"/>
                    <a:pt x="30485" y="12883"/>
                  </a:cubicBezTo>
                  <a:cubicBezTo>
                    <a:pt x="31935" y="12342"/>
                    <a:pt x="33528" y="11148"/>
                    <a:pt x="35092" y="10437"/>
                  </a:cubicBezTo>
                  <a:cubicBezTo>
                    <a:pt x="36798" y="9669"/>
                    <a:pt x="38419" y="9698"/>
                    <a:pt x="39869" y="10807"/>
                  </a:cubicBezTo>
                  <a:cubicBezTo>
                    <a:pt x="42343" y="12712"/>
                    <a:pt x="44732" y="10323"/>
                    <a:pt x="47348" y="10352"/>
                  </a:cubicBezTo>
                  <a:cubicBezTo>
                    <a:pt x="50248" y="10380"/>
                    <a:pt x="52580" y="10238"/>
                    <a:pt x="54428" y="13650"/>
                  </a:cubicBezTo>
                  <a:cubicBezTo>
                    <a:pt x="56021" y="16523"/>
                    <a:pt x="57812" y="20930"/>
                    <a:pt x="59490" y="22267"/>
                  </a:cubicBezTo>
                  <a:cubicBezTo>
                    <a:pt x="60571" y="23120"/>
                    <a:pt x="61651" y="22636"/>
                    <a:pt x="62760" y="21215"/>
                  </a:cubicBezTo>
                  <a:cubicBezTo>
                    <a:pt x="65064" y="18343"/>
                    <a:pt x="67481" y="10721"/>
                    <a:pt x="69955" y="10721"/>
                  </a:cubicBezTo>
                  <a:cubicBezTo>
                    <a:pt x="72201" y="10693"/>
                    <a:pt x="74476" y="11575"/>
                    <a:pt x="76950" y="14532"/>
                  </a:cubicBezTo>
                  <a:cubicBezTo>
                    <a:pt x="79083" y="17063"/>
                    <a:pt x="81301" y="19366"/>
                    <a:pt x="83348" y="19338"/>
                  </a:cubicBezTo>
                  <a:cubicBezTo>
                    <a:pt x="85538" y="19338"/>
                    <a:pt x="87955" y="20077"/>
                    <a:pt x="90230" y="18143"/>
                  </a:cubicBezTo>
                  <a:cubicBezTo>
                    <a:pt x="91993" y="16693"/>
                    <a:pt x="93614" y="13736"/>
                    <a:pt x="95263" y="12968"/>
                  </a:cubicBezTo>
                  <a:cubicBezTo>
                    <a:pt x="96031" y="12570"/>
                    <a:pt x="96856" y="12314"/>
                    <a:pt x="97709" y="12172"/>
                  </a:cubicBezTo>
                  <a:cubicBezTo>
                    <a:pt x="101008" y="11660"/>
                    <a:pt x="103140" y="12684"/>
                    <a:pt x="105131" y="11518"/>
                  </a:cubicBezTo>
                  <a:cubicBezTo>
                    <a:pt x="105813" y="11091"/>
                    <a:pt x="106695" y="11063"/>
                    <a:pt x="107377" y="11489"/>
                  </a:cubicBezTo>
                  <a:cubicBezTo>
                    <a:pt x="109908" y="12684"/>
                    <a:pt x="110392" y="11631"/>
                    <a:pt x="112951" y="11631"/>
                  </a:cubicBezTo>
                  <a:cubicBezTo>
                    <a:pt x="115311" y="11631"/>
                    <a:pt x="117757" y="16693"/>
                    <a:pt x="120060" y="15072"/>
                  </a:cubicBezTo>
                  <a:cubicBezTo>
                    <a:pt x="122164" y="13594"/>
                    <a:pt x="124155" y="6883"/>
                    <a:pt x="126259" y="5461"/>
                  </a:cubicBezTo>
                  <a:cubicBezTo>
                    <a:pt x="126572" y="5233"/>
                    <a:pt x="126942" y="5091"/>
                    <a:pt x="127340" y="5034"/>
                  </a:cubicBezTo>
                  <a:cubicBezTo>
                    <a:pt x="130098" y="4721"/>
                    <a:pt x="132828" y="9726"/>
                    <a:pt x="135558" y="9556"/>
                  </a:cubicBezTo>
                  <a:cubicBezTo>
                    <a:pt x="135786" y="9556"/>
                    <a:pt x="135985" y="9612"/>
                    <a:pt x="136155" y="9698"/>
                  </a:cubicBezTo>
                  <a:cubicBezTo>
                    <a:pt x="138515" y="10750"/>
                    <a:pt x="141075" y="15129"/>
                    <a:pt x="143293" y="17347"/>
                  </a:cubicBezTo>
                  <a:cubicBezTo>
                    <a:pt x="143748" y="17859"/>
                    <a:pt x="144288" y="18286"/>
                    <a:pt x="144914" y="18627"/>
                  </a:cubicBezTo>
                  <a:cubicBezTo>
                    <a:pt x="147274" y="19651"/>
                    <a:pt x="149719" y="15129"/>
                    <a:pt x="152165" y="11063"/>
                  </a:cubicBezTo>
                  <a:cubicBezTo>
                    <a:pt x="152933" y="9755"/>
                    <a:pt x="153701" y="8646"/>
                    <a:pt x="154468" y="8361"/>
                  </a:cubicBezTo>
                  <a:cubicBezTo>
                    <a:pt x="157085" y="7451"/>
                    <a:pt x="160070" y="1167"/>
                    <a:pt x="162743" y="911"/>
                  </a:cubicBezTo>
                  <a:cubicBezTo>
                    <a:pt x="163056" y="882"/>
                    <a:pt x="163369" y="854"/>
                    <a:pt x="163682" y="854"/>
                  </a:cubicBezTo>
                  <a:cubicBezTo>
                    <a:pt x="166014" y="911"/>
                    <a:pt x="168345" y="712"/>
                    <a:pt x="170649" y="228"/>
                  </a:cubicBezTo>
                  <a:cubicBezTo>
                    <a:pt x="171815" y="1"/>
                    <a:pt x="172810" y="1138"/>
                    <a:pt x="173947" y="2958"/>
                  </a:cubicBezTo>
                  <a:cubicBezTo>
                    <a:pt x="175767" y="5802"/>
                    <a:pt x="177985" y="10181"/>
                    <a:pt x="179834" y="12001"/>
                  </a:cubicBezTo>
                  <a:cubicBezTo>
                    <a:pt x="180317" y="12456"/>
                    <a:pt x="180715" y="12740"/>
                    <a:pt x="181199" y="12655"/>
                  </a:cubicBezTo>
                  <a:cubicBezTo>
                    <a:pt x="184071" y="12058"/>
                    <a:pt x="187455" y="2816"/>
                    <a:pt x="190298" y="2845"/>
                  </a:cubicBezTo>
                  <a:cubicBezTo>
                    <a:pt x="192687" y="2845"/>
                    <a:pt x="195815" y="86"/>
                    <a:pt x="198801" y="570"/>
                  </a:cubicBezTo>
                  <a:cubicBezTo>
                    <a:pt x="201417" y="996"/>
                    <a:pt x="204119" y="4409"/>
                    <a:pt x="206422" y="3925"/>
                  </a:cubicBezTo>
                  <a:cubicBezTo>
                    <a:pt x="207560" y="3698"/>
                    <a:pt x="208697" y="3555"/>
                    <a:pt x="209863" y="3499"/>
                  </a:cubicBezTo>
                  <a:cubicBezTo>
                    <a:pt x="215749" y="3129"/>
                    <a:pt x="219588" y="8247"/>
                    <a:pt x="222318" y="8276"/>
                  </a:cubicBezTo>
                  <a:cubicBezTo>
                    <a:pt x="224621" y="8304"/>
                    <a:pt x="228830" y="9982"/>
                    <a:pt x="232271" y="8390"/>
                  </a:cubicBezTo>
                  <a:cubicBezTo>
                    <a:pt x="234745" y="7252"/>
                    <a:pt x="236536" y="5631"/>
                    <a:pt x="238385" y="5631"/>
                  </a:cubicBezTo>
                  <a:cubicBezTo>
                    <a:pt x="240262" y="5660"/>
                    <a:pt x="242366" y="8475"/>
                    <a:pt x="244641" y="9954"/>
                  </a:cubicBezTo>
                  <a:cubicBezTo>
                    <a:pt x="246603" y="11233"/>
                    <a:pt x="248650" y="14674"/>
                    <a:pt x="250584" y="15755"/>
                  </a:cubicBezTo>
                  <a:cubicBezTo>
                    <a:pt x="251977" y="16551"/>
                    <a:pt x="253257" y="16864"/>
                    <a:pt x="254480" y="16665"/>
                  </a:cubicBezTo>
                  <a:cubicBezTo>
                    <a:pt x="255447" y="16437"/>
                    <a:pt x="256385" y="16153"/>
                    <a:pt x="257267" y="15755"/>
                  </a:cubicBezTo>
                  <a:cubicBezTo>
                    <a:pt x="259343" y="15044"/>
                    <a:pt x="261475" y="14134"/>
                    <a:pt x="263523" y="13423"/>
                  </a:cubicBezTo>
                  <a:cubicBezTo>
                    <a:pt x="264376" y="13139"/>
                    <a:pt x="265201" y="12712"/>
                    <a:pt x="266054" y="12456"/>
                  </a:cubicBezTo>
                  <a:cubicBezTo>
                    <a:pt x="266253" y="12399"/>
                    <a:pt x="266452" y="12371"/>
                    <a:pt x="266622" y="12314"/>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9"/>
            <p:cNvSpPr/>
            <p:nvPr/>
          </p:nvSpPr>
          <p:spPr>
            <a:xfrm>
              <a:off x="493550" y="5136325"/>
              <a:ext cx="1450300" cy="325625"/>
            </a:xfrm>
            <a:custGeom>
              <a:avLst/>
              <a:gdLst/>
              <a:ahLst/>
              <a:cxnLst/>
              <a:rect l="l" t="t" r="r" b="b"/>
              <a:pathLst>
                <a:path w="58012" h="13025" fill="none" extrusionOk="0">
                  <a:moveTo>
                    <a:pt x="1" y="513"/>
                  </a:moveTo>
                  <a:cubicBezTo>
                    <a:pt x="740" y="257"/>
                    <a:pt x="1536" y="115"/>
                    <a:pt x="2304" y="86"/>
                  </a:cubicBezTo>
                  <a:cubicBezTo>
                    <a:pt x="4124" y="1"/>
                    <a:pt x="6541" y="1821"/>
                    <a:pt x="8674" y="4807"/>
                  </a:cubicBezTo>
                  <a:cubicBezTo>
                    <a:pt x="10352" y="7138"/>
                    <a:pt x="11859" y="10266"/>
                    <a:pt x="13167" y="11091"/>
                  </a:cubicBezTo>
                  <a:cubicBezTo>
                    <a:pt x="14162" y="11688"/>
                    <a:pt x="15584" y="11148"/>
                    <a:pt x="17091" y="9868"/>
                  </a:cubicBezTo>
                  <a:cubicBezTo>
                    <a:pt x="19594" y="7736"/>
                    <a:pt x="22380" y="3129"/>
                    <a:pt x="24115" y="2390"/>
                  </a:cubicBezTo>
                  <a:cubicBezTo>
                    <a:pt x="25139" y="1991"/>
                    <a:pt x="25850" y="2503"/>
                    <a:pt x="26447" y="3356"/>
                  </a:cubicBezTo>
                  <a:cubicBezTo>
                    <a:pt x="27556" y="4949"/>
                    <a:pt x="28409" y="6428"/>
                    <a:pt x="30371" y="5802"/>
                  </a:cubicBezTo>
                  <a:cubicBezTo>
                    <a:pt x="31821" y="5347"/>
                    <a:pt x="33471" y="4181"/>
                    <a:pt x="35063" y="3413"/>
                  </a:cubicBezTo>
                  <a:cubicBezTo>
                    <a:pt x="36826" y="2532"/>
                    <a:pt x="38504" y="2333"/>
                    <a:pt x="40039" y="3271"/>
                  </a:cubicBezTo>
                  <a:cubicBezTo>
                    <a:pt x="42656" y="4920"/>
                    <a:pt x="45101" y="1707"/>
                    <a:pt x="47831" y="1735"/>
                  </a:cubicBezTo>
                  <a:cubicBezTo>
                    <a:pt x="50533" y="1735"/>
                    <a:pt x="52836" y="2617"/>
                    <a:pt x="54713" y="6399"/>
                  </a:cubicBezTo>
                  <a:cubicBezTo>
                    <a:pt x="55793" y="8503"/>
                    <a:pt x="56902" y="11148"/>
                    <a:pt x="58011" y="13025"/>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9"/>
            <p:cNvSpPr/>
            <p:nvPr/>
          </p:nvSpPr>
          <p:spPr>
            <a:xfrm>
              <a:off x="2078175" y="4931600"/>
              <a:ext cx="5081650" cy="544575"/>
            </a:xfrm>
            <a:custGeom>
              <a:avLst/>
              <a:gdLst/>
              <a:ahLst/>
              <a:cxnLst/>
              <a:rect l="l" t="t" r="r" b="b"/>
              <a:pathLst>
                <a:path w="203266" h="21783" fill="none" extrusionOk="0">
                  <a:moveTo>
                    <a:pt x="1" y="21242"/>
                  </a:moveTo>
                  <a:cubicBezTo>
                    <a:pt x="2134" y="17773"/>
                    <a:pt x="4380" y="11062"/>
                    <a:pt x="6655" y="11062"/>
                  </a:cubicBezTo>
                  <a:cubicBezTo>
                    <a:pt x="8845" y="11062"/>
                    <a:pt x="11091" y="12654"/>
                    <a:pt x="13508" y="15981"/>
                  </a:cubicBezTo>
                  <a:cubicBezTo>
                    <a:pt x="15414" y="18541"/>
                    <a:pt x="17404" y="20901"/>
                    <a:pt x="19253" y="21242"/>
                  </a:cubicBezTo>
                  <a:cubicBezTo>
                    <a:pt x="19395" y="21271"/>
                    <a:pt x="19537" y="21271"/>
                    <a:pt x="19679" y="21271"/>
                  </a:cubicBezTo>
                  <a:cubicBezTo>
                    <a:pt x="20305" y="21271"/>
                    <a:pt x="20930" y="21271"/>
                    <a:pt x="21556" y="21242"/>
                  </a:cubicBezTo>
                  <a:cubicBezTo>
                    <a:pt x="23347" y="21214"/>
                    <a:pt x="25082" y="20474"/>
                    <a:pt x="26390" y="19252"/>
                  </a:cubicBezTo>
                  <a:cubicBezTo>
                    <a:pt x="28125" y="17602"/>
                    <a:pt x="29717" y="14730"/>
                    <a:pt x="31338" y="14076"/>
                  </a:cubicBezTo>
                  <a:cubicBezTo>
                    <a:pt x="32106" y="13735"/>
                    <a:pt x="32931" y="13507"/>
                    <a:pt x="33784" y="13365"/>
                  </a:cubicBezTo>
                  <a:cubicBezTo>
                    <a:pt x="37111" y="12768"/>
                    <a:pt x="39158" y="13223"/>
                    <a:pt x="41063" y="11943"/>
                  </a:cubicBezTo>
                  <a:cubicBezTo>
                    <a:pt x="41717" y="11432"/>
                    <a:pt x="42571" y="11346"/>
                    <a:pt x="43310" y="11688"/>
                  </a:cubicBezTo>
                  <a:cubicBezTo>
                    <a:pt x="45898" y="12768"/>
                    <a:pt x="46182" y="11119"/>
                    <a:pt x="48827" y="11119"/>
                  </a:cubicBezTo>
                  <a:cubicBezTo>
                    <a:pt x="51272" y="11119"/>
                    <a:pt x="53831" y="17147"/>
                    <a:pt x="56249" y="15754"/>
                  </a:cubicBezTo>
                  <a:cubicBezTo>
                    <a:pt x="58410" y="14503"/>
                    <a:pt x="60514" y="7422"/>
                    <a:pt x="62675" y="5830"/>
                  </a:cubicBezTo>
                  <a:cubicBezTo>
                    <a:pt x="62988" y="5574"/>
                    <a:pt x="63386" y="5431"/>
                    <a:pt x="63784" y="5375"/>
                  </a:cubicBezTo>
                  <a:cubicBezTo>
                    <a:pt x="66599" y="5119"/>
                    <a:pt x="69358" y="11062"/>
                    <a:pt x="72145" y="10920"/>
                  </a:cubicBezTo>
                  <a:cubicBezTo>
                    <a:pt x="72344" y="10920"/>
                    <a:pt x="72571" y="10977"/>
                    <a:pt x="72742" y="11090"/>
                  </a:cubicBezTo>
                  <a:cubicBezTo>
                    <a:pt x="75074" y="12199"/>
                    <a:pt x="77548" y="17119"/>
                    <a:pt x="79766" y="19565"/>
                  </a:cubicBezTo>
                  <a:cubicBezTo>
                    <a:pt x="80334" y="20190"/>
                    <a:pt x="80846" y="20730"/>
                    <a:pt x="81386" y="20929"/>
                  </a:cubicBezTo>
                  <a:cubicBezTo>
                    <a:pt x="83747" y="21783"/>
                    <a:pt x="86249" y="15782"/>
                    <a:pt x="88695" y="11289"/>
                  </a:cubicBezTo>
                  <a:cubicBezTo>
                    <a:pt x="89462" y="9839"/>
                    <a:pt x="90230" y="8645"/>
                    <a:pt x="90998" y="8417"/>
                  </a:cubicBezTo>
                  <a:cubicBezTo>
                    <a:pt x="93700" y="7621"/>
                    <a:pt x="96799" y="967"/>
                    <a:pt x="99557" y="739"/>
                  </a:cubicBezTo>
                  <a:cubicBezTo>
                    <a:pt x="99870" y="711"/>
                    <a:pt x="100212" y="711"/>
                    <a:pt x="100553" y="711"/>
                  </a:cubicBezTo>
                  <a:cubicBezTo>
                    <a:pt x="102970" y="768"/>
                    <a:pt x="105387" y="597"/>
                    <a:pt x="107776" y="199"/>
                  </a:cubicBezTo>
                  <a:cubicBezTo>
                    <a:pt x="108942" y="0"/>
                    <a:pt x="109908" y="1365"/>
                    <a:pt x="111046" y="3384"/>
                  </a:cubicBezTo>
                  <a:cubicBezTo>
                    <a:pt x="112781" y="6512"/>
                    <a:pt x="114885" y="11204"/>
                    <a:pt x="116676" y="13166"/>
                  </a:cubicBezTo>
                  <a:cubicBezTo>
                    <a:pt x="117160" y="13678"/>
                    <a:pt x="117586" y="14019"/>
                    <a:pt x="118070" y="13934"/>
                  </a:cubicBezTo>
                  <a:cubicBezTo>
                    <a:pt x="120999" y="13422"/>
                    <a:pt x="124468" y="3697"/>
                    <a:pt x="127397" y="3725"/>
                  </a:cubicBezTo>
                  <a:cubicBezTo>
                    <a:pt x="129899" y="3754"/>
                    <a:pt x="133113" y="540"/>
                    <a:pt x="136155" y="967"/>
                  </a:cubicBezTo>
                  <a:cubicBezTo>
                    <a:pt x="138828" y="1308"/>
                    <a:pt x="141615" y="5005"/>
                    <a:pt x="144004" y="4408"/>
                  </a:cubicBezTo>
                  <a:cubicBezTo>
                    <a:pt x="145170" y="4123"/>
                    <a:pt x="146364" y="3924"/>
                    <a:pt x="147558" y="3867"/>
                  </a:cubicBezTo>
                  <a:cubicBezTo>
                    <a:pt x="153815" y="3469"/>
                    <a:pt x="157540" y="9469"/>
                    <a:pt x="160270" y="9498"/>
                  </a:cubicBezTo>
                  <a:cubicBezTo>
                    <a:pt x="162516" y="9498"/>
                    <a:pt x="166782" y="10351"/>
                    <a:pt x="170308" y="8531"/>
                  </a:cubicBezTo>
                  <a:cubicBezTo>
                    <a:pt x="172753" y="7280"/>
                    <a:pt x="174602" y="5687"/>
                    <a:pt x="176365" y="5687"/>
                  </a:cubicBezTo>
                  <a:cubicBezTo>
                    <a:pt x="178185" y="5716"/>
                    <a:pt x="180175" y="8446"/>
                    <a:pt x="182393" y="10095"/>
                  </a:cubicBezTo>
                  <a:cubicBezTo>
                    <a:pt x="184299" y="11517"/>
                    <a:pt x="186261" y="14787"/>
                    <a:pt x="188109" y="15981"/>
                  </a:cubicBezTo>
                  <a:cubicBezTo>
                    <a:pt x="189474" y="16863"/>
                    <a:pt x="190725" y="17290"/>
                    <a:pt x="191891" y="17119"/>
                  </a:cubicBezTo>
                  <a:cubicBezTo>
                    <a:pt x="192830" y="16920"/>
                    <a:pt x="193740" y="16607"/>
                    <a:pt x="194621" y="16209"/>
                  </a:cubicBezTo>
                  <a:cubicBezTo>
                    <a:pt x="196612" y="15384"/>
                    <a:pt x="198687" y="14332"/>
                    <a:pt x="200678" y="13564"/>
                  </a:cubicBezTo>
                  <a:cubicBezTo>
                    <a:pt x="201474" y="13195"/>
                    <a:pt x="202299" y="12853"/>
                    <a:pt x="203152" y="12598"/>
                  </a:cubicBezTo>
                  <a:lnTo>
                    <a:pt x="203266" y="12569"/>
                  </a:ln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9"/>
            <p:cNvSpPr/>
            <p:nvPr/>
          </p:nvSpPr>
          <p:spPr>
            <a:xfrm>
              <a:off x="4219450" y="5013350"/>
              <a:ext cx="2939675" cy="449325"/>
            </a:xfrm>
            <a:custGeom>
              <a:avLst/>
              <a:gdLst/>
              <a:ahLst/>
              <a:cxnLst/>
              <a:rect l="l" t="t" r="r" b="b"/>
              <a:pathLst>
                <a:path w="117587" h="17973" fill="none" extrusionOk="0">
                  <a:moveTo>
                    <a:pt x="1" y="17972"/>
                  </a:moveTo>
                  <a:cubicBezTo>
                    <a:pt x="996" y="15868"/>
                    <a:pt x="1992" y="13479"/>
                    <a:pt x="2987" y="11489"/>
                  </a:cubicBezTo>
                  <a:cubicBezTo>
                    <a:pt x="3755" y="9868"/>
                    <a:pt x="4522" y="8645"/>
                    <a:pt x="5290" y="8446"/>
                  </a:cubicBezTo>
                  <a:cubicBezTo>
                    <a:pt x="8105" y="7735"/>
                    <a:pt x="11319" y="740"/>
                    <a:pt x="14134" y="569"/>
                  </a:cubicBezTo>
                  <a:cubicBezTo>
                    <a:pt x="14504" y="541"/>
                    <a:pt x="14816" y="512"/>
                    <a:pt x="15158" y="541"/>
                  </a:cubicBezTo>
                  <a:cubicBezTo>
                    <a:pt x="17660" y="597"/>
                    <a:pt x="20163" y="484"/>
                    <a:pt x="22665" y="171"/>
                  </a:cubicBezTo>
                  <a:cubicBezTo>
                    <a:pt x="23831" y="0"/>
                    <a:pt x="24798" y="1536"/>
                    <a:pt x="25907" y="3782"/>
                  </a:cubicBezTo>
                  <a:cubicBezTo>
                    <a:pt x="27584" y="7195"/>
                    <a:pt x="29575" y="12200"/>
                    <a:pt x="31310" y="14304"/>
                  </a:cubicBezTo>
                  <a:cubicBezTo>
                    <a:pt x="31793" y="14901"/>
                    <a:pt x="32220" y="15271"/>
                    <a:pt x="32703" y="15214"/>
                  </a:cubicBezTo>
                  <a:cubicBezTo>
                    <a:pt x="35689" y="14787"/>
                    <a:pt x="39243" y="4550"/>
                    <a:pt x="42258" y="4579"/>
                  </a:cubicBezTo>
                  <a:cubicBezTo>
                    <a:pt x="44902" y="4607"/>
                    <a:pt x="48173" y="996"/>
                    <a:pt x="51244" y="1337"/>
                  </a:cubicBezTo>
                  <a:cubicBezTo>
                    <a:pt x="54031" y="1650"/>
                    <a:pt x="56874" y="5631"/>
                    <a:pt x="59348" y="4891"/>
                  </a:cubicBezTo>
                  <a:cubicBezTo>
                    <a:pt x="60543" y="4522"/>
                    <a:pt x="61765" y="4323"/>
                    <a:pt x="62988" y="4237"/>
                  </a:cubicBezTo>
                  <a:cubicBezTo>
                    <a:pt x="69614" y="3782"/>
                    <a:pt x="73225" y="10636"/>
                    <a:pt x="75984" y="10664"/>
                  </a:cubicBezTo>
                  <a:cubicBezTo>
                    <a:pt x="78173" y="10692"/>
                    <a:pt x="82467" y="10664"/>
                    <a:pt x="86079" y="8673"/>
                  </a:cubicBezTo>
                  <a:cubicBezTo>
                    <a:pt x="88524" y="7309"/>
                    <a:pt x="90401" y="5716"/>
                    <a:pt x="92079" y="5744"/>
                  </a:cubicBezTo>
                  <a:cubicBezTo>
                    <a:pt x="93813" y="5773"/>
                    <a:pt x="95775" y="8418"/>
                    <a:pt x="97908" y="10237"/>
                  </a:cubicBezTo>
                  <a:cubicBezTo>
                    <a:pt x="99728" y="11773"/>
                    <a:pt x="101633" y="14901"/>
                    <a:pt x="103396" y="16209"/>
                  </a:cubicBezTo>
                  <a:cubicBezTo>
                    <a:pt x="104733" y="17204"/>
                    <a:pt x="105956" y="17716"/>
                    <a:pt x="107065" y="17574"/>
                  </a:cubicBezTo>
                  <a:cubicBezTo>
                    <a:pt x="108003" y="17375"/>
                    <a:pt x="108885" y="17062"/>
                    <a:pt x="109738" y="16607"/>
                  </a:cubicBezTo>
                  <a:cubicBezTo>
                    <a:pt x="111643" y="15726"/>
                    <a:pt x="113662" y="14531"/>
                    <a:pt x="115567" y="13678"/>
                  </a:cubicBezTo>
                  <a:cubicBezTo>
                    <a:pt x="116221" y="13366"/>
                    <a:pt x="116904" y="13081"/>
                    <a:pt x="117586" y="12825"/>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9"/>
            <p:cNvSpPr/>
            <p:nvPr/>
          </p:nvSpPr>
          <p:spPr>
            <a:xfrm>
              <a:off x="2774875" y="5149850"/>
              <a:ext cx="1229925" cy="312825"/>
            </a:xfrm>
            <a:custGeom>
              <a:avLst/>
              <a:gdLst/>
              <a:ahLst/>
              <a:cxnLst/>
              <a:rect l="l" t="t" r="r" b="b"/>
              <a:pathLst>
                <a:path w="49197" h="12513" fill="none" extrusionOk="0">
                  <a:moveTo>
                    <a:pt x="1" y="12512"/>
                  </a:moveTo>
                  <a:cubicBezTo>
                    <a:pt x="996" y="11233"/>
                    <a:pt x="1963" y="10038"/>
                    <a:pt x="2930" y="9697"/>
                  </a:cubicBezTo>
                  <a:cubicBezTo>
                    <a:pt x="3726" y="9441"/>
                    <a:pt x="4551" y="9214"/>
                    <a:pt x="5375" y="9043"/>
                  </a:cubicBezTo>
                  <a:cubicBezTo>
                    <a:pt x="8759" y="8417"/>
                    <a:pt x="10721" y="8247"/>
                    <a:pt x="12541" y="6853"/>
                  </a:cubicBezTo>
                  <a:cubicBezTo>
                    <a:pt x="13139" y="6313"/>
                    <a:pt x="13992" y="6142"/>
                    <a:pt x="14759" y="6427"/>
                  </a:cubicBezTo>
                  <a:cubicBezTo>
                    <a:pt x="17432" y="7308"/>
                    <a:pt x="17546" y="5119"/>
                    <a:pt x="20248" y="5090"/>
                  </a:cubicBezTo>
                  <a:cubicBezTo>
                    <a:pt x="22807" y="5090"/>
                    <a:pt x="25452" y="12143"/>
                    <a:pt x="27982" y="10948"/>
                  </a:cubicBezTo>
                  <a:cubicBezTo>
                    <a:pt x="30229" y="9896"/>
                    <a:pt x="32390" y="2503"/>
                    <a:pt x="34637" y="739"/>
                  </a:cubicBezTo>
                  <a:cubicBezTo>
                    <a:pt x="34949" y="455"/>
                    <a:pt x="35348" y="284"/>
                    <a:pt x="35774" y="228"/>
                  </a:cubicBezTo>
                  <a:cubicBezTo>
                    <a:pt x="38618" y="0"/>
                    <a:pt x="41405" y="6939"/>
                    <a:pt x="44248" y="6825"/>
                  </a:cubicBezTo>
                  <a:cubicBezTo>
                    <a:pt x="44476" y="6825"/>
                    <a:pt x="44675" y="6882"/>
                    <a:pt x="44874" y="6996"/>
                  </a:cubicBezTo>
                  <a:cubicBezTo>
                    <a:pt x="46296" y="7735"/>
                    <a:pt x="47774" y="10152"/>
                    <a:pt x="49196" y="12512"/>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9"/>
            <p:cNvSpPr/>
            <p:nvPr/>
          </p:nvSpPr>
          <p:spPr>
            <a:xfrm>
              <a:off x="2131500" y="5298425"/>
              <a:ext cx="292925" cy="164250"/>
            </a:xfrm>
            <a:custGeom>
              <a:avLst/>
              <a:gdLst/>
              <a:ahLst/>
              <a:cxnLst/>
              <a:rect l="l" t="t" r="r" b="b"/>
              <a:pathLst>
                <a:path w="11717" h="6570" fill="none" extrusionOk="0">
                  <a:moveTo>
                    <a:pt x="1" y="6569"/>
                  </a:moveTo>
                  <a:cubicBezTo>
                    <a:pt x="1508" y="3327"/>
                    <a:pt x="3043" y="0"/>
                    <a:pt x="4636" y="0"/>
                  </a:cubicBezTo>
                  <a:cubicBezTo>
                    <a:pt x="6769" y="0"/>
                    <a:pt x="8987" y="2332"/>
                    <a:pt x="11347" y="5972"/>
                  </a:cubicBezTo>
                  <a:lnTo>
                    <a:pt x="11717" y="6569"/>
                  </a:ln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9"/>
            <p:cNvSpPr/>
            <p:nvPr/>
          </p:nvSpPr>
          <p:spPr>
            <a:xfrm>
              <a:off x="931475" y="5250075"/>
              <a:ext cx="963325" cy="212600"/>
            </a:xfrm>
            <a:custGeom>
              <a:avLst/>
              <a:gdLst/>
              <a:ahLst/>
              <a:cxnLst/>
              <a:rect l="l" t="t" r="r" b="b"/>
              <a:pathLst>
                <a:path w="38533" h="8504" fill="none" extrusionOk="0">
                  <a:moveTo>
                    <a:pt x="1" y="8503"/>
                  </a:moveTo>
                  <a:cubicBezTo>
                    <a:pt x="2418" y="6058"/>
                    <a:pt x="5034" y="1963"/>
                    <a:pt x="6626" y="1423"/>
                  </a:cubicBezTo>
                  <a:cubicBezTo>
                    <a:pt x="7679" y="1081"/>
                    <a:pt x="8361" y="1707"/>
                    <a:pt x="8958" y="2645"/>
                  </a:cubicBezTo>
                  <a:cubicBezTo>
                    <a:pt x="10010" y="4380"/>
                    <a:pt x="10778" y="6200"/>
                    <a:pt x="12740" y="5688"/>
                  </a:cubicBezTo>
                  <a:cubicBezTo>
                    <a:pt x="14219" y="5347"/>
                    <a:pt x="15897" y="4152"/>
                    <a:pt x="17518" y="3299"/>
                  </a:cubicBezTo>
                  <a:cubicBezTo>
                    <a:pt x="19338" y="2333"/>
                    <a:pt x="21129" y="1906"/>
                    <a:pt x="22665" y="2702"/>
                  </a:cubicBezTo>
                  <a:cubicBezTo>
                    <a:pt x="25395" y="4096"/>
                    <a:pt x="27925" y="1"/>
                    <a:pt x="30741" y="29"/>
                  </a:cubicBezTo>
                  <a:cubicBezTo>
                    <a:pt x="33328" y="29"/>
                    <a:pt x="35546" y="1906"/>
                    <a:pt x="37480" y="6058"/>
                  </a:cubicBezTo>
                  <a:cubicBezTo>
                    <a:pt x="37821" y="6854"/>
                    <a:pt x="38191" y="7650"/>
                    <a:pt x="38532" y="8475"/>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9"/>
            <p:cNvSpPr/>
            <p:nvPr/>
          </p:nvSpPr>
          <p:spPr>
            <a:xfrm>
              <a:off x="493550" y="5214525"/>
              <a:ext cx="280850" cy="248150"/>
            </a:xfrm>
            <a:custGeom>
              <a:avLst/>
              <a:gdLst/>
              <a:ahLst/>
              <a:cxnLst/>
              <a:rect l="l" t="t" r="r" b="b"/>
              <a:pathLst>
                <a:path w="11234" h="9926" fill="none" extrusionOk="0">
                  <a:moveTo>
                    <a:pt x="1" y="712"/>
                  </a:moveTo>
                  <a:cubicBezTo>
                    <a:pt x="769" y="342"/>
                    <a:pt x="1593" y="143"/>
                    <a:pt x="2446" y="86"/>
                  </a:cubicBezTo>
                  <a:cubicBezTo>
                    <a:pt x="4153" y="1"/>
                    <a:pt x="6541" y="2361"/>
                    <a:pt x="8645" y="5631"/>
                  </a:cubicBezTo>
                  <a:cubicBezTo>
                    <a:pt x="9555" y="7053"/>
                    <a:pt x="10409" y="8646"/>
                    <a:pt x="11233" y="9925"/>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9"/>
            <p:cNvSpPr/>
            <p:nvPr/>
          </p:nvSpPr>
          <p:spPr>
            <a:xfrm>
              <a:off x="4259975" y="5095100"/>
              <a:ext cx="735125" cy="367575"/>
            </a:xfrm>
            <a:custGeom>
              <a:avLst/>
              <a:gdLst/>
              <a:ahLst/>
              <a:cxnLst/>
              <a:rect l="l" t="t" r="r" b="b"/>
              <a:pathLst>
                <a:path w="29405" h="14703" fill="none" extrusionOk="0">
                  <a:moveTo>
                    <a:pt x="1" y="14702"/>
                  </a:moveTo>
                  <a:cubicBezTo>
                    <a:pt x="427" y="13622"/>
                    <a:pt x="854" y="12598"/>
                    <a:pt x="1252" y="11688"/>
                  </a:cubicBezTo>
                  <a:cubicBezTo>
                    <a:pt x="2048" y="9925"/>
                    <a:pt x="2816" y="8645"/>
                    <a:pt x="3584" y="8475"/>
                  </a:cubicBezTo>
                  <a:cubicBezTo>
                    <a:pt x="6484" y="7906"/>
                    <a:pt x="9812" y="512"/>
                    <a:pt x="12740" y="370"/>
                  </a:cubicBezTo>
                  <a:cubicBezTo>
                    <a:pt x="13082" y="370"/>
                    <a:pt x="13451" y="342"/>
                    <a:pt x="13793" y="370"/>
                  </a:cubicBezTo>
                  <a:cubicBezTo>
                    <a:pt x="16380" y="455"/>
                    <a:pt x="18968" y="370"/>
                    <a:pt x="21556" y="143"/>
                  </a:cubicBezTo>
                  <a:cubicBezTo>
                    <a:pt x="22722" y="1"/>
                    <a:pt x="23689" y="1735"/>
                    <a:pt x="24769" y="4209"/>
                  </a:cubicBezTo>
                  <a:cubicBezTo>
                    <a:pt x="26219" y="7508"/>
                    <a:pt x="27869" y="12143"/>
                    <a:pt x="29404" y="14702"/>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19"/>
            <p:cNvSpPr/>
            <p:nvPr/>
          </p:nvSpPr>
          <p:spPr>
            <a:xfrm>
              <a:off x="7080900" y="5422825"/>
              <a:ext cx="77500" cy="39850"/>
            </a:xfrm>
            <a:custGeom>
              <a:avLst/>
              <a:gdLst/>
              <a:ahLst/>
              <a:cxnLst/>
              <a:rect l="l" t="t" r="r" b="b"/>
              <a:pathLst>
                <a:path w="3100" h="1594" fill="none" extrusionOk="0">
                  <a:moveTo>
                    <a:pt x="0" y="1593"/>
                  </a:moveTo>
                  <a:cubicBezTo>
                    <a:pt x="541" y="1280"/>
                    <a:pt x="1081" y="968"/>
                    <a:pt x="1621" y="683"/>
                  </a:cubicBezTo>
                  <a:cubicBezTo>
                    <a:pt x="2105" y="427"/>
                    <a:pt x="2588" y="200"/>
                    <a:pt x="3100" y="1"/>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9"/>
            <p:cNvSpPr/>
            <p:nvPr/>
          </p:nvSpPr>
          <p:spPr>
            <a:xfrm>
              <a:off x="5101000" y="5130650"/>
              <a:ext cx="1684175" cy="332025"/>
            </a:xfrm>
            <a:custGeom>
              <a:avLst/>
              <a:gdLst/>
              <a:ahLst/>
              <a:cxnLst/>
              <a:rect l="l" t="t" r="r" b="b"/>
              <a:pathLst>
                <a:path w="67367" h="13281" fill="none" extrusionOk="0">
                  <a:moveTo>
                    <a:pt x="0" y="13280"/>
                  </a:moveTo>
                  <a:cubicBezTo>
                    <a:pt x="2503" y="10152"/>
                    <a:pt x="5147" y="4038"/>
                    <a:pt x="7451" y="4038"/>
                  </a:cubicBezTo>
                  <a:cubicBezTo>
                    <a:pt x="10238" y="4067"/>
                    <a:pt x="13593" y="0"/>
                    <a:pt x="16693" y="285"/>
                  </a:cubicBezTo>
                  <a:cubicBezTo>
                    <a:pt x="19536" y="541"/>
                    <a:pt x="22465" y="4806"/>
                    <a:pt x="25025" y="3953"/>
                  </a:cubicBezTo>
                  <a:cubicBezTo>
                    <a:pt x="26247" y="3526"/>
                    <a:pt x="27499" y="3271"/>
                    <a:pt x="28807" y="3185"/>
                  </a:cubicBezTo>
                  <a:cubicBezTo>
                    <a:pt x="35774" y="2673"/>
                    <a:pt x="39300" y="10408"/>
                    <a:pt x="42030" y="10437"/>
                  </a:cubicBezTo>
                  <a:cubicBezTo>
                    <a:pt x="44191" y="10465"/>
                    <a:pt x="48542" y="9612"/>
                    <a:pt x="52210" y="7365"/>
                  </a:cubicBezTo>
                  <a:cubicBezTo>
                    <a:pt x="54627" y="5915"/>
                    <a:pt x="56561" y="4351"/>
                    <a:pt x="58153" y="4380"/>
                  </a:cubicBezTo>
                  <a:cubicBezTo>
                    <a:pt x="59774" y="4380"/>
                    <a:pt x="61708" y="6967"/>
                    <a:pt x="63755" y="8958"/>
                  </a:cubicBezTo>
                  <a:cubicBezTo>
                    <a:pt x="64950" y="10067"/>
                    <a:pt x="66172" y="11830"/>
                    <a:pt x="67367" y="13280"/>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9"/>
            <p:cNvSpPr/>
            <p:nvPr/>
          </p:nvSpPr>
          <p:spPr>
            <a:xfrm>
              <a:off x="2987450" y="5346050"/>
              <a:ext cx="390325" cy="116625"/>
            </a:xfrm>
            <a:custGeom>
              <a:avLst/>
              <a:gdLst/>
              <a:ahLst/>
              <a:cxnLst/>
              <a:rect l="l" t="t" r="r" b="b"/>
              <a:pathLst>
                <a:path w="15613" h="4665" fill="none" extrusionOk="0">
                  <a:moveTo>
                    <a:pt x="0" y="4664"/>
                  </a:moveTo>
                  <a:cubicBezTo>
                    <a:pt x="1223" y="4209"/>
                    <a:pt x="2389" y="3527"/>
                    <a:pt x="3384" y="2674"/>
                  </a:cubicBezTo>
                  <a:cubicBezTo>
                    <a:pt x="4095" y="2077"/>
                    <a:pt x="4749" y="1821"/>
                    <a:pt x="5574" y="2048"/>
                  </a:cubicBezTo>
                  <a:cubicBezTo>
                    <a:pt x="8332" y="2759"/>
                    <a:pt x="8247" y="1"/>
                    <a:pt x="11034" y="1"/>
                  </a:cubicBezTo>
                  <a:cubicBezTo>
                    <a:pt x="12541" y="1"/>
                    <a:pt x="14076" y="2588"/>
                    <a:pt x="15612" y="4664"/>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9"/>
            <p:cNvSpPr/>
            <p:nvPr/>
          </p:nvSpPr>
          <p:spPr>
            <a:xfrm>
              <a:off x="3517800" y="5241550"/>
              <a:ext cx="403825" cy="221125"/>
            </a:xfrm>
            <a:custGeom>
              <a:avLst/>
              <a:gdLst/>
              <a:ahLst/>
              <a:cxnLst/>
              <a:rect l="l" t="t" r="r" b="b"/>
              <a:pathLst>
                <a:path w="16153" h="8845" fill="none" extrusionOk="0">
                  <a:moveTo>
                    <a:pt x="0" y="8844"/>
                  </a:moveTo>
                  <a:cubicBezTo>
                    <a:pt x="1564" y="6143"/>
                    <a:pt x="3128" y="2019"/>
                    <a:pt x="4749" y="711"/>
                  </a:cubicBezTo>
                  <a:cubicBezTo>
                    <a:pt x="5062" y="399"/>
                    <a:pt x="5460" y="200"/>
                    <a:pt x="5915" y="171"/>
                  </a:cubicBezTo>
                  <a:cubicBezTo>
                    <a:pt x="8787" y="0"/>
                    <a:pt x="11602" y="7877"/>
                    <a:pt x="14503" y="7792"/>
                  </a:cubicBezTo>
                  <a:cubicBezTo>
                    <a:pt x="14730" y="7792"/>
                    <a:pt x="14958" y="7849"/>
                    <a:pt x="15128" y="7991"/>
                  </a:cubicBezTo>
                  <a:cubicBezTo>
                    <a:pt x="15526" y="8219"/>
                    <a:pt x="15839" y="8503"/>
                    <a:pt x="16152" y="8844"/>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9"/>
            <p:cNvSpPr/>
            <p:nvPr/>
          </p:nvSpPr>
          <p:spPr>
            <a:xfrm>
              <a:off x="2179125" y="5388700"/>
              <a:ext cx="168525" cy="73975"/>
            </a:xfrm>
            <a:custGeom>
              <a:avLst/>
              <a:gdLst/>
              <a:ahLst/>
              <a:cxnLst/>
              <a:rect l="l" t="t" r="r" b="b"/>
              <a:pathLst>
                <a:path w="6741" h="2959" fill="none" extrusionOk="0">
                  <a:moveTo>
                    <a:pt x="1" y="2958"/>
                  </a:moveTo>
                  <a:cubicBezTo>
                    <a:pt x="939" y="1224"/>
                    <a:pt x="1849" y="1"/>
                    <a:pt x="2816" y="1"/>
                  </a:cubicBezTo>
                  <a:cubicBezTo>
                    <a:pt x="4067" y="1"/>
                    <a:pt x="5375" y="1138"/>
                    <a:pt x="6740" y="2958"/>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9"/>
            <p:cNvSpPr/>
            <p:nvPr/>
          </p:nvSpPr>
          <p:spPr>
            <a:xfrm>
              <a:off x="1006125" y="5368100"/>
              <a:ext cx="174900" cy="94575"/>
            </a:xfrm>
            <a:custGeom>
              <a:avLst/>
              <a:gdLst/>
              <a:ahLst/>
              <a:cxnLst/>
              <a:rect l="l" t="t" r="r" b="b"/>
              <a:pathLst>
                <a:path w="6996" h="3783" fill="none" extrusionOk="0">
                  <a:moveTo>
                    <a:pt x="1" y="3782"/>
                  </a:moveTo>
                  <a:cubicBezTo>
                    <a:pt x="1422" y="2048"/>
                    <a:pt x="2730" y="512"/>
                    <a:pt x="3640" y="285"/>
                  </a:cubicBezTo>
                  <a:cubicBezTo>
                    <a:pt x="4721" y="0"/>
                    <a:pt x="5375" y="711"/>
                    <a:pt x="5944" y="1735"/>
                  </a:cubicBezTo>
                  <a:cubicBezTo>
                    <a:pt x="6285" y="2417"/>
                    <a:pt x="6655" y="3157"/>
                    <a:pt x="6996" y="3782"/>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9"/>
            <p:cNvSpPr/>
            <p:nvPr/>
          </p:nvSpPr>
          <p:spPr>
            <a:xfrm>
              <a:off x="1335275" y="5321875"/>
              <a:ext cx="518275" cy="140800"/>
            </a:xfrm>
            <a:custGeom>
              <a:avLst/>
              <a:gdLst/>
              <a:ahLst/>
              <a:cxnLst/>
              <a:rect l="l" t="t" r="r" b="b"/>
              <a:pathLst>
                <a:path w="20731" h="5632" fill="none" extrusionOk="0">
                  <a:moveTo>
                    <a:pt x="1" y="5631"/>
                  </a:moveTo>
                  <a:cubicBezTo>
                    <a:pt x="427" y="5375"/>
                    <a:pt x="882" y="5091"/>
                    <a:pt x="1337" y="4863"/>
                  </a:cubicBezTo>
                  <a:cubicBezTo>
                    <a:pt x="3214" y="3783"/>
                    <a:pt x="5062" y="3157"/>
                    <a:pt x="6655" y="3783"/>
                  </a:cubicBezTo>
                  <a:cubicBezTo>
                    <a:pt x="9499" y="4920"/>
                    <a:pt x="12115" y="1"/>
                    <a:pt x="15015" y="1"/>
                  </a:cubicBezTo>
                  <a:cubicBezTo>
                    <a:pt x="17120" y="1"/>
                    <a:pt x="19025" y="2134"/>
                    <a:pt x="20731" y="5631"/>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9"/>
            <p:cNvSpPr/>
            <p:nvPr/>
          </p:nvSpPr>
          <p:spPr>
            <a:xfrm>
              <a:off x="493550" y="5292725"/>
              <a:ext cx="219700" cy="169225"/>
            </a:xfrm>
            <a:custGeom>
              <a:avLst/>
              <a:gdLst/>
              <a:ahLst/>
              <a:cxnLst/>
              <a:rect l="l" t="t" r="r" b="b"/>
              <a:pathLst>
                <a:path w="8788" h="6769" fill="none" extrusionOk="0">
                  <a:moveTo>
                    <a:pt x="1" y="911"/>
                  </a:moveTo>
                  <a:cubicBezTo>
                    <a:pt x="797" y="427"/>
                    <a:pt x="1679" y="143"/>
                    <a:pt x="2588" y="86"/>
                  </a:cubicBezTo>
                  <a:cubicBezTo>
                    <a:pt x="4209" y="1"/>
                    <a:pt x="6513" y="2930"/>
                    <a:pt x="8589" y="6428"/>
                  </a:cubicBezTo>
                  <a:lnTo>
                    <a:pt x="8788" y="6769"/>
                  </a:ln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9"/>
            <p:cNvSpPr/>
            <p:nvPr/>
          </p:nvSpPr>
          <p:spPr>
            <a:xfrm>
              <a:off x="5182750" y="5223775"/>
              <a:ext cx="939850" cy="238900"/>
            </a:xfrm>
            <a:custGeom>
              <a:avLst/>
              <a:gdLst/>
              <a:ahLst/>
              <a:cxnLst/>
              <a:rect l="l" t="t" r="r" b="b"/>
              <a:pathLst>
                <a:path w="37594" h="9556" fill="none" extrusionOk="0">
                  <a:moveTo>
                    <a:pt x="1" y="9555"/>
                  </a:moveTo>
                  <a:cubicBezTo>
                    <a:pt x="1593" y="6911"/>
                    <a:pt x="3185" y="4437"/>
                    <a:pt x="4664" y="4437"/>
                  </a:cubicBezTo>
                  <a:cubicBezTo>
                    <a:pt x="7593" y="4465"/>
                    <a:pt x="11006" y="1"/>
                    <a:pt x="14190" y="200"/>
                  </a:cubicBezTo>
                  <a:cubicBezTo>
                    <a:pt x="17119" y="399"/>
                    <a:pt x="20105" y="4977"/>
                    <a:pt x="22750" y="3982"/>
                  </a:cubicBezTo>
                  <a:cubicBezTo>
                    <a:pt x="24001" y="3498"/>
                    <a:pt x="25309" y="3214"/>
                    <a:pt x="26617" y="3100"/>
                  </a:cubicBezTo>
                  <a:cubicBezTo>
                    <a:pt x="31906" y="2702"/>
                    <a:pt x="35148" y="7081"/>
                    <a:pt x="37594" y="9555"/>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9"/>
            <p:cNvSpPr/>
            <p:nvPr/>
          </p:nvSpPr>
          <p:spPr>
            <a:xfrm>
              <a:off x="6328025" y="5322600"/>
              <a:ext cx="415925" cy="140075"/>
            </a:xfrm>
            <a:custGeom>
              <a:avLst/>
              <a:gdLst/>
              <a:ahLst/>
              <a:cxnLst/>
              <a:rect l="l" t="t" r="r" b="b"/>
              <a:pathLst>
                <a:path w="16637" h="5603" fill="none" extrusionOk="0">
                  <a:moveTo>
                    <a:pt x="1" y="5602"/>
                  </a:moveTo>
                  <a:cubicBezTo>
                    <a:pt x="1593" y="4891"/>
                    <a:pt x="3129" y="4067"/>
                    <a:pt x="4579" y="3100"/>
                  </a:cubicBezTo>
                  <a:cubicBezTo>
                    <a:pt x="6968" y="1536"/>
                    <a:pt x="8958" y="0"/>
                    <a:pt x="10437" y="0"/>
                  </a:cubicBezTo>
                  <a:cubicBezTo>
                    <a:pt x="11973" y="0"/>
                    <a:pt x="13850" y="2531"/>
                    <a:pt x="15869" y="4692"/>
                  </a:cubicBezTo>
                  <a:cubicBezTo>
                    <a:pt x="16125" y="4948"/>
                    <a:pt x="16380" y="5261"/>
                    <a:pt x="16636" y="5602"/>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9"/>
            <p:cNvSpPr/>
            <p:nvPr/>
          </p:nvSpPr>
          <p:spPr>
            <a:xfrm>
              <a:off x="4294825" y="5177575"/>
              <a:ext cx="659750" cy="285100"/>
            </a:xfrm>
            <a:custGeom>
              <a:avLst/>
              <a:gdLst/>
              <a:ahLst/>
              <a:cxnLst/>
              <a:rect l="l" t="t" r="r" b="b"/>
              <a:pathLst>
                <a:path w="26390" h="11404" fill="none" extrusionOk="0">
                  <a:moveTo>
                    <a:pt x="0" y="11403"/>
                  </a:moveTo>
                  <a:cubicBezTo>
                    <a:pt x="711" y="9754"/>
                    <a:pt x="1422" y="8588"/>
                    <a:pt x="2133" y="8503"/>
                  </a:cubicBezTo>
                  <a:cubicBezTo>
                    <a:pt x="5147" y="8076"/>
                    <a:pt x="8560" y="285"/>
                    <a:pt x="11574" y="199"/>
                  </a:cubicBezTo>
                  <a:lnTo>
                    <a:pt x="12683" y="199"/>
                  </a:lnTo>
                  <a:cubicBezTo>
                    <a:pt x="15328" y="228"/>
                    <a:pt x="18058" y="285"/>
                    <a:pt x="20702" y="85"/>
                  </a:cubicBezTo>
                  <a:cubicBezTo>
                    <a:pt x="21840" y="0"/>
                    <a:pt x="22835" y="1905"/>
                    <a:pt x="23859" y="4607"/>
                  </a:cubicBezTo>
                  <a:cubicBezTo>
                    <a:pt x="24683" y="6654"/>
                    <a:pt x="25536" y="9128"/>
                    <a:pt x="26389" y="11403"/>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9"/>
            <p:cNvSpPr/>
            <p:nvPr/>
          </p:nvSpPr>
          <p:spPr>
            <a:xfrm>
              <a:off x="3561875" y="5333975"/>
              <a:ext cx="223250" cy="128700"/>
            </a:xfrm>
            <a:custGeom>
              <a:avLst/>
              <a:gdLst/>
              <a:ahLst/>
              <a:cxnLst/>
              <a:rect l="l" t="t" r="r" b="b"/>
              <a:pathLst>
                <a:path w="8930" h="5148" fill="none" extrusionOk="0">
                  <a:moveTo>
                    <a:pt x="0" y="5147"/>
                  </a:moveTo>
                  <a:cubicBezTo>
                    <a:pt x="939" y="3242"/>
                    <a:pt x="1877" y="1479"/>
                    <a:pt x="2844" y="654"/>
                  </a:cubicBezTo>
                  <a:cubicBezTo>
                    <a:pt x="3157" y="313"/>
                    <a:pt x="3583" y="114"/>
                    <a:pt x="4067" y="57"/>
                  </a:cubicBezTo>
                  <a:cubicBezTo>
                    <a:pt x="5687" y="0"/>
                    <a:pt x="7308" y="2730"/>
                    <a:pt x="8929" y="5147"/>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9"/>
            <p:cNvSpPr/>
            <p:nvPr/>
          </p:nvSpPr>
          <p:spPr>
            <a:xfrm>
              <a:off x="3170875" y="5414300"/>
              <a:ext cx="137225" cy="48375"/>
            </a:xfrm>
            <a:custGeom>
              <a:avLst/>
              <a:gdLst/>
              <a:ahLst/>
              <a:cxnLst/>
              <a:rect l="l" t="t" r="r" b="b"/>
              <a:pathLst>
                <a:path w="5489" h="1935" fill="none" extrusionOk="0">
                  <a:moveTo>
                    <a:pt x="0" y="1934"/>
                  </a:moveTo>
                  <a:cubicBezTo>
                    <a:pt x="768" y="1110"/>
                    <a:pt x="1365" y="1"/>
                    <a:pt x="2986" y="1"/>
                  </a:cubicBezTo>
                  <a:cubicBezTo>
                    <a:pt x="3811" y="1"/>
                    <a:pt x="4664" y="825"/>
                    <a:pt x="5488" y="1934"/>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9"/>
            <p:cNvSpPr/>
            <p:nvPr/>
          </p:nvSpPr>
          <p:spPr>
            <a:xfrm>
              <a:off x="1612525" y="5392975"/>
              <a:ext cx="196250" cy="69700"/>
            </a:xfrm>
            <a:custGeom>
              <a:avLst/>
              <a:gdLst/>
              <a:ahLst/>
              <a:cxnLst/>
              <a:rect l="l" t="t" r="r" b="b"/>
              <a:pathLst>
                <a:path w="7850" h="2788" fill="none" extrusionOk="0">
                  <a:moveTo>
                    <a:pt x="1" y="2787"/>
                  </a:moveTo>
                  <a:cubicBezTo>
                    <a:pt x="1423" y="1451"/>
                    <a:pt x="2873" y="0"/>
                    <a:pt x="4380" y="0"/>
                  </a:cubicBezTo>
                  <a:cubicBezTo>
                    <a:pt x="5575" y="0"/>
                    <a:pt x="6740" y="1053"/>
                    <a:pt x="7849" y="2787"/>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9"/>
            <p:cNvSpPr/>
            <p:nvPr/>
          </p:nvSpPr>
          <p:spPr>
            <a:xfrm>
              <a:off x="493550" y="5371650"/>
              <a:ext cx="161400" cy="91025"/>
            </a:xfrm>
            <a:custGeom>
              <a:avLst/>
              <a:gdLst/>
              <a:ahLst/>
              <a:cxnLst/>
              <a:rect l="l" t="t" r="r" b="b"/>
              <a:pathLst>
                <a:path w="6456" h="3641" fill="none" extrusionOk="0">
                  <a:moveTo>
                    <a:pt x="1" y="1223"/>
                  </a:moveTo>
                  <a:cubicBezTo>
                    <a:pt x="740" y="683"/>
                    <a:pt x="1536" y="114"/>
                    <a:pt x="2731" y="57"/>
                  </a:cubicBezTo>
                  <a:cubicBezTo>
                    <a:pt x="3754" y="0"/>
                    <a:pt x="5062" y="1508"/>
                    <a:pt x="6456" y="3640"/>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9"/>
            <p:cNvSpPr/>
            <p:nvPr/>
          </p:nvSpPr>
          <p:spPr>
            <a:xfrm>
              <a:off x="6510750" y="5405775"/>
              <a:ext cx="189825" cy="56900"/>
            </a:xfrm>
            <a:custGeom>
              <a:avLst/>
              <a:gdLst/>
              <a:ahLst/>
              <a:cxnLst/>
              <a:rect l="l" t="t" r="r" b="b"/>
              <a:pathLst>
                <a:path w="7593" h="2276" fill="none" extrusionOk="0">
                  <a:moveTo>
                    <a:pt x="0" y="2275"/>
                  </a:moveTo>
                  <a:cubicBezTo>
                    <a:pt x="1820" y="996"/>
                    <a:pt x="3356" y="0"/>
                    <a:pt x="4493" y="0"/>
                  </a:cubicBezTo>
                  <a:cubicBezTo>
                    <a:pt x="5403" y="0"/>
                    <a:pt x="6455" y="967"/>
                    <a:pt x="7593" y="2275"/>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9"/>
            <p:cNvSpPr/>
            <p:nvPr/>
          </p:nvSpPr>
          <p:spPr>
            <a:xfrm>
              <a:off x="5268050" y="5316200"/>
              <a:ext cx="789875" cy="146475"/>
            </a:xfrm>
            <a:custGeom>
              <a:avLst/>
              <a:gdLst/>
              <a:ahLst/>
              <a:cxnLst/>
              <a:rect l="l" t="t" r="r" b="b"/>
              <a:pathLst>
                <a:path w="31595" h="5859" fill="none" extrusionOk="0">
                  <a:moveTo>
                    <a:pt x="1" y="5858"/>
                  </a:moveTo>
                  <a:cubicBezTo>
                    <a:pt x="598" y="5261"/>
                    <a:pt x="1167" y="4891"/>
                    <a:pt x="1736" y="4891"/>
                  </a:cubicBezTo>
                  <a:cubicBezTo>
                    <a:pt x="4778" y="4920"/>
                    <a:pt x="8276" y="0"/>
                    <a:pt x="11489" y="171"/>
                  </a:cubicBezTo>
                  <a:cubicBezTo>
                    <a:pt x="14504" y="313"/>
                    <a:pt x="17603" y="5147"/>
                    <a:pt x="20305" y="4038"/>
                  </a:cubicBezTo>
                  <a:cubicBezTo>
                    <a:pt x="21556" y="3498"/>
                    <a:pt x="22921" y="3157"/>
                    <a:pt x="24286" y="3043"/>
                  </a:cubicBezTo>
                  <a:cubicBezTo>
                    <a:pt x="27329" y="2816"/>
                    <a:pt x="29689" y="4152"/>
                    <a:pt x="31594" y="5858"/>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9"/>
            <p:cNvSpPr/>
            <p:nvPr/>
          </p:nvSpPr>
          <p:spPr>
            <a:xfrm>
              <a:off x="4373725" y="5258600"/>
              <a:ext cx="555975" cy="204075"/>
            </a:xfrm>
            <a:custGeom>
              <a:avLst/>
              <a:gdLst/>
              <a:ahLst/>
              <a:cxnLst/>
              <a:rect l="l" t="t" r="r" b="b"/>
              <a:pathLst>
                <a:path w="22239" h="8163" fill="none" extrusionOk="0">
                  <a:moveTo>
                    <a:pt x="1" y="8162"/>
                  </a:moveTo>
                  <a:cubicBezTo>
                    <a:pt x="2816" y="6456"/>
                    <a:pt x="5887" y="86"/>
                    <a:pt x="8645" y="29"/>
                  </a:cubicBezTo>
                  <a:lnTo>
                    <a:pt x="9754" y="29"/>
                  </a:lnTo>
                  <a:cubicBezTo>
                    <a:pt x="12513" y="86"/>
                    <a:pt x="15328" y="200"/>
                    <a:pt x="18058" y="58"/>
                  </a:cubicBezTo>
                  <a:cubicBezTo>
                    <a:pt x="19195" y="1"/>
                    <a:pt x="20191" y="2134"/>
                    <a:pt x="21186" y="5034"/>
                  </a:cubicBezTo>
                  <a:cubicBezTo>
                    <a:pt x="21556" y="6030"/>
                    <a:pt x="21897" y="7082"/>
                    <a:pt x="22238" y="8162"/>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9"/>
            <p:cNvSpPr/>
            <p:nvPr/>
          </p:nvSpPr>
          <p:spPr>
            <a:xfrm>
              <a:off x="3609500" y="5424975"/>
              <a:ext cx="104525" cy="37700"/>
            </a:xfrm>
            <a:custGeom>
              <a:avLst/>
              <a:gdLst/>
              <a:ahLst/>
              <a:cxnLst/>
              <a:rect l="l" t="t" r="r" b="b"/>
              <a:pathLst>
                <a:path w="4181" h="1508" fill="none" extrusionOk="0">
                  <a:moveTo>
                    <a:pt x="0" y="1507"/>
                  </a:moveTo>
                  <a:cubicBezTo>
                    <a:pt x="228" y="1194"/>
                    <a:pt x="455" y="910"/>
                    <a:pt x="740" y="626"/>
                  </a:cubicBezTo>
                  <a:cubicBezTo>
                    <a:pt x="1081" y="284"/>
                    <a:pt x="1508" y="85"/>
                    <a:pt x="1991" y="29"/>
                  </a:cubicBezTo>
                  <a:cubicBezTo>
                    <a:pt x="2730" y="0"/>
                    <a:pt x="3441" y="597"/>
                    <a:pt x="4181" y="1507"/>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9"/>
            <p:cNvSpPr/>
            <p:nvPr/>
          </p:nvSpPr>
          <p:spPr>
            <a:xfrm>
              <a:off x="526250" y="5451275"/>
              <a:ext cx="63300" cy="11400"/>
            </a:xfrm>
            <a:custGeom>
              <a:avLst/>
              <a:gdLst/>
              <a:ahLst/>
              <a:cxnLst/>
              <a:rect l="l" t="t" r="r" b="b"/>
              <a:pathLst>
                <a:path w="2532" h="456" fill="none" extrusionOk="0">
                  <a:moveTo>
                    <a:pt x="1" y="455"/>
                  </a:moveTo>
                  <a:cubicBezTo>
                    <a:pt x="484" y="199"/>
                    <a:pt x="996" y="29"/>
                    <a:pt x="1536" y="0"/>
                  </a:cubicBezTo>
                  <a:cubicBezTo>
                    <a:pt x="1935" y="29"/>
                    <a:pt x="2276" y="171"/>
                    <a:pt x="2532" y="455"/>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9"/>
            <p:cNvSpPr/>
            <p:nvPr/>
          </p:nvSpPr>
          <p:spPr>
            <a:xfrm>
              <a:off x="5466400" y="5410025"/>
              <a:ext cx="209050" cy="52650"/>
            </a:xfrm>
            <a:custGeom>
              <a:avLst/>
              <a:gdLst/>
              <a:ahLst/>
              <a:cxnLst/>
              <a:rect l="l" t="t" r="r" b="b"/>
              <a:pathLst>
                <a:path w="8362" h="2106" fill="none" extrusionOk="0">
                  <a:moveTo>
                    <a:pt x="1" y="2105"/>
                  </a:moveTo>
                  <a:cubicBezTo>
                    <a:pt x="1451" y="996"/>
                    <a:pt x="2901" y="1"/>
                    <a:pt x="4323" y="58"/>
                  </a:cubicBezTo>
                  <a:cubicBezTo>
                    <a:pt x="5717" y="86"/>
                    <a:pt x="7025" y="1082"/>
                    <a:pt x="8361" y="2105"/>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9"/>
            <p:cNvSpPr/>
            <p:nvPr/>
          </p:nvSpPr>
          <p:spPr>
            <a:xfrm>
              <a:off x="4456200" y="5336800"/>
              <a:ext cx="455000" cy="125875"/>
            </a:xfrm>
            <a:custGeom>
              <a:avLst/>
              <a:gdLst/>
              <a:ahLst/>
              <a:cxnLst/>
              <a:rect l="l" t="t" r="r" b="b"/>
              <a:pathLst>
                <a:path w="18200" h="5035" fill="none" extrusionOk="0">
                  <a:moveTo>
                    <a:pt x="0" y="5034"/>
                  </a:moveTo>
                  <a:cubicBezTo>
                    <a:pt x="1877" y="2646"/>
                    <a:pt x="3782" y="29"/>
                    <a:pt x="5574" y="1"/>
                  </a:cubicBezTo>
                  <a:lnTo>
                    <a:pt x="6711" y="1"/>
                  </a:lnTo>
                  <a:cubicBezTo>
                    <a:pt x="9555" y="58"/>
                    <a:pt x="12456" y="228"/>
                    <a:pt x="15271" y="172"/>
                  </a:cubicBezTo>
                  <a:cubicBezTo>
                    <a:pt x="16351" y="143"/>
                    <a:pt x="17290" y="2191"/>
                    <a:pt x="18200" y="5034"/>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9"/>
            <p:cNvSpPr/>
            <p:nvPr/>
          </p:nvSpPr>
          <p:spPr>
            <a:xfrm>
              <a:off x="4524450" y="5414300"/>
              <a:ext cx="366150" cy="48375"/>
            </a:xfrm>
            <a:custGeom>
              <a:avLst/>
              <a:gdLst/>
              <a:ahLst/>
              <a:cxnLst/>
              <a:rect l="l" t="t" r="r" b="b"/>
              <a:pathLst>
                <a:path w="14646" h="1935" fill="none" extrusionOk="0">
                  <a:moveTo>
                    <a:pt x="0" y="1934"/>
                  </a:moveTo>
                  <a:cubicBezTo>
                    <a:pt x="1052" y="797"/>
                    <a:pt x="2076" y="1"/>
                    <a:pt x="3071" y="1"/>
                  </a:cubicBezTo>
                  <a:cubicBezTo>
                    <a:pt x="6370" y="1"/>
                    <a:pt x="9782" y="285"/>
                    <a:pt x="13081" y="313"/>
                  </a:cubicBezTo>
                  <a:cubicBezTo>
                    <a:pt x="13621" y="313"/>
                    <a:pt x="14133" y="939"/>
                    <a:pt x="14645" y="1934"/>
                  </a:cubicBezTo>
                </a:path>
              </a:pathLst>
            </a:custGeom>
            <a:noFill/>
            <a:ln w="19050" cap="rnd" cmpd="sng">
              <a:solidFill>
                <a:schemeClr val="accent1"/>
              </a:solidFill>
              <a:prstDash val="solid"/>
              <a:miter lim="284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 name="Google Shape;409;p19"/>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a:endParaRPr/>
          </a:p>
        </p:txBody>
      </p:sp>
      <p:sp>
        <p:nvSpPr>
          <p:cNvPr id="410" name="Google Shape;410;p19"/>
          <p:cNvSpPr txBox="1">
            <a:spLocks noGrp="1"/>
          </p:cNvSpPr>
          <p:nvPr>
            <p:ph type="subTitle" idx="1"/>
          </p:nvPr>
        </p:nvSpPr>
        <p:spPr>
          <a:xfrm>
            <a:off x="713225" y="2824288"/>
            <a:ext cx="1742700" cy="50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411" name="Google Shape;411;p19"/>
          <p:cNvSpPr txBox="1">
            <a:spLocks noGrp="1"/>
          </p:cNvSpPr>
          <p:nvPr>
            <p:ph type="subTitle" idx="2"/>
          </p:nvPr>
        </p:nvSpPr>
        <p:spPr>
          <a:xfrm>
            <a:off x="713225" y="1742873"/>
            <a:ext cx="1742700" cy="978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7200">
                <a:solidFill>
                  <a:schemeClr val="accent2"/>
                </a:solidFill>
                <a:latin typeface="Londrina Solid"/>
                <a:ea typeface="Londrina Solid"/>
                <a:cs typeface="Londrina Solid"/>
                <a:sym typeface="Londrina Solid"/>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412" name="Google Shape;412;p19"/>
          <p:cNvSpPr txBox="1">
            <a:spLocks noGrp="1"/>
          </p:cNvSpPr>
          <p:nvPr>
            <p:ph type="subTitle" idx="3"/>
          </p:nvPr>
        </p:nvSpPr>
        <p:spPr>
          <a:xfrm>
            <a:off x="3700650" y="2824288"/>
            <a:ext cx="1742700" cy="50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413" name="Google Shape;413;p19"/>
          <p:cNvSpPr txBox="1">
            <a:spLocks noGrp="1"/>
          </p:cNvSpPr>
          <p:nvPr>
            <p:ph type="subTitle" idx="4"/>
          </p:nvPr>
        </p:nvSpPr>
        <p:spPr>
          <a:xfrm>
            <a:off x="3700650" y="1742873"/>
            <a:ext cx="1742700" cy="978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7200">
                <a:solidFill>
                  <a:schemeClr val="accent6"/>
                </a:solidFill>
                <a:latin typeface="Londrina Solid"/>
                <a:ea typeface="Londrina Solid"/>
                <a:cs typeface="Londrina Solid"/>
                <a:sym typeface="Londrina Solid"/>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414" name="Google Shape;414;p19"/>
          <p:cNvSpPr txBox="1">
            <a:spLocks noGrp="1"/>
          </p:cNvSpPr>
          <p:nvPr>
            <p:ph type="subTitle" idx="5"/>
          </p:nvPr>
        </p:nvSpPr>
        <p:spPr>
          <a:xfrm>
            <a:off x="6688075" y="2824288"/>
            <a:ext cx="1742700" cy="50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415" name="Google Shape;415;p19"/>
          <p:cNvSpPr txBox="1">
            <a:spLocks noGrp="1"/>
          </p:cNvSpPr>
          <p:nvPr>
            <p:ph type="subTitle" idx="6"/>
          </p:nvPr>
        </p:nvSpPr>
        <p:spPr>
          <a:xfrm>
            <a:off x="6688075" y="1742873"/>
            <a:ext cx="1742700" cy="978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7200">
                <a:solidFill>
                  <a:schemeClr val="accent5"/>
                </a:solidFill>
                <a:latin typeface="Londrina Solid"/>
                <a:ea typeface="Londrina Solid"/>
                <a:cs typeface="Londrina Solid"/>
                <a:sym typeface="Londrina Solid"/>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Numbers">
  <p:cSld name="CUSTOM_3">
    <p:spTree>
      <p:nvGrpSpPr>
        <p:cNvPr id="1" name="Shape 416"/>
        <p:cNvGrpSpPr/>
        <p:nvPr/>
      </p:nvGrpSpPr>
      <p:grpSpPr>
        <a:xfrm>
          <a:off x="0" y="0"/>
          <a:ext cx="0" cy="0"/>
          <a:chOff x="0" y="0"/>
          <a:chExt cx="0" cy="0"/>
        </a:xfrm>
      </p:grpSpPr>
      <p:sp>
        <p:nvSpPr>
          <p:cNvPr id="417" name="Google Shape;417;p20"/>
          <p:cNvSpPr/>
          <p:nvPr/>
        </p:nvSpPr>
        <p:spPr>
          <a:xfrm rot="-5400000">
            <a:off x="-1980800" y="1980900"/>
            <a:ext cx="5143286" cy="1181691"/>
          </a:xfrm>
          <a:custGeom>
            <a:avLst/>
            <a:gdLst/>
            <a:ahLst/>
            <a:cxnLst/>
            <a:rect l="l" t="t" r="r" b="b"/>
            <a:pathLst>
              <a:path w="214908" h="49376" extrusionOk="0">
                <a:moveTo>
                  <a:pt x="53" y="48211"/>
                </a:moveTo>
                <a:cubicBezTo>
                  <a:pt x="266" y="46227"/>
                  <a:pt x="4871" y="40914"/>
                  <a:pt x="9405" y="37159"/>
                </a:cubicBezTo>
                <a:cubicBezTo>
                  <a:pt x="13939" y="33404"/>
                  <a:pt x="17836" y="28374"/>
                  <a:pt x="27259" y="25682"/>
                </a:cubicBezTo>
                <a:cubicBezTo>
                  <a:pt x="36682" y="22990"/>
                  <a:pt x="54181" y="23627"/>
                  <a:pt x="65941" y="21006"/>
                </a:cubicBezTo>
                <a:cubicBezTo>
                  <a:pt x="77702" y="18385"/>
                  <a:pt x="89745" y="13001"/>
                  <a:pt x="97822" y="9954"/>
                </a:cubicBezTo>
                <a:cubicBezTo>
                  <a:pt x="105899" y="6908"/>
                  <a:pt x="109513" y="4357"/>
                  <a:pt x="114401" y="2727"/>
                </a:cubicBezTo>
                <a:cubicBezTo>
                  <a:pt x="119290" y="1098"/>
                  <a:pt x="120777" y="-177"/>
                  <a:pt x="127153" y="177"/>
                </a:cubicBezTo>
                <a:cubicBezTo>
                  <a:pt x="133529" y="531"/>
                  <a:pt x="146353" y="673"/>
                  <a:pt x="152658" y="4853"/>
                </a:cubicBezTo>
                <a:cubicBezTo>
                  <a:pt x="158963" y="9033"/>
                  <a:pt x="159530" y="19377"/>
                  <a:pt x="164985" y="25257"/>
                </a:cubicBezTo>
                <a:cubicBezTo>
                  <a:pt x="170440" y="31137"/>
                  <a:pt x="177312" y="36664"/>
                  <a:pt x="185389" y="40135"/>
                </a:cubicBezTo>
                <a:cubicBezTo>
                  <a:pt x="193466" y="43607"/>
                  <a:pt x="210186" y="44669"/>
                  <a:pt x="213445" y="46086"/>
                </a:cubicBezTo>
                <a:cubicBezTo>
                  <a:pt x="216704" y="47503"/>
                  <a:pt x="214366" y="48140"/>
                  <a:pt x="204943" y="48636"/>
                </a:cubicBezTo>
                <a:cubicBezTo>
                  <a:pt x="195520" y="49132"/>
                  <a:pt x="174833" y="49061"/>
                  <a:pt x="156909" y="49061"/>
                </a:cubicBezTo>
                <a:cubicBezTo>
                  <a:pt x="138985" y="49061"/>
                  <a:pt x="117659" y="48707"/>
                  <a:pt x="97397" y="48636"/>
                </a:cubicBezTo>
                <a:cubicBezTo>
                  <a:pt x="77135" y="48565"/>
                  <a:pt x="50213" y="48565"/>
                  <a:pt x="35335" y="48636"/>
                </a:cubicBezTo>
                <a:cubicBezTo>
                  <a:pt x="20457" y="48707"/>
                  <a:pt x="14010" y="49132"/>
                  <a:pt x="8130" y="49061"/>
                </a:cubicBezTo>
                <a:cubicBezTo>
                  <a:pt x="2250" y="48990"/>
                  <a:pt x="-159" y="50195"/>
                  <a:pt x="53" y="48211"/>
                </a:cubicBezTo>
                <a:close/>
              </a:path>
            </a:pathLst>
          </a:custGeom>
          <a:solidFill>
            <a:srgbClr val="FF9900">
              <a:alpha val="55310"/>
            </a:srgbClr>
          </a:solidFill>
          <a:ln>
            <a:noFill/>
          </a:ln>
        </p:spPr>
      </p:sp>
      <p:grpSp>
        <p:nvGrpSpPr>
          <p:cNvPr id="418" name="Google Shape;418;p20"/>
          <p:cNvGrpSpPr/>
          <p:nvPr/>
        </p:nvGrpSpPr>
        <p:grpSpPr>
          <a:xfrm rot="-5400000">
            <a:off x="-1654440" y="2280851"/>
            <a:ext cx="4590950" cy="980675"/>
            <a:chOff x="2042025" y="4162825"/>
            <a:chExt cx="4590950" cy="980675"/>
          </a:xfrm>
        </p:grpSpPr>
        <p:sp>
          <p:nvSpPr>
            <p:cNvPr id="419" name="Google Shape;419;p20"/>
            <p:cNvSpPr/>
            <p:nvPr/>
          </p:nvSpPr>
          <p:spPr>
            <a:xfrm>
              <a:off x="4324875" y="4946825"/>
              <a:ext cx="357225" cy="196450"/>
            </a:xfrm>
            <a:custGeom>
              <a:avLst/>
              <a:gdLst/>
              <a:ahLst/>
              <a:cxnLst/>
              <a:rect l="l" t="t" r="r" b="b"/>
              <a:pathLst>
                <a:path w="14289" h="7858" extrusionOk="0">
                  <a:moveTo>
                    <a:pt x="8815" y="1"/>
                  </a:moveTo>
                  <a:cubicBezTo>
                    <a:pt x="5181" y="1"/>
                    <a:pt x="2089" y="4918"/>
                    <a:pt x="161" y="7358"/>
                  </a:cubicBezTo>
                  <a:cubicBezTo>
                    <a:pt x="0" y="7564"/>
                    <a:pt x="187" y="7858"/>
                    <a:pt x="379" y="7858"/>
                  </a:cubicBezTo>
                  <a:cubicBezTo>
                    <a:pt x="441" y="7858"/>
                    <a:pt x="504" y="7827"/>
                    <a:pt x="556" y="7753"/>
                  </a:cubicBezTo>
                  <a:cubicBezTo>
                    <a:pt x="2441" y="5382"/>
                    <a:pt x="4751" y="1795"/>
                    <a:pt x="7790" y="762"/>
                  </a:cubicBezTo>
                  <a:cubicBezTo>
                    <a:pt x="8170" y="633"/>
                    <a:pt x="8525" y="574"/>
                    <a:pt x="8858" y="574"/>
                  </a:cubicBezTo>
                  <a:cubicBezTo>
                    <a:pt x="11839" y="574"/>
                    <a:pt x="13058" y="5307"/>
                    <a:pt x="13687" y="7631"/>
                  </a:cubicBezTo>
                  <a:cubicBezTo>
                    <a:pt x="13736" y="7777"/>
                    <a:pt x="13848" y="7840"/>
                    <a:pt x="13958" y="7840"/>
                  </a:cubicBezTo>
                  <a:cubicBezTo>
                    <a:pt x="14125" y="7840"/>
                    <a:pt x="14289" y="7698"/>
                    <a:pt x="14234" y="7479"/>
                  </a:cubicBezTo>
                  <a:cubicBezTo>
                    <a:pt x="13535" y="4895"/>
                    <a:pt x="12350" y="93"/>
                    <a:pt x="8915" y="2"/>
                  </a:cubicBezTo>
                  <a:cubicBezTo>
                    <a:pt x="8882" y="1"/>
                    <a:pt x="8849" y="1"/>
                    <a:pt x="8815"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0"/>
            <p:cNvSpPr/>
            <p:nvPr/>
          </p:nvSpPr>
          <p:spPr>
            <a:xfrm>
              <a:off x="4051275" y="4774950"/>
              <a:ext cx="785850" cy="368475"/>
            </a:xfrm>
            <a:custGeom>
              <a:avLst/>
              <a:gdLst/>
              <a:ahLst/>
              <a:cxnLst/>
              <a:rect l="l" t="t" r="r" b="b"/>
              <a:pathLst>
                <a:path w="31434" h="14739" extrusionOk="0">
                  <a:moveTo>
                    <a:pt x="21758" y="1"/>
                  </a:moveTo>
                  <a:cubicBezTo>
                    <a:pt x="21274" y="1"/>
                    <a:pt x="20787" y="46"/>
                    <a:pt x="20315" y="129"/>
                  </a:cubicBezTo>
                  <a:cubicBezTo>
                    <a:pt x="16728" y="707"/>
                    <a:pt x="13202" y="2682"/>
                    <a:pt x="10345" y="4871"/>
                  </a:cubicBezTo>
                  <a:cubicBezTo>
                    <a:pt x="6698" y="7637"/>
                    <a:pt x="4084" y="11588"/>
                    <a:pt x="254" y="14202"/>
                  </a:cubicBezTo>
                  <a:cubicBezTo>
                    <a:pt x="0" y="14354"/>
                    <a:pt x="148" y="14739"/>
                    <a:pt x="381" y="14739"/>
                  </a:cubicBezTo>
                  <a:cubicBezTo>
                    <a:pt x="427" y="14739"/>
                    <a:pt x="477" y="14724"/>
                    <a:pt x="527" y="14688"/>
                  </a:cubicBezTo>
                  <a:cubicBezTo>
                    <a:pt x="3992" y="12318"/>
                    <a:pt x="6485" y="9004"/>
                    <a:pt x="9555" y="6239"/>
                  </a:cubicBezTo>
                  <a:cubicBezTo>
                    <a:pt x="12290" y="3807"/>
                    <a:pt x="15543" y="2014"/>
                    <a:pt x="19069" y="980"/>
                  </a:cubicBezTo>
                  <a:cubicBezTo>
                    <a:pt x="19955" y="729"/>
                    <a:pt x="20928" y="535"/>
                    <a:pt x="21883" y="535"/>
                  </a:cubicBezTo>
                  <a:cubicBezTo>
                    <a:pt x="22891" y="535"/>
                    <a:pt x="23879" y="751"/>
                    <a:pt x="24722" y="1345"/>
                  </a:cubicBezTo>
                  <a:cubicBezTo>
                    <a:pt x="26394" y="2500"/>
                    <a:pt x="26181" y="4658"/>
                    <a:pt x="26364" y="6421"/>
                  </a:cubicBezTo>
                  <a:cubicBezTo>
                    <a:pt x="26728" y="9643"/>
                    <a:pt x="28309" y="12591"/>
                    <a:pt x="30801" y="14628"/>
                  </a:cubicBezTo>
                  <a:cubicBezTo>
                    <a:pt x="30862" y="14681"/>
                    <a:pt x="30930" y="14704"/>
                    <a:pt x="30995" y="14704"/>
                  </a:cubicBezTo>
                  <a:cubicBezTo>
                    <a:pt x="31227" y="14704"/>
                    <a:pt x="31433" y="14422"/>
                    <a:pt x="31197" y="14233"/>
                  </a:cubicBezTo>
                  <a:cubicBezTo>
                    <a:pt x="29373" y="12743"/>
                    <a:pt x="28066" y="10737"/>
                    <a:pt x="27367" y="8488"/>
                  </a:cubicBezTo>
                  <a:cubicBezTo>
                    <a:pt x="26850" y="6755"/>
                    <a:pt x="27032" y="4962"/>
                    <a:pt x="26607" y="3229"/>
                  </a:cubicBezTo>
                  <a:cubicBezTo>
                    <a:pt x="26036" y="895"/>
                    <a:pt x="23922" y="1"/>
                    <a:pt x="21758"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0"/>
            <p:cNvSpPr/>
            <p:nvPr/>
          </p:nvSpPr>
          <p:spPr>
            <a:xfrm>
              <a:off x="2675425" y="4577125"/>
              <a:ext cx="2515900" cy="566250"/>
            </a:xfrm>
            <a:custGeom>
              <a:avLst/>
              <a:gdLst/>
              <a:ahLst/>
              <a:cxnLst/>
              <a:rect l="l" t="t" r="r" b="b"/>
              <a:pathLst>
                <a:path w="100636" h="22650" extrusionOk="0">
                  <a:moveTo>
                    <a:pt x="82509" y="0"/>
                  </a:moveTo>
                  <a:cubicBezTo>
                    <a:pt x="79767" y="0"/>
                    <a:pt x="76830" y="928"/>
                    <a:pt x="74589" y="1811"/>
                  </a:cubicBezTo>
                  <a:cubicBezTo>
                    <a:pt x="67051" y="4759"/>
                    <a:pt x="61853" y="10838"/>
                    <a:pt x="54984" y="14881"/>
                  </a:cubicBezTo>
                  <a:cubicBezTo>
                    <a:pt x="47446" y="19349"/>
                    <a:pt x="37871" y="19744"/>
                    <a:pt x="29330" y="19896"/>
                  </a:cubicBezTo>
                  <a:cubicBezTo>
                    <a:pt x="28555" y="19911"/>
                    <a:pt x="27778" y="19917"/>
                    <a:pt x="26999" y="19917"/>
                  </a:cubicBezTo>
                  <a:cubicBezTo>
                    <a:pt x="23929" y="19917"/>
                    <a:pt x="20832" y="19826"/>
                    <a:pt x="17740" y="19826"/>
                  </a:cubicBezTo>
                  <a:cubicBezTo>
                    <a:pt x="11829" y="19826"/>
                    <a:pt x="5938" y="20157"/>
                    <a:pt x="302" y="22085"/>
                  </a:cubicBezTo>
                  <a:cubicBezTo>
                    <a:pt x="1" y="22194"/>
                    <a:pt x="94" y="22649"/>
                    <a:pt x="360" y="22649"/>
                  </a:cubicBezTo>
                  <a:cubicBezTo>
                    <a:pt x="390" y="22649"/>
                    <a:pt x="421" y="22644"/>
                    <a:pt x="454" y="22632"/>
                  </a:cubicBezTo>
                  <a:cubicBezTo>
                    <a:pt x="5960" y="20737"/>
                    <a:pt x="11748" y="20393"/>
                    <a:pt x="17544" y="20393"/>
                  </a:cubicBezTo>
                  <a:cubicBezTo>
                    <a:pt x="20674" y="20393"/>
                    <a:pt x="23807" y="20494"/>
                    <a:pt x="26898" y="20504"/>
                  </a:cubicBezTo>
                  <a:cubicBezTo>
                    <a:pt x="34831" y="20504"/>
                    <a:pt x="43373" y="20231"/>
                    <a:pt x="50880" y="17434"/>
                  </a:cubicBezTo>
                  <a:cubicBezTo>
                    <a:pt x="58722" y="14516"/>
                    <a:pt x="64011" y="7708"/>
                    <a:pt x="71337" y="3878"/>
                  </a:cubicBezTo>
                  <a:cubicBezTo>
                    <a:pt x="74075" y="2453"/>
                    <a:pt x="78547" y="511"/>
                    <a:pt x="82416" y="511"/>
                  </a:cubicBezTo>
                  <a:cubicBezTo>
                    <a:pt x="84904" y="511"/>
                    <a:pt x="87142" y="1314"/>
                    <a:pt x="88510" y="3574"/>
                  </a:cubicBezTo>
                  <a:cubicBezTo>
                    <a:pt x="90820" y="7404"/>
                    <a:pt x="88784" y="12115"/>
                    <a:pt x="91003" y="15945"/>
                  </a:cubicBezTo>
                  <a:cubicBezTo>
                    <a:pt x="92978" y="19349"/>
                    <a:pt x="96687" y="21203"/>
                    <a:pt x="100182" y="22632"/>
                  </a:cubicBezTo>
                  <a:cubicBezTo>
                    <a:pt x="100218" y="22644"/>
                    <a:pt x="100252" y="22649"/>
                    <a:pt x="100283" y="22649"/>
                  </a:cubicBezTo>
                  <a:cubicBezTo>
                    <a:pt x="100567" y="22649"/>
                    <a:pt x="100635" y="22194"/>
                    <a:pt x="100334" y="22085"/>
                  </a:cubicBezTo>
                  <a:cubicBezTo>
                    <a:pt x="95957" y="20291"/>
                    <a:pt x="91033" y="17586"/>
                    <a:pt x="90425" y="12328"/>
                  </a:cubicBezTo>
                  <a:cubicBezTo>
                    <a:pt x="90060" y="9015"/>
                    <a:pt x="90760" y="5519"/>
                    <a:pt x="88571" y="2662"/>
                  </a:cubicBezTo>
                  <a:cubicBezTo>
                    <a:pt x="87069" y="683"/>
                    <a:pt x="84861" y="0"/>
                    <a:pt x="82509"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0"/>
            <p:cNvSpPr/>
            <p:nvPr/>
          </p:nvSpPr>
          <p:spPr>
            <a:xfrm>
              <a:off x="2222500" y="4384775"/>
              <a:ext cx="3260050" cy="758425"/>
            </a:xfrm>
            <a:custGeom>
              <a:avLst/>
              <a:gdLst/>
              <a:ahLst/>
              <a:cxnLst/>
              <a:rect l="l" t="t" r="r" b="b"/>
              <a:pathLst>
                <a:path w="130402" h="30337" extrusionOk="0">
                  <a:moveTo>
                    <a:pt x="112363" y="1"/>
                  </a:moveTo>
                  <a:cubicBezTo>
                    <a:pt x="110646" y="1"/>
                    <a:pt x="108934" y="129"/>
                    <a:pt x="107235" y="386"/>
                  </a:cubicBezTo>
                  <a:cubicBezTo>
                    <a:pt x="95867" y="2058"/>
                    <a:pt x="85685" y="8016"/>
                    <a:pt x="75441" y="12848"/>
                  </a:cubicBezTo>
                  <a:cubicBezTo>
                    <a:pt x="63709" y="18380"/>
                    <a:pt x="50730" y="19049"/>
                    <a:pt x="37994" y="19627"/>
                  </a:cubicBezTo>
                  <a:cubicBezTo>
                    <a:pt x="31185" y="19961"/>
                    <a:pt x="24285" y="20174"/>
                    <a:pt x="17568" y="21420"/>
                  </a:cubicBezTo>
                  <a:cubicBezTo>
                    <a:pt x="10942" y="22636"/>
                    <a:pt x="5136" y="25250"/>
                    <a:pt x="212" y="29840"/>
                  </a:cubicBezTo>
                  <a:cubicBezTo>
                    <a:pt x="1" y="30027"/>
                    <a:pt x="188" y="30323"/>
                    <a:pt x="410" y="30323"/>
                  </a:cubicBezTo>
                  <a:cubicBezTo>
                    <a:pt x="476" y="30323"/>
                    <a:pt x="545" y="30297"/>
                    <a:pt x="607" y="30235"/>
                  </a:cubicBezTo>
                  <a:cubicBezTo>
                    <a:pt x="10242" y="21268"/>
                    <a:pt x="23495" y="20903"/>
                    <a:pt x="35957" y="20295"/>
                  </a:cubicBezTo>
                  <a:cubicBezTo>
                    <a:pt x="47872" y="19748"/>
                    <a:pt x="60031" y="19444"/>
                    <a:pt x="71338" y="15219"/>
                  </a:cubicBezTo>
                  <a:cubicBezTo>
                    <a:pt x="81946" y="11237"/>
                    <a:pt x="91429" y="4794"/>
                    <a:pt x="102524" y="1936"/>
                  </a:cubicBezTo>
                  <a:cubicBezTo>
                    <a:pt x="105579" y="1132"/>
                    <a:pt x="109213" y="412"/>
                    <a:pt x="112732" y="412"/>
                  </a:cubicBezTo>
                  <a:cubicBezTo>
                    <a:pt x="115199" y="412"/>
                    <a:pt x="117611" y="766"/>
                    <a:pt x="119728" y="1693"/>
                  </a:cubicBezTo>
                  <a:cubicBezTo>
                    <a:pt x="125837" y="4368"/>
                    <a:pt x="117266" y="9991"/>
                    <a:pt x="115229" y="12544"/>
                  </a:cubicBezTo>
                  <a:cubicBezTo>
                    <a:pt x="112524" y="15979"/>
                    <a:pt x="112798" y="20873"/>
                    <a:pt x="115837" y="23973"/>
                  </a:cubicBezTo>
                  <a:cubicBezTo>
                    <a:pt x="119424" y="27803"/>
                    <a:pt x="125077" y="28988"/>
                    <a:pt x="129941" y="30326"/>
                  </a:cubicBezTo>
                  <a:cubicBezTo>
                    <a:pt x="129966" y="30333"/>
                    <a:pt x="129991" y="30336"/>
                    <a:pt x="130014" y="30336"/>
                  </a:cubicBezTo>
                  <a:cubicBezTo>
                    <a:pt x="130296" y="30336"/>
                    <a:pt x="130402" y="29863"/>
                    <a:pt x="130093" y="29779"/>
                  </a:cubicBezTo>
                  <a:cubicBezTo>
                    <a:pt x="125199" y="28441"/>
                    <a:pt x="119363" y="27256"/>
                    <a:pt x="115928" y="23213"/>
                  </a:cubicBezTo>
                  <a:cubicBezTo>
                    <a:pt x="114044" y="21055"/>
                    <a:pt x="113314" y="17864"/>
                    <a:pt x="114348" y="15128"/>
                  </a:cubicBezTo>
                  <a:cubicBezTo>
                    <a:pt x="115260" y="12788"/>
                    <a:pt x="117357" y="11116"/>
                    <a:pt x="119150" y="9444"/>
                  </a:cubicBezTo>
                  <a:cubicBezTo>
                    <a:pt x="121156" y="7590"/>
                    <a:pt x="124318" y="4186"/>
                    <a:pt x="121156" y="1815"/>
                  </a:cubicBezTo>
                  <a:cubicBezTo>
                    <a:pt x="119485" y="569"/>
                    <a:pt x="117144" y="295"/>
                    <a:pt x="115138" y="113"/>
                  </a:cubicBezTo>
                  <a:cubicBezTo>
                    <a:pt x="114213" y="38"/>
                    <a:pt x="113287" y="1"/>
                    <a:pt x="112363"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0"/>
            <p:cNvSpPr/>
            <p:nvPr/>
          </p:nvSpPr>
          <p:spPr>
            <a:xfrm>
              <a:off x="2042025" y="4162825"/>
              <a:ext cx="4590950" cy="980675"/>
            </a:xfrm>
            <a:custGeom>
              <a:avLst/>
              <a:gdLst/>
              <a:ahLst/>
              <a:cxnLst/>
              <a:rect l="l" t="t" r="r" b="b"/>
              <a:pathLst>
                <a:path w="183638" h="39227" extrusionOk="0">
                  <a:moveTo>
                    <a:pt x="121144" y="1"/>
                  </a:moveTo>
                  <a:cubicBezTo>
                    <a:pt x="114845" y="1"/>
                    <a:pt x="108443" y="1198"/>
                    <a:pt x="102721" y="3580"/>
                  </a:cubicBezTo>
                  <a:cubicBezTo>
                    <a:pt x="94150" y="7137"/>
                    <a:pt x="86034" y="11513"/>
                    <a:pt x="77189" y="14371"/>
                  </a:cubicBezTo>
                  <a:cubicBezTo>
                    <a:pt x="68739" y="17045"/>
                    <a:pt x="60015" y="18839"/>
                    <a:pt x="51201" y="19690"/>
                  </a:cubicBezTo>
                  <a:cubicBezTo>
                    <a:pt x="42143" y="20632"/>
                    <a:pt x="32903" y="20723"/>
                    <a:pt x="24118" y="23398"/>
                  </a:cubicBezTo>
                  <a:cubicBezTo>
                    <a:pt x="14726" y="26255"/>
                    <a:pt x="7856" y="32821"/>
                    <a:pt x="227" y="38687"/>
                  </a:cubicBezTo>
                  <a:cubicBezTo>
                    <a:pt x="1" y="38863"/>
                    <a:pt x="149" y="39226"/>
                    <a:pt x="379" y="39226"/>
                  </a:cubicBezTo>
                  <a:cubicBezTo>
                    <a:pt x="427" y="39226"/>
                    <a:pt x="479" y="39210"/>
                    <a:pt x="531" y="39173"/>
                  </a:cubicBezTo>
                  <a:cubicBezTo>
                    <a:pt x="7552" y="33763"/>
                    <a:pt x="13966" y="27502"/>
                    <a:pt x="22477" y="24523"/>
                  </a:cubicBezTo>
                  <a:cubicBezTo>
                    <a:pt x="30288" y="21787"/>
                    <a:pt x="38617" y="21331"/>
                    <a:pt x="46793" y="20663"/>
                  </a:cubicBezTo>
                  <a:cubicBezTo>
                    <a:pt x="55031" y="19994"/>
                    <a:pt x="63207" y="18808"/>
                    <a:pt x="71201" y="16711"/>
                  </a:cubicBezTo>
                  <a:cubicBezTo>
                    <a:pt x="79742" y="14462"/>
                    <a:pt x="87858" y="11118"/>
                    <a:pt x="95822" y="7349"/>
                  </a:cubicBezTo>
                  <a:cubicBezTo>
                    <a:pt x="100016" y="5343"/>
                    <a:pt x="104302" y="3216"/>
                    <a:pt x="108831" y="2060"/>
                  </a:cubicBezTo>
                  <a:cubicBezTo>
                    <a:pt x="113040" y="1001"/>
                    <a:pt x="117385" y="751"/>
                    <a:pt x="121712" y="751"/>
                  </a:cubicBezTo>
                  <a:cubicBezTo>
                    <a:pt x="121978" y="751"/>
                    <a:pt x="122243" y="752"/>
                    <a:pt x="122509" y="753"/>
                  </a:cubicBezTo>
                  <a:cubicBezTo>
                    <a:pt x="122566" y="753"/>
                    <a:pt x="122623" y="753"/>
                    <a:pt x="122681" y="753"/>
                  </a:cubicBezTo>
                  <a:cubicBezTo>
                    <a:pt x="128336" y="753"/>
                    <a:pt x="133927" y="2241"/>
                    <a:pt x="138862" y="5070"/>
                  </a:cubicBezTo>
                  <a:cubicBezTo>
                    <a:pt x="143360" y="7623"/>
                    <a:pt x="148528" y="11878"/>
                    <a:pt x="148315" y="17623"/>
                  </a:cubicBezTo>
                  <a:cubicBezTo>
                    <a:pt x="148285" y="19082"/>
                    <a:pt x="147889" y="20784"/>
                    <a:pt x="147038" y="21970"/>
                  </a:cubicBezTo>
                  <a:cubicBezTo>
                    <a:pt x="146005" y="23429"/>
                    <a:pt x="144455" y="23733"/>
                    <a:pt x="142844" y="24067"/>
                  </a:cubicBezTo>
                  <a:cubicBezTo>
                    <a:pt x="140898" y="24462"/>
                    <a:pt x="138558" y="25313"/>
                    <a:pt x="138193" y="27593"/>
                  </a:cubicBezTo>
                  <a:cubicBezTo>
                    <a:pt x="137768" y="30146"/>
                    <a:pt x="140746" y="31909"/>
                    <a:pt x="142631" y="32851"/>
                  </a:cubicBezTo>
                  <a:cubicBezTo>
                    <a:pt x="146006" y="34553"/>
                    <a:pt x="149693" y="34980"/>
                    <a:pt x="153391" y="34980"/>
                  </a:cubicBezTo>
                  <a:cubicBezTo>
                    <a:pt x="153523" y="34980"/>
                    <a:pt x="153654" y="34980"/>
                    <a:pt x="153786" y="34979"/>
                  </a:cubicBezTo>
                  <a:cubicBezTo>
                    <a:pt x="155778" y="34967"/>
                    <a:pt x="157734" y="34915"/>
                    <a:pt x="159681" y="34915"/>
                  </a:cubicBezTo>
                  <a:cubicBezTo>
                    <a:pt x="162577" y="34915"/>
                    <a:pt x="165449" y="35029"/>
                    <a:pt x="168376" y="35556"/>
                  </a:cubicBezTo>
                  <a:cubicBezTo>
                    <a:pt x="173361" y="36529"/>
                    <a:pt x="178285" y="37745"/>
                    <a:pt x="183148" y="39204"/>
                  </a:cubicBezTo>
                  <a:cubicBezTo>
                    <a:pt x="183176" y="39211"/>
                    <a:pt x="183203" y="39214"/>
                    <a:pt x="183228" y="39214"/>
                  </a:cubicBezTo>
                  <a:cubicBezTo>
                    <a:pt x="183533" y="39214"/>
                    <a:pt x="183637" y="38741"/>
                    <a:pt x="183300" y="38657"/>
                  </a:cubicBezTo>
                  <a:cubicBezTo>
                    <a:pt x="175461" y="36351"/>
                    <a:pt x="167595" y="34291"/>
                    <a:pt x="159390" y="34291"/>
                  </a:cubicBezTo>
                  <a:cubicBezTo>
                    <a:pt x="158942" y="34291"/>
                    <a:pt x="158492" y="34298"/>
                    <a:pt x="158042" y="34310"/>
                  </a:cubicBezTo>
                  <a:cubicBezTo>
                    <a:pt x="156500" y="34353"/>
                    <a:pt x="154932" y="34418"/>
                    <a:pt x="153366" y="34418"/>
                  </a:cubicBezTo>
                  <a:cubicBezTo>
                    <a:pt x="150454" y="34418"/>
                    <a:pt x="147547" y="34193"/>
                    <a:pt x="144819" y="33186"/>
                  </a:cubicBezTo>
                  <a:cubicBezTo>
                    <a:pt x="142236" y="32243"/>
                    <a:pt x="136339" y="29234"/>
                    <a:pt x="139743" y="25951"/>
                  </a:cubicBezTo>
                  <a:cubicBezTo>
                    <a:pt x="141628" y="24158"/>
                    <a:pt x="144637" y="24888"/>
                    <a:pt x="146613" y="23246"/>
                  </a:cubicBezTo>
                  <a:cubicBezTo>
                    <a:pt x="148376" y="21787"/>
                    <a:pt x="148984" y="19052"/>
                    <a:pt x="148893" y="16863"/>
                  </a:cubicBezTo>
                  <a:cubicBezTo>
                    <a:pt x="148649" y="12000"/>
                    <a:pt x="144819" y="8231"/>
                    <a:pt x="141020" y="5708"/>
                  </a:cubicBezTo>
                  <a:cubicBezTo>
                    <a:pt x="136825" y="2942"/>
                    <a:pt x="131810" y="905"/>
                    <a:pt x="126795" y="328"/>
                  </a:cubicBezTo>
                  <a:cubicBezTo>
                    <a:pt x="124935" y="110"/>
                    <a:pt x="123045" y="1"/>
                    <a:pt x="121144"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4" name="Google Shape;424;p20"/>
          <p:cNvSpPr/>
          <p:nvPr/>
        </p:nvSpPr>
        <p:spPr>
          <a:xfrm rot="5400000">
            <a:off x="5981512" y="1980910"/>
            <a:ext cx="5143286" cy="1181691"/>
          </a:xfrm>
          <a:custGeom>
            <a:avLst/>
            <a:gdLst/>
            <a:ahLst/>
            <a:cxnLst/>
            <a:rect l="l" t="t" r="r" b="b"/>
            <a:pathLst>
              <a:path w="214908" h="49376" extrusionOk="0">
                <a:moveTo>
                  <a:pt x="53" y="48211"/>
                </a:moveTo>
                <a:cubicBezTo>
                  <a:pt x="266" y="46227"/>
                  <a:pt x="4871" y="40914"/>
                  <a:pt x="9405" y="37159"/>
                </a:cubicBezTo>
                <a:cubicBezTo>
                  <a:pt x="13939" y="33404"/>
                  <a:pt x="17836" y="28374"/>
                  <a:pt x="27259" y="25682"/>
                </a:cubicBezTo>
                <a:cubicBezTo>
                  <a:pt x="36682" y="22990"/>
                  <a:pt x="54181" y="23627"/>
                  <a:pt x="65941" y="21006"/>
                </a:cubicBezTo>
                <a:cubicBezTo>
                  <a:pt x="77702" y="18385"/>
                  <a:pt x="89745" y="13001"/>
                  <a:pt x="97822" y="9954"/>
                </a:cubicBezTo>
                <a:cubicBezTo>
                  <a:pt x="105899" y="6908"/>
                  <a:pt x="109513" y="4357"/>
                  <a:pt x="114401" y="2727"/>
                </a:cubicBezTo>
                <a:cubicBezTo>
                  <a:pt x="119290" y="1098"/>
                  <a:pt x="120777" y="-177"/>
                  <a:pt x="127153" y="177"/>
                </a:cubicBezTo>
                <a:cubicBezTo>
                  <a:pt x="133529" y="531"/>
                  <a:pt x="146353" y="673"/>
                  <a:pt x="152658" y="4853"/>
                </a:cubicBezTo>
                <a:cubicBezTo>
                  <a:pt x="158963" y="9033"/>
                  <a:pt x="159530" y="19377"/>
                  <a:pt x="164985" y="25257"/>
                </a:cubicBezTo>
                <a:cubicBezTo>
                  <a:pt x="170440" y="31137"/>
                  <a:pt x="177312" y="36664"/>
                  <a:pt x="185389" y="40135"/>
                </a:cubicBezTo>
                <a:cubicBezTo>
                  <a:pt x="193466" y="43607"/>
                  <a:pt x="210186" y="44669"/>
                  <a:pt x="213445" y="46086"/>
                </a:cubicBezTo>
                <a:cubicBezTo>
                  <a:pt x="216704" y="47503"/>
                  <a:pt x="214366" y="48140"/>
                  <a:pt x="204943" y="48636"/>
                </a:cubicBezTo>
                <a:cubicBezTo>
                  <a:pt x="195520" y="49132"/>
                  <a:pt x="174833" y="49061"/>
                  <a:pt x="156909" y="49061"/>
                </a:cubicBezTo>
                <a:cubicBezTo>
                  <a:pt x="138985" y="49061"/>
                  <a:pt x="117659" y="48707"/>
                  <a:pt x="97397" y="48636"/>
                </a:cubicBezTo>
                <a:cubicBezTo>
                  <a:pt x="77135" y="48565"/>
                  <a:pt x="50213" y="48565"/>
                  <a:pt x="35335" y="48636"/>
                </a:cubicBezTo>
                <a:cubicBezTo>
                  <a:pt x="20457" y="48707"/>
                  <a:pt x="14010" y="49132"/>
                  <a:pt x="8130" y="49061"/>
                </a:cubicBezTo>
                <a:cubicBezTo>
                  <a:pt x="2250" y="48990"/>
                  <a:pt x="-159" y="50195"/>
                  <a:pt x="53" y="48211"/>
                </a:cubicBezTo>
                <a:close/>
              </a:path>
            </a:pathLst>
          </a:custGeom>
          <a:solidFill>
            <a:schemeClr val="accent4"/>
          </a:solidFill>
          <a:ln>
            <a:noFill/>
          </a:ln>
        </p:spPr>
      </p:sp>
      <p:grpSp>
        <p:nvGrpSpPr>
          <p:cNvPr id="425" name="Google Shape;425;p20"/>
          <p:cNvGrpSpPr/>
          <p:nvPr/>
        </p:nvGrpSpPr>
        <p:grpSpPr>
          <a:xfrm rot="5400000">
            <a:off x="6207488" y="1881975"/>
            <a:ext cx="4590950" cy="980675"/>
            <a:chOff x="2042025" y="4162825"/>
            <a:chExt cx="4590950" cy="980675"/>
          </a:xfrm>
        </p:grpSpPr>
        <p:sp>
          <p:nvSpPr>
            <p:cNvPr id="426" name="Google Shape;426;p20"/>
            <p:cNvSpPr/>
            <p:nvPr/>
          </p:nvSpPr>
          <p:spPr>
            <a:xfrm>
              <a:off x="4324875" y="4946825"/>
              <a:ext cx="357225" cy="196450"/>
            </a:xfrm>
            <a:custGeom>
              <a:avLst/>
              <a:gdLst/>
              <a:ahLst/>
              <a:cxnLst/>
              <a:rect l="l" t="t" r="r" b="b"/>
              <a:pathLst>
                <a:path w="14289" h="7858" extrusionOk="0">
                  <a:moveTo>
                    <a:pt x="8815" y="1"/>
                  </a:moveTo>
                  <a:cubicBezTo>
                    <a:pt x="5181" y="1"/>
                    <a:pt x="2089" y="4918"/>
                    <a:pt x="161" y="7358"/>
                  </a:cubicBezTo>
                  <a:cubicBezTo>
                    <a:pt x="0" y="7564"/>
                    <a:pt x="187" y="7858"/>
                    <a:pt x="379" y="7858"/>
                  </a:cubicBezTo>
                  <a:cubicBezTo>
                    <a:pt x="441" y="7858"/>
                    <a:pt x="504" y="7827"/>
                    <a:pt x="556" y="7753"/>
                  </a:cubicBezTo>
                  <a:cubicBezTo>
                    <a:pt x="2441" y="5382"/>
                    <a:pt x="4751" y="1795"/>
                    <a:pt x="7790" y="762"/>
                  </a:cubicBezTo>
                  <a:cubicBezTo>
                    <a:pt x="8170" y="633"/>
                    <a:pt x="8525" y="574"/>
                    <a:pt x="8858" y="574"/>
                  </a:cubicBezTo>
                  <a:cubicBezTo>
                    <a:pt x="11839" y="574"/>
                    <a:pt x="13058" y="5307"/>
                    <a:pt x="13687" y="7631"/>
                  </a:cubicBezTo>
                  <a:cubicBezTo>
                    <a:pt x="13736" y="7777"/>
                    <a:pt x="13848" y="7840"/>
                    <a:pt x="13958" y="7840"/>
                  </a:cubicBezTo>
                  <a:cubicBezTo>
                    <a:pt x="14125" y="7840"/>
                    <a:pt x="14289" y="7698"/>
                    <a:pt x="14234" y="7479"/>
                  </a:cubicBezTo>
                  <a:cubicBezTo>
                    <a:pt x="13535" y="4895"/>
                    <a:pt x="12350" y="93"/>
                    <a:pt x="8915" y="2"/>
                  </a:cubicBezTo>
                  <a:cubicBezTo>
                    <a:pt x="8882" y="1"/>
                    <a:pt x="8849" y="1"/>
                    <a:pt x="8815"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0"/>
            <p:cNvSpPr/>
            <p:nvPr/>
          </p:nvSpPr>
          <p:spPr>
            <a:xfrm>
              <a:off x="4051275" y="4774950"/>
              <a:ext cx="785850" cy="368475"/>
            </a:xfrm>
            <a:custGeom>
              <a:avLst/>
              <a:gdLst/>
              <a:ahLst/>
              <a:cxnLst/>
              <a:rect l="l" t="t" r="r" b="b"/>
              <a:pathLst>
                <a:path w="31434" h="14739" extrusionOk="0">
                  <a:moveTo>
                    <a:pt x="21758" y="1"/>
                  </a:moveTo>
                  <a:cubicBezTo>
                    <a:pt x="21274" y="1"/>
                    <a:pt x="20787" y="46"/>
                    <a:pt x="20315" y="129"/>
                  </a:cubicBezTo>
                  <a:cubicBezTo>
                    <a:pt x="16728" y="707"/>
                    <a:pt x="13202" y="2682"/>
                    <a:pt x="10345" y="4871"/>
                  </a:cubicBezTo>
                  <a:cubicBezTo>
                    <a:pt x="6698" y="7637"/>
                    <a:pt x="4084" y="11588"/>
                    <a:pt x="254" y="14202"/>
                  </a:cubicBezTo>
                  <a:cubicBezTo>
                    <a:pt x="0" y="14354"/>
                    <a:pt x="148" y="14739"/>
                    <a:pt x="381" y="14739"/>
                  </a:cubicBezTo>
                  <a:cubicBezTo>
                    <a:pt x="427" y="14739"/>
                    <a:pt x="477" y="14724"/>
                    <a:pt x="527" y="14688"/>
                  </a:cubicBezTo>
                  <a:cubicBezTo>
                    <a:pt x="3992" y="12318"/>
                    <a:pt x="6485" y="9004"/>
                    <a:pt x="9555" y="6239"/>
                  </a:cubicBezTo>
                  <a:cubicBezTo>
                    <a:pt x="12290" y="3807"/>
                    <a:pt x="15543" y="2014"/>
                    <a:pt x="19069" y="980"/>
                  </a:cubicBezTo>
                  <a:cubicBezTo>
                    <a:pt x="19955" y="729"/>
                    <a:pt x="20928" y="535"/>
                    <a:pt x="21883" y="535"/>
                  </a:cubicBezTo>
                  <a:cubicBezTo>
                    <a:pt x="22891" y="535"/>
                    <a:pt x="23879" y="751"/>
                    <a:pt x="24722" y="1345"/>
                  </a:cubicBezTo>
                  <a:cubicBezTo>
                    <a:pt x="26394" y="2500"/>
                    <a:pt x="26181" y="4658"/>
                    <a:pt x="26364" y="6421"/>
                  </a:cubicBezTo>
                  <a:cubicBezTo>
                    <a:pt x="26728" y="9643"/>
                    <a:pt x="28309" y="12591"/>
                    <a:pt x="30801" y="14628"/>
                  </a:cubicBezTo>
                  <a:cubicBezTo>
                    <a:pt x="30862" y="14681"/>
                    <a:pt x="30930" y="14704"/>
                    <a:pt x="30995" y="14704"/>
                  </a:cubicBezTo>
                  <a:cubicBezTo>
                    <a:pt x="31227" y="14704"/>
                    <a:pt x="31433" y="14422"/>
                    <a:pt x="31197" y="14233"/>
                  </a:cubicBezTo>
                  <a:cubicBezTo>
                    <a:pt x="29373" y="12743"/>
                    <a:pt x="28066" y="10737"/>
                    <a:pt x="27367" y="8488"/>
                  </a:cubicBezTo>
                  <a:cubicBezTo>
                    <a:pt x="26850" y="6755"/>
                    <a:pt x="27032" y="4962"/>
                    <a:pt x="26607" y="3229"/>
                  </a:cubicBezTo>
                  <a:cubicBezTo>
                    <a:pt x="26036" y="895"/>
                    <a:pt x="23922" y="1"/>
                    <a:pt x="21758"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0"/>
            <p:cNvSpPr/>
            <p:nvPr/>
          </p:nvSpPr>
          <p:spPr>
            <a:xfrm>
              <a:off x="2675425" y="4577125"/>
              <a:ext cx="2515900" cy="566250"/>
            </a:xfrm>
            <a:custGeom>
              <a:avLst/>
              <a:gdLst/>
              <a:ahLst/>
              <a:cxnLst/>
              <a:rect l="l" t="t" r="r" b="b"/>
              <a:pathLst>
                <a:path w="100636" h="22650" extrusionOk="0">
                  <a:moveTo>
                    <a:pt x="82509" y="0"/>
                  </a:moveTo>
                  <a:cubicBezTo>
                    <a:pt x="79767" y="0"/>
                    <a:pt x="76830" y="928"/>
                    <a:pt x="74589" y="1811"/>
                  </a:cubicBezTo>
                  <a:cubicBezTo>
                    <a:pt x="67051" y="4759"/>
                    <a:pt x="61853" y="10838"/>
                    <a:pt x="54984" y="14881"/>
                  </a:cubicBezTo>
                  <a:cubicBezTo>
                    <a:pt x="47446" y="19349"/>
                    <a:pt x="37871" y="19744"/>
                    <a:pt x="29330" y="19896"/>
                  </a:cubicBezTo>
                  <a:cubicBezTo>
                    <a:pt x="28555" y="19911"/>
                    <a:pt x="27778" y="19917"/>
                    <a:pt x="26999" y="19917"/>
                  </a:cubicBezTo>
                  <a:cubicBezTo>
                    <a:pt x="23929" y="19917"/>
                    <a:pt x="20832" y="19826"/>
                    <a:pt x="17740" y="19826"/>
                  </a:cubicBezTo>
                  <a:cubicBezTo>
                    <a:pt x="11829" y="19826"/>
                    <a:pt x="5938" y="20157"/>
                    <a:pt x="302" y="22085"/>
                  </a:cubicBezTo>
                  <a:cubicBezTo>
                    <a:pt x="1" y="22194"/>
                    <a:pt x="94" y="22649"/>
                    <a:pt x="360" y="22649"/>
                  </a:cubicBezTo>
                  <a:cubicBezTo>
                    <a:pt x="390" y="22649"/>
                    <a:pt x="421" y="22644"/>
                    <a:pt x="454" y="22632"/>
                  </a:cubicBezTo>
                  <a:cubicBezTo>
                    <a:pt x="5960" y="20737"/>
                    <a:pt x="11748" y="20393"/>
                    <a:pt x="17544" y="20393"/>
                  </a:cubicBezTo>
                  <a:cubicBezTo>
                    <a:pt x="20674" y="20393"/>
                    <a:pt x="23807" y="20494"/>
                    <a:pt x="26898" y="20504"/>
                  </a:cubicBezTo>
                  <a:cubicBezTo>
                    <a:pt x="34831" y="20504"/>
                    <a:pt x="43373" y="20231"/>
                    <a:pt x="50880" y="17434"/>
                  </a:cubicBezTo>
                  <a:cubicBezTo>
                    <a:pt x="58722" y="14516"/>
                    <a:pt x="64011" y="7708"/>
                    <a:pt x="71337" y="3878"/>
                  </a:cubicBezTo>
                  <a:cubicBezTo>
                    <a:pt x="74075" y="2453"/>
                    <a:pt x="78547" y="511"/>
                    <a:pt x="82416" y="511"/>
                  </a:cubicBezTo>
                  <a:cubicBezTo>
                    <a:pt x="84904" y="511"/>
                    <a:pt x="87142" y="1314"/>
                    <a:pt x="88510" y="3574"/>
                  </a:cubicBezTo>
                  <a:cubicBezTo>
                    <a:pt x="90820" y="7404"/>
                    <a:pt x="88784" y="12115"/>
                    <a:pt x="91003" y="15945"/>
                  </a:cubicBezTo>
                  <a:cubicBezTo>
                    <a:pt x="92978" y="19349"/>
                    <a:pt x="96687" y="21203"/>
                    <a:pt x="100182" y="22632"/>
                  </a:cubicBezTo>
                  <a:cubicBezTo>
                    <a:pt x="100218" y="22644"/>
                    <a:pt x="100252" y="22649"/>
                    <a:pt x="100283" y="22649"/>
                  </a:cubicBezTo>
                  <a:cubicBezTo>
                    <a:pt x="100567" y="22649"/>
                    <a:pt x="100635" y="22194"/>
                    <a:pt x="100334" y="22085"/>
                  </a:cubicBezTo>
                  <a:cubicBezTo>
                    <a:pt x="95957" y="20291"/>
                    <a:pt x="91033" y="17586"/>
                    <a:pt x="90425" y="12328"/>
                  </a:cubicBezTo>
                  <a:cubicBezTo>
                    <a:pt x="90060" y="9015"/>
                    <a:pt x="90760" y="5519"/>
                    <a:pt x="88571" y="2662"/>
                  </a:cubicBezTo>
                  <a:cubicBezTo>
                    <a:pt x="87069" y="683"/>
                    <a:pt x="84861" y="0"/>
                    <a:pt x="82509"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0"/>
            <p:cNvSpPr/>
            <p:nvPr/>
          </p:nvSpPr>
          <p:spPr>
            <a:xfrm>
              <a:off x="2222500" y="4384775"/>
              <a:ext cx="3260050" cy="758425"/>
            </a:xfrm>
            <a:custGeom>
              <a:avLst/>
              <a:gdLst/>
              <a:ahLst/>
              <a:cxnLst/>
              <a:rect l="l" t="t" r="r" b="b"/>
              <a:pathLst>
                <a:path w="130402" h="30337" extrusionOk="0">
                  <a:moveTo>
                    <a:pt x="112363" y="1"/>
                  </a:moveTo>
                  <a:cubicBezTo>
                    <a:pt x="110646" y="1"/>
                    <a:pt x="108934" y="129"/>
                    <a:pt x="107235" y="386"/>
                  </a:cubicBezTo>
                  <a:cubicBezTo>
                    <a:pt x="95867" y="2058"/>
                    <a:pt x="85685" y="8016"/>
                    <a:pt x="75441" y="12848"/>
                  </a:cubicBezTo>
                  <a:cubicBezTo>
                    <a:pt x="63709" y="18380"/>
                    <a:pt x="50730" y="19049"/>
                    <a:pt x="37994" y="19627"/>
                  </a:cubicBezTo>
                  <a:cubicBezTo>
                    <a:pt x="31185" y="19961"/>
                    <a:pt x="24285" y="20174"/>
                    <a:pt x="17568" y="21420"/>
                  </a:cubicBezTo>
                  <a:cubicBezTo>
                    <a:pt x="10942" y="22636"/>
                    <a:pt x="5136" y="25250"/>
                    <a:pt x="212" y="29840"/>
                  </a:cubicBezTo>
                  <a:cubicBezTo>
                    <a:pt x="1" y="30027"/>
                    <a:pt x="188" y="30323"/>
                    <a:pt x="410" y="30323"/>
                  </a:cubicBezTo>
                  <a:cubicBezTo>
                    <a:pt x="476" y="30323"/>
                    <a:pt x="545" y="30297"/>
                    <a:pt x="607" y="30235"/>
                  </a:cubicBezTo>
                  <a:cubicBezTo>
                    <a:pt x="10242" y="21268"/>
                    <a:pt x="23495" y="20903"/>
                    <a:pt x="35957" y="20295"/>
                  </a:cubicBezTo>
                  <a:cubicBezTo>
                    <a:pt x="47872" y="19748"/>
                    <a:pt x="60031" y="19444"/>
                    <a:pt x="71338" y="15219"/>
                  </a:cubicBezTo>
                  <a:cubicBezTo>
                    <a:pt x="81946" y="11237"/>
                    <a:pt x="91429" y="4794"/>
                    <a:pt x="102524" y="1936"/>
                  </a:cubicBezTo>
                  <a:cubicBezTo>
                    <a:pt x="105579" y="1132"/>
                    <a:pt x="109213" y="412"/>
                    <a:pt x="112732" y="412"/>
                  </a:cubicBezTo>
                  <a:cubicBezTo>
                    <a:pt x="115199" y="412"/>
                    <a:pt x="117611" y="766"/>
                    <a:pt x="119728" y="1693"/>
                  </a:cubicBezTo>
                  <a:cubicBezTo>
                    <a:pt x="125837" y="4368"/>
                    <a:pt x="117266" y="9991"/>
                    <a:pt x="115229" y="12544"/>
                  </a:cubicBezTo>
                  <a:cubicBezTo>
                    <a:pt x="112524" y="15979"/>
                    <a:pt x="112798" y="20873"/>
                    <a:pt x="115837" y="23973"/>
                  </a:cubicBezTo>
                  <a:cubicBezTo>
                    <a:pt x="119424" y="27803"/>
                    <a:pt x="125077" y="28988"/>
                    <a:pt x="129941" y="30326"/>
                  </a:cubicBezTo>
                  <a:cubicBezTo>
                    <a:pt x="129966" y="30333"/>
                    <a:pt x="129991" y="30336"/>
                    <a:pt x="130014" y="30336"/>
                  </a:cubicBezTo>
                  <a:cubicBezTo>
                    <a:pt x="130296" y="30336"/>
                    <a:pt x="130402" y="29863"/>
                    <a:pt x="130093" y="29779"/>
                  </a:cubicBezTo>
                  <a:cubicBezTo>
                    <a:pt x="125199" y="28441"/>
                    <a:pt x="119363" y="27256"/>
                    <a:pt x="115928" y="23213"/>
                  </a:cubicBezTo>
                  <a:cubicBezTo>
                    <a:pt x="114044" y="21055"/>
                    <a:pt x="113314" y="17864"/>
                    <a:pt x="114348" y="15128"/>
                  </a:cubicBezTo>
                  <a:cubicBezTo>
                    <a:pt x="115260" y="12788"/>
                    <a:pt x="117357" y="11116"/>
                    <a:pt x="119150" y="9444"/>
                  </a:cubicBezTo>
                  <a:cubicBezTo>
                    <a:pt x="121156" y="7590"/>
                    <a:pt x="124318" y="4186"/>
                    <a:pt x="121156" y="1815"/>
                  </a:cubicBezTo>
                  <a:cubicBezTo>
                    <a:pt x="119485" y="569"/>
                    <a:pt x="117144" y="295"/>
                    <a:pt x="115138" y="113"/>
                  </a:cubicBezTo>
                  <a:cubicBezTo>
                    <a:pt x="114213" y="38"/>
                    <a:pt x="113287" y="1"/>
                    <a:pt x="112363"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0"/>
            <p:cNvSpPr/>
            <p:nvPr/>
          </p:nvSpPr>
          <p:spPr>
            <a:xfrm>
              <a:off x="2042025" y="4162825"/>
              <a:ext cx="4590950" cy="980675"/>
            </a:xfrm>
            <a:custGeom>
              <a:avLst/>
              <a:gdLst/>
              <a:ahLst/>
              <a:cxnLst/>
              <a:rect l="l" t="t" r="r" b="b"/>
              <a:pathLst>
                <a:path w="183638" h="39227" extrusionOk="0">
                  <a:moveTo>
                    <a:pt x="121144" y="1"/>
                  </a:moveTo>
                  <a:cubicBezTo>
                    <a:pt x="114845" y="1"/>
                    <a:pt x="108443" y="1198"/>
                    <a:pt x="102721" y="3580"/>
                  </a:cubicBezTo>
                  <a:cubicBezTo>
                    <a:pt x="94150" y="7137"/>
                    <a:pt x="86034" y="11513"/>
                    <a:pt x="77189" y="14371"/>
                  </a:cubicBezTo>
                  <a:cubicBezTo>
                    <a:pt x="68739" y="17045"/>
                    <a:pt x="60015" y="18839"/>
                    <a:pt x="51201" y="19690"/>
                  </a:cubicBezTo>
                  <a:cubicBezTo>
                    <a:pt x="42143" y="20632"/>
                    <a:pt x="32903" y="20723"/>
                    <a:pt x="24118" y="23398"/>
                  </a:cubicBezTo>
                  <a:cubicBezTo>
                    <a:pt x="14726" y="26255"/>
                    <a:pt x="7856" y="32821"/>
                    <a:pt x="227" y="38687"/>
                  </a:cubicBezTo>
                  <a:cubicBezTo>
                    <a:pt x="1" y="38863"/>
                    <a:pt x="149" y="39226"/>
                    <a:pt x="379" y="39226"/>
                  </a:cubicBezTo>
                  <a:cubicBezTo>
                    <a:pt x="427" y="39226"/>
                    <a:pt x="479" y="39210"/>
                    <a:pt x="531" y="39173"/>
                  </a:cubicBezTo>
                  <a:cubicBezTo>
                    <a:pt x="7552" y="33763"/>
                    <a:pt x="13966" y="27502"/>
                    <a:pt x="22477" y="24523"/>
                  </a:cubicBezTo>
                  <a:cubicBezTo>
                    <a:pt x="30288" y="21787"/>
                    <a:pt x="38617" y="21331"/>
                    <a:pt x="46793" y="20663"/>
                  </a:cubicBezTo>
                  <a:cubicBezTo>
                    <a:pt x="55031" y="19994"/>
                    <a:pt x="63207" y="18808"/>
                    <a:pt x="71201" y="16711"/>
                  </a:cubicBezTo>
                  <a:cubicBezTo>
                    <a:pt x="79742" y="14462"/>
                    <a:pt x="87858" y="11118"/>
                    <a:pt x="95822" y="7349"/>
                  </a:cubicBezTo>
                  <a:cubicBezTo>
                    <a:pt x="100016" y="5343"/>
                    <a:pt x="104302" y="3216"/>
                    <a:pt x="108831" y="2060"/>
                  </a:cubicBezTo>
                  <a:cubicBezTo>
                    <a:pt x="113040" y="1001"/>
                    <a:pt x="117385" y="751"/>
                    <a:pt x="121712" y="751"/>
                  </a:cubicBezTo>
                  <a:cubicBezTo>
                    <a:pt x="121978" y="751"/>
                    <a:pt x="122243" y="752"/>
                    <a:pt x="122509" y="753"/>
                  </a:cubicBezTo>
                  <a:cubicBezTo>
                    <a:pt x="122566" y="753"/>
                    <a:pt x="122623" y="753"/>
                    <a:pt x="122681" y="753"/>
                  </a:cubicBezTo>
                  <a:cubicBezTo>
                    <a:pt x="128336" y="753"/>
                    <a:pt x="133927" y="2241"/>
                    <a:pt x="138862" y="5070"/>
                  </a:cubicBezTo>
                  <a:cubicBezTo>
                    <a:pt x="143360" y="7623"/>
                    <a:pt x="148528" y="11878"/>
                    <a:pt x="148315" y="17623"/>
                  </a:cubicBezTo>
                  <a:cubicBezTo>
                    <a:pt x="148285" y="19082"/>
                    <a:pt x="147889" y="20784"/>
                    <a:pt x="147038" y="21970"/>
                  </a:cubicBezTo>
                  <a:cubicBezTo>
                    <a:pt x="146005" y="23429"/>
                    <a:pt x="144455" y="23733"/>
                    <a:pt x="142844" y="24067"/>
                  </a:cubicBezTo>
                  <a:cubicBezTo>
                    <a:pt x="140898" y="24462"/>
                    <a:pt x="138558" y="25313"/>
                    <a:pt x="138193" y="27593"/>
                  </a:cubicBezTo>
                  <a:cubicBezTo>
                    <a:pt x="137768" y="30146"/>
                    <a:pt x="140746" y="31909"/>
                    <a:pt x="142631" y="32851"/>
                  </a:cubicBezTo>
                  <a:cubicBezTo>
                    <a:pt x="146006" y="34553"/>
                    <a:pt x="149693" y="34980"/>
                    <a:pt x="153391" y="34980"/>
                  </a:cubicBezTo>
                  <a:cubicBezTo>
                    <a:pt x="153523" y="34980"/>
                    <a:pt x="153654" y="34980"/>
                    <a:pt x="153786" y="34979"/>
                  </a:cubicBezTo>
                  <a:cubicBezTo>
                    <a:pt x="155778" y="34967"/>
                    <a:pt x="157734" y="34915"/>
                    <a:pt x="159681" y="34915"/>
                  </a:cubicBezTo>
                  <a:cubicBezTo>
                    <a:pt x="162577" y="34915"/>
                    <a:pt x="165449" y="35029"/>
                    <a:pt x="168376" y="35556"/>
                  </a:cubicBezTo>
                  <a:cubicBezTo>
                    <a:pt x="173361" y="36529"/>
                    <a:pt x="178285" y="37745"/>
                    <a:pt x="183148" y="39204"/>
                  </a:cubicBezTo>
                  <a:cubicBezTo>
                    <a:pt x="183176" y="39211"/>
                    <a:pt x="183203" y="39214"/>
                    <a:pt x="183228" y="39214"/>
                  </a:cubicBezTo>
                  <a:cubicBezTo>
                    <a:pt x="183533" y="39214"/>
                    <a:pt x="183637" y="38741"/>
                    <a:pt x="183300" y="38657"/>
                  </a:cubicBezTo>
                  <a:cubicBezTo>
                    <a:pt x="175461" y="36351"/>
                    <a:pt x="167595" y="34291"/>
                    <a:pt x="159390" y="34291"/>
                  </a:cubicBezTo>
                  <a:cubicBezTo>
                    <a:pt x="158942" y="34291"/>
                    <a:pt x="158492" y="34298"/>
                    <a:pt x="158042" y="34310"/>
                  </a:cubicBezTo>
                  <a:cubicBezTo>
                    <a:pt x="156500" y="34353"/>
                    <a:pt x="154932" y="34418"/>
                    <a:pt x="153366" y="34418"/>
                  </a:cubicBezTo>
                  <a:cubicBezTo>
                    <a:pt x="150454" y="34418"/>
                    <a:pt x="147547" y="34193"/>
                    <a:pt x="144819" y="33186"/>
                  </a:cubicBezTo>
                  <a:cubicBezTo>
                    <a:pt x="142236" y="32243"/>
                    <a:pt x="136339" y="29234"/>
                    <a:pt x="139743" y="25951"/>
                  </a:cubicBezTo>
                  <a:cubicBezTo>
                    <a:pt x="141628" y="24158"/>
                    <a:pt x="144637" y="24888"/>
                    <a:pt x="146613" y="23246"/>
                  </a:cubicBezTo>
                  <a:cubicBezTo>
                    <a:pt x="148376" y="21787"/>
                    <a:pt x="148984" y="19052"/>
                    <a:pt x="148893" y="16863"/>
                  </a:cubicBezTo>
                  <a:cubicBezTo>
                    <a:pt x="148649" y="12000"/>
                    <a:pt x="144819" y="8231"/>
                    <a:pt x="141020" y="5708"/>
                  </a:cubicBezTo>
                  <a:cubicBezTo>
                    <a:pt x="136825" y="2942"/>
                    <a:pt x="131810" y="905"/>
                    <a:pt x="126795" y="328"/>
                  </a:cubicBezTo>
                  <a:cubicBezTo>
                    <a:pt x="124935" y="110"/>
                    <a:pt x="123045" y="1"/>
                    <a:pt x="121144"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1" name="Google Shape;431;p20"/>
          <p:cNvSpPr/>
          <p:nvPr/>
        </p:nvSpPr>
        <p:spPr>
          <a:xfrm rot="5400000">
            <a:off x="1972800" y="-1265250"/>
            <a:ext cx="5143500" cy="7674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32" name="Google Shape;432;p20"/>
          <p:cNvCxnSpPr/>
          <p:nvPr/>
        </p:nvCxnSpPr>
        <p:spPr>
          <a:xfrm rot="5400000">
            <a:off x="5809800" y="2571750"/>
            <a:ext cx="5143500" cy="0"/>
          </a:xfrm>
          <a:prstGeom prst="straightConnector1">
            <a:avLst/>
          </a:prstGeom>
          <a:noFill/>
          <a:ln w="19050" cap="flat" cmpd="sng">
            <a:solidFill>
              <a:schemeClr val="accent1"/>
            </a:solidFill>
            <a:prstDash val="solid"/>
            <a:round/>
            <a:headEnd type="none" w="med" len="med"/>
            <a:tailEnd type="none" w="med" len="med"/>
          </a:ln>
        </p:spPr>
      </p:cxnSp>
      <p:cxnSp>
        <p:nvCxnSpPr>
          <p:cNvPr id="433" name="Google Shape;433;p20"/>
          <p:cNvCxnSpPr/>
          <p:nvPr/>
        </p:nvCxnSpPr>
        <p:spPr>
          <a:xfrm rot="5400000">
            <a:off x="-1858525" y="2571750"/>
            <a:ext cx="5143500" cy="0"/>
          </a:xfrm>
          <a:prstGeom prst="straightConnector1">
            <a:avLst/>
          </a:prstGeom>
          <a:noFill/>
          <a:ln w="19050" cap="flat" cmpd="sng">
            <a:solidFill>
              <a:schemeClr val="accent1"/>
            </a:solidFill>
            <a:prstDash val="solid"/>
            <a:round/>
            <a:headEnd type="none" w="med" len="med"/>
            <a:tailEnd type="none" w="med" len="med"/>
          </a:ln>
        </p:spPr>
      </p:cxnSp>
      <p:sp>
        <p:nvSpPr>
          <p:cNvPr id="434" name="Google Shape;434;p20"/>
          <p:cNvSpPr txBox="1">
            <a:spLocks noGrp="1"/>
          </p:cNvSpPr>
          <p:nvPr>
            <p:ph type="title" hasCustomPrompt="1"/>
          </p:nvPr>
        </p:nvSpPr>
        <p:spPr>
          <a:xfrm>
            <a:off x="1702650" y="663925"/>
            <a:ext cx="5738700" cy="52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200"/>
              <a:buNone/>
              <a:defRPr sz="4800" b="1"/>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435" name="Google Shape;435;p20"/>
          <p:cNvSpPr txBox="1">
            <a:spLocks noGrp="1"/>
          </p:cNvSpPr>
          <p:nvPr>
            <p:ph type="subTitle" idx="1"/>
          </p:nvPr>
        </p:nvSpPr>
        <p:spPr>
          <a:xfrm>
            <a:off x="2296950" y="1195225"/>
            <a:ext cx="4550100" cy="461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sz="1600"/>
            </a:lvl2pPr>
            <a:lvl3pPr lvl="2" algn="ctr" rtl="0">
              <a:spcBef>
                <a:spcPts val="1600"/>
              </a:spcBef>
              <a:spcAft>
                <a:spcPts val="0"/>
              </a:spcAft>
              <a:buSzPts val="1600"/>
              <a:buNone/>
              <a:defRPr sz="1600"/>
            </a:lvl3pPr>
            <a:lvl4pPr lvl="3" algn="ctr" rtl="0">
              <a:spcBef>
                <a:spcPts val="1600"/>
              </a:spcBef>
              <a:spcAft>
                <a:spcPts val="0"/>
              </a:spcAft>
              <a:buSzPts val="1600"/>
              <a:buNone/>
              <a:defRPr sz="1600"/>
            </a:lvl4pPr>
            <a:lvl5pPr lvl="4" algn="ctr" rtl="0">
              <a:spcBef>
                <a:spcPts val="1600"/>
              </a:spcBef>
              <a:spcAft>
                <a:spcPts val="0"/>
              </a:spcAft>
              <a:buSzPts val="1600"/>
              <a:buNone/>
              <a:defRPr sz="1600"/>
            </a:lvl5pPr>
            <a:lvl6pPr lvl="5" algn="ctr" rtl="0">
              <a:spcBef>
                <a:spcPts val="1600"/>
              </a:spcBef>
              <a:spcAft>
                <a:spcPts val="0"/>
              </a:spcAft>
              <a:buSzPts val="1600"/>
              <a:buNone/>
              <a:defRPr sz="1600"/>
            </a:lvl6pPr>
            <a:lvl7pPr lvl="6" algn="ctr" rtl="0">
              <a:spcBef>
                <a:spcPts val="1600"/>
              </a:spcBef>
              <a:spcAft>
                <a:spcPts val="0"/>
              </a:spcAft>
              <a:buSzPts val="1600"/>
              <a:buNone/>
              <a:defRPr sz="1600"/>
            </a:lvl7pPr>
            <a:lvl8pPr lvl="7" algn="ctr" rtl="0">
              <a:spcBef>
                <a:spcPts val="1600"/>
              </a:spcBef>
              <a:spcAft>
                <a:spcPts val="0"/>
              </a:spcAft>
              <a:buSzPts val="1600"/>
              <a:buNone/>
              <a:defRPr sz="1600"/>
            </a:lvl8pPr>
            <a:lvl9pPr lvl="8" algn="ctr" rtl="0">
              <a:spcBef>
                <a:spcPts val="1600"/>
              </a:spcBef>
              <a:spcAft>
                <a:spcPts val="1600"/>
              </a:spcAft>
              <a:buSzPts val="1600"/>
              <a:buNone/>
              <a:defRPr sz="1600"/>
            </a:lvl9pPr>
          </a:lstStyle>
          <a:p>
            <a:endParaRPr/>
          </a:p>
        </p:txBody>
      </p:sp>
      <p:sp>
        <p:nvSpPr>
          <p:cNvPr id="436" name="Google Shape;436;p20"/>
          <p:cNvSpPr txBox="1">
            <a:spLocks noGrp="1"/>
          </p:cNvSpPr>
          <p:nvPr>
            <p:ph type="title" idx="2" hasCustomPrompt="1"/>
          </p:nvPr>
        </p:nvSpPr>
        <p:spPr>
          <a:xfrm>
            <a:off x="1702650" y="2235975"/>
            <a:ext cx="5738700" cy="52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200"/>
              <a:buNone/>
              <a:defRPr sz="4800" b="1"/>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437" name="Google Shape;437;p20"/>
          <p:cNvSpPr txBox="1">
            <a:spLocks noGrp="1"/>
          </p:cNvSpPr>
          <p:nvPr>
            <p:ph type="subTitle" idx="3"/>
          </p:nvPr>
        </p:nvSpPr>
        <p:spPr>
          <a:xfrm>
            <a:off x="2296950" y="2767150"/>
            <a:ext cx="4550100" cy="461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sz="1600"/>
            </a:lvl2pPr>
            <a:lvl3pPr lvl="2" algn="ctr" rtl="0">
              <a:spcBef>
                <a:spcPts val="1600"/>
              </a:spcBef>
              <a:spcAft>
                <a:spcPts val="0"/>
              </a:spcAft>
              <a:buSzPts val="1600"/>
              <a:buNone/>
              <a:defRPr sz="1600"/>
            </a:lvl3pPr>
            <a:lvl4pPr lvl="3" algn="ctr" rtl="0">
              <a:spcBef>
                <a:spcPts val="1600"/>
              </a:spcBef>
              <a:spcAft>
                <a:spcPts val="0"/>
              </a:spcAft>
              <a:buSzPts val="1600"/>
              <a:buNone/>
              <a:defRPr sz="1600"/>
            </a:lvl4pPr>
            <a:lvl5pPr lvl="4" algn="ctr" rtl="0">
              <a:spcBef>
                <a:spcPts val="1600"/>
              </a:spcBef>
              <a:spcAft>
                <a:spcPts val="0"/>
              </a:spcAft>
              <a:buSzPts val="1600"/>
              <a:buNone/>
              <a:defRPr sz="1600"/>
            </a:lvl5pPr>
            <a:lvl6pPr lvl="5" algn="ctr" rtl="0">
              <a:spcBef>
                <a:spcPts val="1600"/>
              </a:spcBef>
              <a:spcAft>
                <a:spcPts val="0"/>
              </a:spcAft>
              <a:buSzPts val="1600"/>
              <a:buNone/>
              <a:defRPr sz="1600"/>
            </a:lvl6pPr>
            <a:lvl7pPr lvl="6" algn="ctr" rtl="0">
              <a:spcBef>
                <a:spcPts val="1600"/>
              </a:spcBef>
              <a:spcAft>
                <a:spcPts val="0"/>
              </a:spcAft>
              <a:buSzPts val="1600"/>
              <a:buNone/>
              <a:defRPr sz="1600"/>
            </a:lvl7pPr>
            <a:lvl8pPr lvl="7" algn="ctr" rtl="0">
              <a:spcBef>
                <a:spcPts val="1600"/>
              </a:spcBef>
              <a:spcAft>
                <a:spcPts val="0"/>
              </a:spcAft>
              <a:buSzPts val="1600"/>
              <a:buNone/>
              <a:defRPr sz="1600"/>
            </a:lvl8pPr>
            <a:lvl9pPr lvl="8" algn="ctr" rtl="0">
              <a:spcBef>
                <a:spcPts val="1600"/>
              </a:spcBef>
              <a:spcAft>
                <a:spcPts val="1600"/>
              </a:spcAft>
              <a:buSzPts val="1600"/>
              <a:buNone/>
              <a:defRPr sz="1600"/>
            </a:lvl9pPr>
          </a:lstStyle>
          <a:p>
            <a:endParaRPr/>
          </a:p>
        </p:txBody>
      </p:sp>
      <p:sp>
        <p:nvSpPr>
          <p:cNvPr id="438" name="Google Shape;438;p20"/>
          <p:cNvSpPr txBox="1">
            <a:spLocks noGrp="1"/>
          </p:cNvSpPr>
          <p:nvPr>
            <p:ph type="title" idx="4" hasCustomPrompt="1"/>
          </p:nvPr>
        </p:nvSpPr>
        <p:spPr>
          <a:xfrm>
            <a:off x="1702650" y="3609575"/>
            <a:ext cx="5738700" cy="52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200"/>
              <a:buNone/>
              <a:defRPr sz="4800" b="1"/>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439" name="Google Shape;439;p20"/>
          <p:cNvSpPr txBox="1">
            <a:spLocks noGrp="1"/>
          </p:cNvSpPr>
          <p:nvPr>
            <p:ph type="subTitle" idx="5"/>
          </p:nvPr>
        </p:nvSpPr>
        <p:spPr>
          <a:xfrm>
            <a:off x="2296950" y="4146875"/>
            <a:ext cx="4550100" cy="461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sz="1600"/>
            </a:lvl2pPr>
            <a:lvl3pPr lvl="2" algn="ctr" rtl="0">
              <a:spcBef>
                <a:spcPts val="1600"/>
              </a:spcBef>
              <a:spcAft>
                <a:spcPts val="0"/>
              </a:spcAft>
              <a:buSzPts val="1600"/>
              <a:buNone/>
              <a:defRPr sz="1600"/>
            </a:lvl3pPr>
            <a:lvl4pPr lvl="3" algn="ctr" rtl="0">
              <a:spcBef>
                <a:spcPts val="1600"/>
              </a:spcBef>
              <a:spcAft>
                <a:spcPts val="0"/>
              </a:spcAft>
              <a:buSzPts val="1600"/>
              <a:buNone/>
              <a:defRPr sz="1600"/>
            </a:lvl4pPr>
            <a:lvl5pPr lvl="4" algn="ctr" rtl="0">
              <a:spcBef>
                <a:spcPts val="1600"/>
              </a:spcBef>
              <a:spcAft>
                <a:spcPts val="0"/>
              </a:spcAft>
              <a:buSzPts val="1600"/>
              <a:buNone/>
              <a:defRPr sz="1600"/>
            </a:lvl5pPr>
            <a:lvl6pPr lvl="5" algn="ctr" rtl="0">
              <a:spcBef>
                <a:spcPts val="1600"/>
              </a:spcBef>
              <a:spcAft>
                <a:spcPts val="0"/>
              </a:spcAft>
              <a:buSzPts val="1600"/>
              <a:buNone/>
              <a:defRPr sz="1600"/>
            </a:lvl6pPr>
            <a:lvl7pPr lvl="6" algn="ctr" rtl="0">
              <a:spcBef>
                <a:spcPts val="1600"/>
              </a:spcBef>
              <a:spcAft>
                <a:spcPts val="0"/>
              </a:spcAft>
              <a:buSzPts val="1600"/>
              <a:buNone/>
              <a:defRPr sz="1600"/>
            </a:lvl7pPr>
            <a:lvl8pPr lvl="7" algn="ctr" rtl="0">
              <a:spcBef>
                <a:spcPts val="1600"/>
              </a:spcBef>
              <a:spcAft>
                <a:spcPts val="0"/>
              </a:spcAft>
              <a:buSzPts val="1600"/>
              <a:buNone/>
              <a:defRPr sz="1600"/>
            </a:lvl8pPr>
            <a:lvl9pPr lvl="8" algn="ctr" rtl="0">
              <a:spcBef>
                <a:spcPts val="1600"/>
              </a:spcBef>
              <a:spcAft>
                <a:spcPts val="1600"/>
              </a:spcAft>
              <a:buSzPts val="1600"/>
              <a:buNone/>
              <a:defRPr sz="16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3">
  <p:cSld name="CUSTOM_4">
    <p:spTree>
      <p:nvGrpSpPr>
        <p:cNvPr id="1" name="Shape 440"/>
        <p:cNvGrpSpPr/>
        <p:nvPr/>
      </p:nvGrpSpPr>
      <p:grpSpPr>
        <a:xfrm>
          <a:off x="0" y="0"/>
          <a:ext cx="0" cy="0"/>
          <a:chOff x="0" y="0"/>
          <a:chExt cx="0" cy="0"/>
        </a:xfrm>
      </p:grpSpPr>
      <p:sp>
        <p:nvSpPr>
          <p:cNvPr id="441" name="Google Shape;441;p21"/>
          <p:cNvSpPr/>
          <p:nvPr/>
        </p:nvSpPr>
        <p:spPr>
          <a:xfrm rot="-4153521">
            <a:off x="598070" y="1390278"/>
            <a:ext cx="794865" cy="666612"/>
          </a:xfrm>
          <a:custGeom>
            <a:avLst/>
            <a:gdLst/>
            <a:ahLst/>
            <a:cxnLst/>
            <a:rect l="l" t="t" r="r" b="b"/>
            <a:pathLst>
              <a:path w="31794" h="26664" extrusionOk="0">
                <a:moveTo>
                  <a:pt x="7758" y="556"/>
                </a:moveTo>
                <a:cubicBezTo>
                  <a:pt x="10307" y="556"/>
                  <a:pt x="11982" y="3034"/>
                  <a:pt x="13223" y="5145"/>
                </a:cubicBezTo>
                <a:cubicBezTo>
                  <a:pt x="14347" y="7181"/>
                  <a:pt x="15685" y="9066"/>
                  <a:pt x="17235" y="10798"/>
                </a:cubicBezTo>
                <a:cubicBezTo>
                  <a:pt x="19332" y="13017"/>
                  <a:pt x="22220" y="14172"/>
                  <a:pt x="24864" y="15571"/>
                </a:cubicBezTo>
                <a:cubicBezTo>
                  <a:pt x="26475" y="16422"/>
                  <a:pt x="28572" y="17364"/>
                  <a:pt x="29758" y="18732"/>
                </a:cubicBezTo>
                <a:cubicBezTo>
                  <a:pt x="31490" y="20768"/>
                  <a:pt x="30062" y="22987"/>
                  <a:pt x="28147" y="24173"/>
                </a:cubicBezTo>
                <a:cubicBezTo>
                  <a:pt x="25130" y="25781"/>
                  <a:pt x="22141" y="26060"/>
                  <a:pt x="18819" y="26060"/>
                </a:cubicBezTo>
                <a:cubicBezTo>
                  <a:pt x="18626" y="26060"/>
                  <a:pt x="18433" y="26059"/>
                  <a:pt x="18238" y="26057"/>
                </a:cubicBezTo>
                <a:cubicBezTo>
                  <a:pt x="14864" y="26027"/>
                  <a:pt x="11429" y="25814"/>
                  <a:pt x="8207" y="24659"/>
                </a:cubicBezTo>
                <a:cubicBezTo>
                  <a:pt x="3101" y="22866"/>
                  <a:pt x="943" y="18245"/>
                  <a:pt x="1034" y="13048"/>
                </a:cubicBezTo>
                <a:cubicBezTo>
                  <a:pt x="1125" y="9309"/>
                  <a:pt x="2159" y="1953"/>
                  <a:pt x="6536" y="738"/>
                </a:cubicBezTo>
                <a:cubicBezTo>
                  <a:pt x="6964" y="613"/>
                  <a:pt x="7371" y="556"/>
                  <a:pt x="7758" y="556"/>
                </a:cubicBezTo>
                <a:close/>
                <a:moveTo>
                  <a:pt x="7634" y="0"/>
                </a:moveTo>
                <a:cubicBezTo>
                  <a:pt x="3101" y="0"/>
                  <a:pt x="1362" y="6186"/>
                  <a:pt x="760" y="9856"/>
                </a:cubicBezTo>
                <a:cubicBezTo>
                  <a:pt x="0" y="14689"/>
                  <a:pt x="578" y="20373"/>
                  <a:pt x="4773" y="23534"/>
                </a:cubicBezTo>
                <a:cubicBezTo>
                  <a:pt x="7873" y="25875"/>
                  <a:pt x="12098" y="26391"/>
                  <a:pt x="15867" y="26574"/>
                </a:cubicBezTo>
                <a:cubicBezTo>
                  <a:pt x="16919" y="26625"/>
                  <a:pt x="17963" y="26664"/>
                  <a:pt x="18998" y="26664"/>
                </a:cubicBezTo>
                <a:cubicBezTo>
                  <a:pt x="22262" y="26664"/>
                  <a:pt x="25430" y="26278"/>
                  <a:pt x="28424" y="24673"/>
                </a:cubicBezTo>
                <a:lnTo>
                  <a:pt x="28424" y="24673"/>
                </a:lnTo>
                <a:cubicBezTo>
                  <a:pt x="28433" y="24669"/>
                  <a:pt x="28442" y="24664"/>
                  <a:pt x="28451" y="24659"/>
                </a:cubicBezTo>
                <a:lnTo>
                  <a:pt x="28451" y="24659"/>
                </a:lnTo>
                <a:cubicBezTo>
                  <a:pt x="28451" y="24659"/>
                  <a:pt x="28451" y="24659"/>
                  <a:pt x="28451" y="24659"/>
                </a:cubicBezTo>
                <a:cubicBezTo>
                  <a:pt x="28452" y="24658"/>
                  <a:pt x="28454" y="24657"/>
                  <a:pt x="28455" y="24656"/>
                </a:cubicBezTo>
                <a:lnTo>
                  <a:pt x="28455" y="24656"/>
                </a:lnTo>
                <a:cubicBezTo>
                  <a:pt x="30247" y="23561"/>
                  <a:pt x="31794" y="21587"/>
                  <a:pt x="30852" y="19400"/>
                </a:cubicBezTo>
                <a:cubicBezTo>
                  <a:pt x="30305" y="18215"/>
                  <a:pt x="29180" y="17486"/>
                  <a:pt x="28116" y="16786"/>
                </a:cubicBezTo>
                <a:cubicBezTo>
                  <a:pt x="26202" y="15540"/>
                  <a:pt x="24135" y="14568"/>
                  <a:pt x="22129" y="13504"/>
                </a:cubicBezTo>
                <a:cubicBezTo>
                  <a:pt x="18542" y="11619"/>
                  <a:pt x="16110" y="8975"/>
                  <a:pt x="14074" y="5510"/>
                </a:cubicBezTo>
                <a:cubicBezTo>
                  <a:pt x="12767" y="3200"/>
                  <a:pt x="11368" y="525"/>
                  <a:pt x="8481" y="69"/>
                </a:cubicBezTo>
                <a:cubicBezTo>
                  <a:pt x="8188" y="22"/>
                  <a:pt x="7906" y="0"/>
                  <a:pt x="7634"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1"/>
          <p:cNvSpPr/>
          <p:nvPr/>
        </p:nvSpPr>
        <p:spPr>
          <a:xfrm rot="-4153521">
            <a:off x="704140" y="1537598"/>
            <a:ext cx="543960" cy="491984"/>
          </a:xfrm>
          <a:custGeom>
            <a:avLst/>
            <a:gdLst/>
            <a:ahLst/>
            <a:cxnLst/>
            <a:rect l="l" t="t" r="r" b="b"/>
            <a:pathLst>
              <a:path w="21758" h="19679" extrusionOk="0">
                <a:moveTo>
                  <a:pt x="4736" y="600"/>
                </a:moveTo>
                <a:cubicBezTo>
                  <a:pt x="6272" y="600"/>
                  <a:pt x="7525" y="2112"/>
                  <a:pt x="8383" y="3289"/>
                </a:cubicBezTo>
                <a:cubicBezTo>
                  <a:pt x="9690" y="5113"/>
                  <a:pt x="10298" y="7362"/>
                  <a:pt x="11696" y="9125"/>
                </a:cubicBezTo>
                <a:cubicBezTo>
                  <a:pt x="12851" y="10553"/>
                  <a:pt x="14523" y="11435"/>
                  <a:pt x="16164" y="12256"/>
                </a:cubicBezTo>
                <a:cubicBezTo>
                  <a:pt x="17046" y="12681"/>
                  <a:pt x="17927" y="13046"/>
                  <a:pt x="18778" y="13532"/>
                </a:cubicBezTo>
                <a:cubicBezTo>
                  <a:pt x="19781" y="14079"/>
                  <a:pt x="20146" y="14262"/>
                  <a:pt x="20389" y="15477"/>
                </a:cubicBezTo>
                <a:cubicBezTo>
                  <a:pt x="20633" y="16602"/>
                  <a:pt x="20450" y="17088"/>
                  <a:pt x="19599" y="17879"/>
                </a:cubicBezTo>
                <a:cubicBezTo>
                  <a:pt x="18566" y="18791"/>
                  <a:pt x="17107" y="19110"/>
                  <a:pt x="15602" y="19110"/>
                </a:cubicBezTo>
                <a:cubicBezTo>
                  <a:pt x="14097" y="19110"/>
                  <a:pt x="12547" y="18791"/>
                  <a:pt x="11331" y="18426"/>
                </a:cubicBezTo>
                <a:cubicBezTo>
                  <a:pt x="7836" y="17362"/>
                  <a:pt x="4523" y="15356"/>
                  <a:pt x="2426" y="12316"/>
                </a:cubicBezTo>
                <a:cubicBezTo>
                  <a:pt x="1058" y="9702"/>
                  <a:pt x="511" y="6754"/>
                  <a:pt x="1453" y="3897"/>
                </a:cubicBezTo>
                <a:cubicBezTo>
                  <a:pt x="1848" y="2772"/>
                  <a:pt x="2456" y="1435"/>
                  <a:pt x="3581" y="888"/>
                </a:cubicBezTo>
                <a:cubicBezTo>
                  <a:pt x="3981" y="687"/>
                  <a:pt x="4366" y="600"/>
                  <a:pt x="4736" y="600"/>
                </a:cubicBezTo>
                <a:close/>
                <a:moveTo>
                  <a:pt x="4898" y="0"/>
                </a:moveTo>
                <a:cubicBezTo>
                  <a:pt x="4539" y="0"/>
                  <a:pt x="4161" y="60"/>
                  <a:pt x="3763" y="188"/>
                </a:cubicBezTo>
                <a:cubicBezTo>
                  <a:pt x="2030" y="736"/>
                  <a:pt x="1149" y="2742"/>
                  <a:pt x="723" y="4383"/>
                </a:cubicBezTo>
                <a:cubicBezTo>
                  <a:pt x="1" y="7184"/>
                  <a:pt x="591" y="10014"/>
                  <a:pt x="1902" y="12520"/>
                </a:cubicBezTo>
                <a:lnTo>
                  <a:pt x="1902" y="12520"/>
                </a:lnTo>
                <a:cubicBezTo>
                  <a:pt x="1911" y="12543"/>
                  <a:pt x="1923" y="12566"/>
                  <a:pt x="1939" y="12590"/>
                </a:cubicBezTo>
                <a:cubicBezTo>
                  <a:pt x="1939" y="12590"/>
                  <a:pt x="1939" y="12590"/>
                  <a:pt x="1939" y="12590"/>
                </a:cubicBezTo>
                <a:lnTo>
                  <a:pt x="1939" y="12590"/>
                </a:lnTo>
                <a:cubicBezTo>
                  <a:pt x="1951" y="12612"/>
                  <a:pt x="1965" y="12632"/>
                  <a:pt x="1979" y="12648"/>
                </a:cubicBezTo>
                <a:lnTo>
                  <a:pt x="1979" y="12648"/>
                </a:lnTo>
                <a:cubicBezTo>
                  <a:pt x="4016" y="15594"/>
                  <a:pt x="7037" y="17522"/>
                  <a:pt x="10359" y="18699"/>
                </a:cubicBezTo>
                <a:cubicBezTo>
                  <a:pt x="11745" y="19198"/>
                  <a:pt x="13775" y="19678"/>
                  <a:pt x="15721" y="19678"/>
                </a:cubicBezTo>
                <a:cubicBezTo>
                  <a:pt x="18043" y="19678"/>
                  <a:pt x="20245" y="18995"/>
                  <a:pt x="21089" y="16845"/>
                </a:cubicBezTo>
                <a:cubicBezTo>
                  <a:pt x="21757" y="15113"/>
                  <a:pt x="20724" y="13958"/>
                  <a:pt x="19295" y="13137"/>
                </a:cubicBezTo>
                <a:cubicBezTo>
                  <a:pt x="17015" y="11860"/>
                  <a:pt x="14310" y="11101"/>
                  <a:pt x="12487" y="9155"/>
                </a:cubicBezTo>
                <a:cubicBezTo>
                  <a:pt x="10455" y="6985"/>
                  <a:pt x="8781" y="0"/>
                  <a:pt x="489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1"/>
          <p:cNvSpPr/>
          <p:nvPr/>
        </p:nvSpPr>
        <p:spPr>
          <a:xfrm rot="10800000">
            <a:off x="0" y="3508350"/>
            <a:ext cx="537675" cy="835425"/>
          </a:xfrm>
          <a:custGeom>
            <a:avLst/>
            <a:gdLst/>
            <a:ahLst/>
            <a:cxnLst/>
            <a:rect l="l" t="t" r="r" b="b"/>
            <a:pathLst>
              <a:path w="21507" h="33417" extrusionOk="0">
                <a:moveTo>
                  <a:pt x="21076" y="1"/>
                </a:moveTo>
                <a:cubicBezTo>
                  <a:pt x="21010" y="1"/>
                  <a:pt x="20941" y="31"/>
                  <a:pt x="20882" y="106"/>
                </a:cubicBezTo>
                <a:cubicBezTo>
                  <a:pt x="17386" y="4513"/>
                  <a:pt x="12797" y="7826"/>
                  <a:pt x="8420" y="11352"/>
                </a:cubicBezTo>
                <a:cubicBezTo>
                  <a:pt x="5562" y="13632"/>
                  <a:pt x="1489" y="16276"/>
                  <a:pt x="1064" y="20258"/>
                </a:cubicBezTo>
                <a:cubicBezTo>
                  <a:pt x="638" y="24635"/>
                  <a:pt x="4012" y="28556"/>
                  <a:pt x="7386" y="30866"/>
                </a:cubicBezTo>
                <a:cubicBezTo>
                  <a:pt x="9866" y="32578"/>
                  <a:pt x="12487" y="33416"/>
                  <a:pt x="15173" y="33416"/>
                </a:cubicBezTo>
                <a:cubicBezTo>
                  <a:pt x="17162" y="33416"/>
                  <a:pt x="19186" y="32957"/>
                  <a:pt x="21216" y="32051"/>
                </a:cubicBezTo>
                <a:cubicBezTo>
                  <a:pt x="21506" y="31920"/>
                  <a:pt x="21339" y="31536"/>
                  <a:pt x="21071" y="31536"/>
                </a:cubicBezTo>
                <a:cubicBezTo>
                  <a:pt x="21030" y="31536"/>
                  <a:pt x="20987" y="31545"/>
                  <a:pt x="20943" y="31565"/>
                </a:cubicBezTo>
                <a:cubicBezTo>
                  <a:pt x="19032" y="32408"/>
                  <a:pt x="17121" y="32819"/>
                  <a:pt x="15255" y="32819"/>
                </a:cubicBezTo>
                <a:cubicBezTo>
                  <a:pt x="12074" y="32819"/>
                  <a:pt x="9023" y="31626"/>
                  <a:pt x="6322" y="29346"/>
                </a:cubicBezTo>
                <a:cubicBezTo>
                  <a:pt x="3009" y="26611"/>
                  <a:pt x="0" y="21747"/>
                  <a:pt x="2644" y="17553"/>
                </a:cubicBezTo>
                <a:cubicBezTo>
                  <a:pt x="4681" y="14361"/>
                  <a:pt x="8450" y="12051"/>
                  <a:pt x="11398" y="9741"/>
                </a:cubicBezTo>
                <a:cubicBezTo>
                  <a:pt x="14924" y="6945"/>
                  <a:pt x="18481" y="4057"/>
                  <a:pt x="21277" y="501"/>
                </a:cubicBezTo>
                <a:cubicBezTo>
                  <a:pt x="21461" y="294"/>
                  <a:pt x="21280" y="1"/>
                  <a:pt x="2107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1"/>
          <p:cNvSpPr/>
          <p:nvPr/>
        </p:nvSpPr>
        <p:spPr>
          <a:xfrm rot="10800000">
            <a:off x="1175" y="3247550"/>
            <a:ext cx="1029675" cy="1895950"/>
          </a:xfrm>
          <a:custGeom>
            <a:avLst/>
            <a:gdLst/>
            <a:ahLst/>
            <a:cxnLst/>
            <a:rect l="l" t="t" r="r" b="b"/>
            <a:pathLst>
              <a:path w="41187" h="75838" extrusionOk="0">
                <a:moveTo>
                  <a:pt x="40576" y="1"/>
                </a:moveTo>
                <a:cubicBezTo>
                  <a:pt x="40465" y="1"/>
                  <a:pt x="40354" y="64"/>
                  <a:pt x="40305" y="210"/>
                </a:cubicBezTo>
                <a:cubicBezTo>
                  <a:pt x="38056" y="8964"/>
                  <a:pt x="39120" y="18265"/>
                  <a:pt x="34469" y="26350"/>
                </a:cubicBezTo>
                <a:cubicBezTo>
                  <a:pt x="29727" y="34618"/>
                  <a:pt x="21794" y="39511"/>
                  <a:pt x="13162" y="42916"/>
                </a:cubicBezTo>
                <a:cubicBezTo>
                  <a:pt x="9757" y="44283"/>
                  <a:pt x="6049" y="45590"/>
                  <a:pt x="3344" y="48204"/>
                </a:cubicBezTo>
                <a:cubicBezTo>
                  <a:pt x="1794" y="49724"/>
                  <a:pt x="0" y="52034"/>
                  <a:pt x="2371" y="53615"/>
                </a:cubicBezTo>
                <a:cubicBezTo>
                  <a:pt x="3769" y="54557"/>
                  <a:pt x="5502" y="54952"/>
                  <a:pt x="6991" y="55712"/>
                </a:cubicBezTo>
                <a:cubicBezTo>
                  <a:pt x="8693" y="56624"/>
                  <a:pt x="10031" y="58053"/>
                  <a:pt x="10760" y="59815"/>
                </a:cubicBezTo>
                <a:cubicBezTo>
                  <a:pt x="12280" y="63037"/>
                  <a:pt x="13709" y="66047"/>
                  <a:pt x="16384" y="68509"/>
                </a:cubicBezTo>
                <a:cubicBezTo>
                  <a:pt x="22352" y="73998"/>
                  <a:pt x="30954" y="75838"/>
                  <a:pt x="38929" y="75838"/>
                </a:cubicBezTo>
                <a:cubicBezTo>
                  <a:pt x="39565" y="75838"/>
                  <a:pt x="40196" y="75826"/>
                  <a:pt x="40822" y="75804"/>
                </a:cubicBezTo>
                <a:cubicBezTo>
                  <a:pt x="41186" y="75804"/>
                  <a:pt x="41186" y="75226"/>
                  <a:pt x="40822" y="75226"/>
                </a:cubicBezTo>
                <a:cubicBezTo>
                  <a:pt x="40171" y="75251"/>
                  <a:pt x="39514" y="75264"/>
                  <a:pt x="38854" y="75264"/>
                </a:cubicBezTo>
                <a:cubicBezTo>
                  <a:pt x="31374" y="75264"/>
                  <a:pt x="23406" y="73614"/>
                  <a:pt x="17569" y="68782"/>
                </a:cubicBezTo>
                <a:cubicBezTo>
                  <a:pt x="14621" y="66351"/>
                  <a:pt x="12979" y="63311"/>
                  <a:pt x="11429" y="59907"/>
                </a:cubicBezTo>
                <a:cubicBezTo>
                  <a:pt x="10183" y="57171"/>
                  <a:pt x="8450" y="55651"/>
                  <a:pt x="5684" y="54496"/>
                </a:cubicBezTo>
                <a:cubicBezTo>
                  <a:pt x="4347" y="53949"/>
                  <a:pt x="1459" y="53280"/>
                  <a:pt x="1794" y="51366"/>
                </a:cubicBezTo>
                <a:cubicBezTo>
                  <a:pt x="2098" y="49420"/>
                  <a:pt x="4894" y="47536"/>
                  <a:pt x="6444" y="46593"/>
                </a:cubicBezTo>
                <a:cubicBezTo>
                  <a:pt x="9727" y="44648"/>
                  <a:pt x="13435" y="43554"/>
                  <a:pt x="16900" y="42004"/>
                </a:cubicBezTo>
                <a:cubicBezTo>
                  <a:pt x="24286" y="38660"/>
                  <a:pt x="30882" y="33797"/>
                  <a:pt x="34955" y="26654"/>
                </a:cubicBezTo>
                <a:cubicBezTo>
                  <a:pt x="39636" y="18478"/>
                  <a:pt x="38572" y="9207"/>
                  <a:pt x="40852" y="362"/>
                </a:cubicBezTo>
                <a:cubicBezTo>
                  <a:pt x="40907" y="143"/>
                  <a:pt x="40743" y="1"/>
                  <a:pt x="4057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1"/>
          <p:cNvSpPr/>
          <p:nvPr/>
        </p:nvSpPr>
        <p:spPr>
          <a:xfrm rot="10800000">
            <a:off x="1175" y="2986975"/>
            <a:ext cx="1490925" cy="2156525"/>
          </a:xfrm>
          <a:custGeom>
            <a:avLst/>
            <a:gdLst/>
            <a:ahLst/>
            <a:cxnLst/>
            <a:rect l="l" t="t" r="r" b="b"/>
            <a:pathLst>
              <a:path w="59637" h="86261" extrusionOk="0">
                <a:moveTo>
                  <a:pt x="48170" y="1"/>
                </a:moveTo>
                <a:cubicBezTo>
                  <a:pt x="48061" y="1"/>
                  <a:pt x="47958" y="64"/>
                  <a:pt x="47934" y="210"/>
                </a:cubicBezTo>
                <a:cubicBezTo>
                  <a:pt x="47509" y="2885"/>
                  <a:pt x="47296" y="5620"/>
                  <a:pt x="46566" y="8204"/>
                </a:cubicBezTo>
                <a:cubicBezTo>
                  <a:pt x="45806" y="10939"/>
                  <a:pt x="44347" y="13523"/>
                  <a:pt x="42706" y="15863"/>
                </a:cubicBezTo>
                <a:cubicBezTo>
                  <a:pt x="39514" y="20453"/>
                  <a:pt x="35289" y="24313"/>
                  <a:pt x="30852" y="27687"/>
                </a:cubicBezTo>
                <a:cubicBezTo>
                  <a:pt x="26323" y="31092"/>
                  <a:pt x="21459" y="33979"/>
                  <a:pt x="16566" y="36806"/>
                </a:cubicBezTo>
                <a:cubicBezTo>
                  <a:pt x="12766" y="38995"/>
                  <a:pt x="8572" y="40727"/>
                  <a:pt x="5167" y="43523"/>
                </a:cubicBezTo>
                <a:cubicBezTo>
                  <a:pt x="3009" y="45256"/>
                  <a:pt x="0" y="48782"/>
                  <a:pt x="882" y="51852"/>
                </a:cubicBezTo>
                <a:cubicBezTo>
                  <a:pt x="1216" y="52916"/>
                  <a:pt x="2037" y="53645"/>
                  <a:pt x="2918" y="54223"/>
                </a:cubicBezTo>
                <a:cubicBezTo>
                  <a:pt x="4772" y="55499"/>
                  <a:pt x="6778" y="56442"/>
                  <a:pt x="8602" y="57749"/>
                </a:cubicBezTo>
                <a:cubicBezTo>
                  <a:pt x="12979" y="60910"/>
                  <a:pt x="16323" y="64983"/>
                  <a:pt x="19393" y="69360"/>
                </a:cubicBezTo>
                <a:cubicBezTo>
                  <a:pt x="21551" y="72399"/>
                  <a:pt x="23921" y="75348"/>
                  <a:pt x="26931" y="77567"/>
                </a:cubicBezTo>
                <a:cubicBezTo>
                  <a:pt x="30821" y="80454"/>
                  <a:pt x="35472" y="81852"/>
                  <a:pt x="40092" y="83038"/>
                </a:cubicBezTo>
                <a:cubicBezTo>
                  <a:pt x="46414" y="84588"/>
                  <a:pt x="52797" y="85652"/>
                  <a:pt x="59272" y="86260"/>
                </a:cubicBezTo>
                <a:cubicBezTo>
                  <a:pt x="59281" y="86260"/>
                  <a:pt x="59290" y="86261"/>
                  <a:pt x="59299" y="86261"/>
                </a:cubicBezTo>
                <a:cubicBezTo>
                  <a:pt x="59636" y="86261"/>
                  <a:pt x="59627" y="85712"/>
                  <a:pt x="59272" y="85682"/>
                </a:cubicBezTo>
                <a:cubicBezTo>
                  <a:pt x="53345" y="85135"/>
                  <a:pt x="47448" y="84193"/>
                  <a:pt x="41642" y="82825"/>
                </a:cubicBezTo>
                <a:cubicBezTo>
                  <a:pt x="37204" y="81761"/>
                  <a:pt x="32645" y="80545"/>
                  <a:pt x="28724" y="78114"/>
                </a:cubicBezTo>
                <a:cubicBezTo>
                  <a:pt x="21490" y="73585"/>
                  <a:pt x="18146" y="65196"/>
                  <a:pt x="11854" y="59633"/>
                </a:cubicBezTo>
                <a:cubicBezTo>
                  <a:pt x="10304" y="58235"/>
                  <a:pt x="8602" y="56989"/>
                  <a:pt x="6809" y="55864"/>
                </a:cubicBezTo>
                <a:cubicBezTo>
                  <a:pt x="5319" y="54952"/>
                  <a:pt x="3404" y="54223"/>
                  <a:pt x="2158" y="52885"/>
                </a:cubicBezTo>
                <a:cubicBezTo>
                  <a:pt x="608" y="51214"/>
                  <a:pt x="1641" y="48903"/>
                  <a:pt x="2644" y="47201"/>
                </a:cubicBezTo>
                <a:cubicBezTo>
                  <a:pt x="3830" y="45165"/>
                  <a:pt x="5714" y="43675"/>
                  <a:pt x="7690" y="42399"/>
                </a:cubicBezTo>
                <a:cubicBezTo>
                  <a:pt x="11490" y="39967"/>
                  <a:pt x="15654" y="38022"/>
                  <a:pt x="19544" y="35712"/>
                </a:cubicBezTo>
                <a:cubicBezTo>
                  <a:pt x="24043" y="33067"/>
                  <a:pt x="28450" y="30301"/>
                  <a:pt x="32554" y="27079"/>
                </a:cubicBezTo>
                <a:cubicBezTo>
                  <a:pt x="36718" y="23797"/>
                  <a:pt x="40578" y="20028"/>
                  <a:pt x="43557" y="15620"/>
                </a:cubicBezTo>
                <a:cubicBezTo>
                  <a:pt x="44955" y="13614"/>
                  <a:pt x="46050" y="11456"/>
                  <a:pt x="46870" y="9176"/>
                </a:cubicBezTo>
                <a:cubicBezTo>
                  <a:pt x="47813" y="6350"/>
                  <a:pt x="48025" y="3280"/>
                  <a:pt x="48481" y="362"/>
                </a:cubicBezTo>
                <a:cubicBezTo>
                  <a:pt x="48518" y="143"/>
                  <a:pt x="48335" y="1"/>
                  <a:pt x="48170"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1"/>
          <p:cNvSpPr/>
          <p:nvPr/>
        </p:nvSpPr>
        <p:spPr>
          <a:xfrm rot="10800000">
            <a:off x="125" y="3094025"/>
            <a:ext cx="1378750" cy="2049475"/>
          </a:xfrm>
          <a:custGeom>
            <a:avLst/>
            <a:gdLst/>
            <a:ahLst/>
            <a:cxnLst/>
            <a:rect l="l" t="t" r="r" b="b"/>
            <a:pathLst>
              <a:path w="55150" h="81979" extrusionOk="0">
                <a:moveTo>
                  <a:pt x="48544" y="1"/>
                </a:moveTo>
                <a:cubicBezTo>
                  <a:pt x="48430" y="1"/>
                  <a:pt x="48323" y="64"/>
                  <a:pt x="48299" y="210"/>
                </a:cubicBezTo>
                <a:cubicBezTo>
                  <a:pt x="47174" y="6107"/>
                  <a:pt x="47326" y="12094"/>
                  <a:pt x="44560" y="17566"/>
                </a:cubicBezTo>
                <a:cubicBezTo>
                  <a:pt x="42250" y="22095"/>
                  <a:pt x="38755" y="25955"/>
                  <a:pt x="34925" y="29268"/>
                </a:cubicBezTo>
                <a:cubicBezTo>
                  <a:pt x="28846" y="34557"/>
                  <a:pt x="21885" y="37870"/>
                  <a:pt x="15015" y="41852"/>
                </a:cubicBezTo>
                <a:cubicBezTo>
                  <a:pt x="12280" y="43463"/>
                  <a:pt x="2462" y="48752"/>
                  <a:pt x="6018" y="53220"/>
                </a:cubicBezTo>
                <a:cubicBezTo>
                  <a:pt x="6991" y="54405"/>
                  <a:pt x="8602" y="54922"/>
                  <a:pt x="10000" y="55378"/>
                </a:cubicBezTo>
                <a:cubicBezTo>
                  <a:pt x="12310" y="56138"/>
                  <a:pt x="14347" y="56746"/>
                  <a:pt x="15836" y="58812"/>
                </a:cubicBezTo>
                <a:cubicBezTo>
                  <a:pt x="18693" y="62764"/>
                  <a:pt x="19332" y="67718"/>
                  <a:pt x="22918" y="71275"/>
                </a:cubicBezTo>
                <a:cubicBezTo>
                  <a:pt x="26505" y="74831"/>
                  <a:pt x="31338" y="76655"/>
                  <a:pt x="36141" y="77962"/>
                </a:cubicBezTo>
                <a:cubicBezTo>
                  <a:pt x="42220" y="79603"/>
                  <a:pt x="48420" y="80940"/>
                  <a:pt x="54651" y="81974"/>
                </a:cubicBezTo>
                <a:cubicBezTo>
                  <a:pt x="54670" y="81977"/>
                  <a:pt x="54687" y="81978"/>
                  <a:pt x="54705" y="81978"/>
                </a:cubicBezTo>
                <a:cubicBezTo>
                  <a:pt x="55030" y="81978"/>
                  <a:pt x="55150" y="81456"/>
                  <a:pt x="54803" y="81427"/>
                </a:cubicBezTo>
                <a:cubicBezTo>
                  <a:pt x="49423" y="80545"/>
                  <a:pt x="44074" y="79329"/>
                  <a:pt x="38785" y="78022"/>
                </a:cubicBezTo>
                <a:cubicBezTo>
                  <a:pt x="34195" y="76928"/>
                  <a:pt x="29484" y="75591"/>
                  <a:pt x="25624" y="72794"/>
                </a:cubicBezTo>
                <a:cubicBezTo>
                  <a:pt x="23557" y="71335"/>
                  <a:pt x="21824" y="69451"/>
                  <a:pt x="20578" y="67262"/>
                </a:cubicBezTo>
                <a:cubicBezTo>
                  <a:pt x="19362" y="65074"/>
                  <a:pt x="18633" y="62673"/>
                  <a:pt x="17478" y="60454"/>
                </a:cubicBezTo>
                <a:cubicBezTo>
                  <a:pt x="16718" y="58934"/>
                  <a:pt x="15684" y="57323"/>
                  <a:pt x="14195" y="56381"/>
                </a:cubicBezTo>
                <a:cubicBezTo>
                  <a:pt x="12645" y="55439"/>
                  <a:pt x="10760" y="55104"/>
                  <a:pt x="9088" y="54466"/>
                </a:cubicBezTo>
                <a:cubicBezTo>
                  <a:pt x="0" y="51001"/>
                  <a:pt x="13678" y="43220"/>
                  <a:pt x="17113" y="41335"/>
                </a:cubicBezTo>
                <a:cubicBezTo>
                  <a:pt x="23557" y="37779"/>
                  <a:pt x="29970" y="34405"/>
                  <a:pt x="35563" y="29481"/>
                </a:cubicBezTo>
                <a:cubicBezTo>
                  <a:pt x="39332" y="26198"/>
                  <a:pt x="42767" y="22338"/>
                  <a:pt x="45046" y="17870"/>
                </a:cubicBezTo>
                <a:cubicBezTo>
                  <a:pt x="47873" y="12338"/>
                  <a:pt x="47721" y="6319"/>
                  <a:pt x="48846" y="362"/>
                </a:cubicBezTo>
                <a:cubicBezTo>
                  <a:pt x="48901" y="143"/>
                  <a:pt x="48715" y="1"/>
                  <a:pt x="48544"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1"/>
          <p:cNvSpPr/>
          <p:nvPr/>
        </p:nvSpPr>
        <p:spPr>
          <a:xfrm rot="10800000">
            <a:off x="3879200" y="4180550"/>
            <a:ext cx="262950" cy="383575"/>
          </a:xfrm>
          <a:custGeom>
            <a:avLst/>
            <a:gdLst/>
            <a:ahLst/>
            <a:cxnLst/>
            <a:rect l="l" t="t" r="r" b="b"/>
            <a:pathLst>
              <a:path w="10518" h="15343" extrusionOk="0">
                <a:moveTo>
                  <a:pt x="5215" y="572"/>
                </a:moveTo>
                <a:cubicBezTo>
                  <a:pt x="6984" y="572"/>
                  <a:pt x="8331" y="2727"/>
                  <a:pt x="8967" y="4543"/>
                </a:cubicBezTo>
                <a:cubicBezTo>
                  <a:pt x="9636" y="6458"/>
                  <a:pt x="9696" y="8433"/>
                  <a:pt x="9575" y="10440"/>
                </a:cubicBezTo>
                <a:cubicBezTo>
                  <a:pt x="9484" y="11534"/>
                  <a:pt x="9392" y="12780"/>
                  <a:pt x="8815" y="13753"/>
                </a:cubicBezTo>
                <a:cubicBezTo>
                  <a:pt x="8340" y="14561"/>
                  <a:pt x="7675" y="14848"/>
                  <a:pt x="6949" y="14848"/>
                </a:cubicBezTo>
                <a:cubicBezTo>
                  <a:pt x="6282" y="14848"/>
                  <a:pt x="5563" y="14605"/>
                  <a:pt x="4894" y="14300"/>
                </a:cubicBezTo>
                <a:cubicBezTo>
                  <a:pt x="3467" y="13541"/>
                  <a:pt x="2404" y="12600"/>
                  <a:pt x="1735" y="11114"/>
                </a:cubicBezTo>
                <a:lnTo>
                  <a:pt x="1735" y="11114"/>
                </a:lnTo>
                <a:cubicBezTo>
                  <a:pt x="993" y="7993"/>
                  <a:pt x="611" y="3754"/>
                  <a:pt x="3283" y="1412"/>
                </a:cubicBezTo>
                <a:cubicBezTo>
                  <a:pt x="3968" y="819"/>
                  <a:pt x="4616" y="572"/>
                  <a:pt x="5215" y="572"/>
                </a:cubicBezTo>
                <a:close/>
                <a:moveTo>
                  <a:pt x="5213" y="0"/>
                </a:moveTo>
                <a:cubicBezTo>
                  <a:pt x="4614" y="0"/>
                  <a:pt x="3976" y="205"/>
                  <a:pt x="3313" y="683"/>
                </a:cubicBezTo>
                <a:cubicBezTo>
                  <a:pt x="0" y="3053"/>
                  <a:pt x="365" y="7917"/>
                  <a:pt x="1216" y="11382"/>
                </a:cubicBezTo>
                <a:cubicBezTo>
                  <a:pt x="1228" y="11429"/>
                  <a:pt x="1252" y="11466"/>
                  <a:pt x="1284" y="11495"/>
                </a:cubicBezTo>
                <a:lnTo>
                  <a:pt x="1284" y="11495"/>
                </a:lnTo>
                <a:cubicBezTo>
                  <a:pt x="1981" y="13017"/>
                  <a:pt x="3110" y="13995"/>
                  <a:pt x="4587" y="14769"/>
                </a:cubicBezTo>
                <a:lnTo>
                  <a:pt x="4587" y="14769"/>
                </a:lnTo>
                <a:cubicBezTo>
                  <a:pt x="4597" y="14775"/>
                  <a:pt x="4608" y="14781"/>
                  <a:pt x="4620" y="14786"/>
                </a:cubicBezTo>
                <a:cubicBezTo>
                  <a:pt x="4620" y="14786"/>
                  <a:pt x="4620" y="14786"/>
                  <a:pt x="4620" y="14786"/>
                </a:cubicBezTo>
                <a:lnTo>
                  <a:pt x="4620" y="14786"/>
                </a:lnTo>
                <a:cubicBezTo>
                  <a:pt x="4642" y="14799"/>
                  <a:pt x="4664" y="14809"/>
                  <a:pt x="4686" y="14815"/>
                </a:cubicBezTo>
                <a:lnTo>
                  <a:pt x="4686" y="14815"/>
                </a:lnTo>
                <a:cubicBezTo>
                  <a:pt x="5470" y="15163"/>
                  <a:pt x="6198" y="15342"/>
                  <a:pt x="6850" y="15342"/>
                </a:cubicBezTo>
                <a:cubicBezTo>
                  <a:pt x="8345" y="15342"/>
                  <a:pt x="9438" y="14400"/>
                  <a:pt x="9879" y="12385"/>
                </a:cubicBezTo>
                <a:cubicBezTo>
                  <a:pt x="10517" y="9528"/>
                  <a:pt x="10365" y="6245"/>
                  <a:pt x="9180" y="3540"/>
                </a:cubicBezTo>
                <a:cubicBezTo>
                  <a:pt x="8408" y="1770"/>
                  <a:pt x="6976" y="0"/>
                  <a:pt x="5213"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1"/>
          <p:cNvSpPr/>
          <p:nvPr/>
        </p:nvSpPr>
        <p:spPr>
          <a:xfrm rot="10800000">
            <a:off x="2748100" y="3957975"/>
            <a:ext cx="1832450" cy="1184850"/>
          </a:xfrm>
          <a:custGeom>
            <a:avLst/>
            <a:gdLst/>
            <a:ahLst/>
            <a:cxnLst/>
            <a:rect l="l" t="t" r="r" b="b"/>
            <a:pathLst>
              <a:path w="73298" h="47394" extrusionOk="0">
                <a:moveTo>
                  <a:pt x="73027" y="0"/>
                </a:moveTo>
                <a:cubicBezTo>
                  <a:pt x="72887" y="0"/>
                  <a:pt x="72735" y="92"/>
                  <a:pt x="72704" y="274"/>
                </a:cubicBezTo>
                <a:cubicBezTo>
                  <a:pt x="71914" y="6839"/>
                  <a:pt x="69604" y="13162"/>
                  <a:pt x="65987" y="18724"/>
                </a:cubicBezTo>
                <a:cubicBezTo>
                  <a:pt x="62309" y="24286"/>
                  <a:pt x="57506" y="28207"/>
                  <a:pt x="52339" y="32280"/>
                </a:cubicBezTo>
                <a:cubicBezTo>
                  <a:pt x="47476" y="36110"/>
                  <a:pt x="42977" y="40396"/>
                  <a:pt x="37597" y="43496"/>
                </a:cubicBezTo>
                <a:cubicBezTo>
                  <a:pt x="34892" y="45077"/>
                  <a:pt x="31913" y="46354"/>
                  <a:pt x="28752" y="46718"/>
                </a:cubicBezTo>
                <a:cubicBezTo>
                  <a:pt x="28238" y="46775"/>
                  <a:pt x="27731" y="46802"/>
                  <a:pt x="27230" y="46802"/>
                </a:cubicBezTo>
                <a:cubicBezTo>
                  <a:pt x="24797" y="46802"/>
                  <a:pt x="22499" y="46167"/>
                  <a:pt x="20181" y="45259"/>
                </a:cubicBezTo>
                <a:cubicBezTo>
                  <a:pt x="16898" y="43952"/>
                  <a:pt x="13737" y="42463"/>
                  <a:pt x="10484" y="41095"/>
                </a:cubicBezTo>
                <a:cubicBezTo>
                  <a:pt x="7202" y="39697"/>
                  <a:pt x="3828" y="38664"/>
                  <a:pt x="454" y="37478"/>
                </a:cubicBezTo>
                <a:cubicBezTo>
                  <a:pt x="421" y="37466"/>
                  <a:pt x="389" y="37461"/>
                  <a:pt x="360" y="37461"/>
                </a:cubicBezTo>
                <a:cubicBezTo>
                  <a:pt x="94" y="37461"/>
                  <a:pt x="0" y="37916"/>
                  <a:pt x="302" y="38025"/>
                </a:cubicBezTo>
                <a:cubicBezTo>
                  <a:pt x="3493" y="39150"/>
                  <a:pt x="6746" y="40123"/>
                  <a:pt x="9846" y="41430"/>
                </a:cubicBezTo>
                <a:cubicBezTo>
                  <a:pt x="13007" y="42737"/>
                  <a:pt x="16138" y="44226"/>
                  <a:pt x="19329" y="45503"/>
                </a:cubicBezTo>
                <a:cubicBezTo>
                  <a:pt x="21848" y="46545"/>
                  <a:pt x="24366" y="47394"/>
                  <a:pt x="27094" y="47394"/>
                </a:cubicBezTo>
                <a:cubicBezTo>
                  <a:pt x="27231" y="47394"/>
                  <a:pt x="27368" y="47391"/>
                  <a:pt x="27506" y="47387"/>
                </a:cubicBezTo>
                <a:cubicBezTo>
                  <a:pt x="30302" y="47235"/>
                  <a:pt x="33008" y="46506"/>
                  <a:pt x="35530" y="45229"/>
                </a:cubicBezTo>
                <a:cubicBezTo>
                  <a:pt x="41366" y="42463"/>
                  <a:pt x="46230" y="37995"/>
                  <a:pt x="51184" y="33922"/>
                </a:cubicBezTo>
                <a:cubicBezTo>
                  <a:pt x="56321" y="29758"/>
                  <a:pt x="61428" y="26049"/>
                  <a:pt x="65349" y="20639"/>
                </a:cubicBezTo>
                <a:cubicBezTo>
                  <a:pt x="69665" y="14621"/>
                  <a:pt x="72400" y="7599"/>
                  <a:pt x="73282" y="274"/>
                </a:cubicBezTo>
                <a:cubicBezTo>
                  <a:pt x="73297" y="92"/>
                  <a:pt x="73168" y="0"/>
                  <a:pt x="73027"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1"/>
          <p:cNvSpPr/>
          <p:nvPr/>
        </p:nvSpPr>
        <p:spPr>
          <a:xfrm rot="10800000">
            <a:off x="2930100" y="4327025"/>
            <a:ext cx="1650500" cy="816375"/>
          </a:xfrm>
          <a:custGeom>
            <a:avLst/>
            <a:gdLst/>
            <a:ahLst/>
            <a:cxnLst/>
            <a:rect l="l" t="t" r="r" b="b"/>
            <a:pathLst>
              <a:path w="66020" h="32655" extrusionOk="0">
                <a:moveTo>
                  <a:pt x="65746" y="1"/>
                </a:moveTo>
                <a:cubicBezTo>
                  <a:pt x="65609" y="1"/>
                  <a:pt x="65472" y="99"/>
                  <a:pt x="65472" y="297"/>
                </a:cubicBezTo>
                <a:cubicBezTo>
                  <a:pt x="65442" y="4248"/>
                  <a:pt x="65016" y="8352"/>
                  <a:pt x="62281" y="11422"/>
                </a:cubicBezTo>
                <a:cubicBezTo>
                  <a:pt x="60214" y="13762"/>
                  <a:pt x="57508" y="15373"/>
                  <a:pt x="55107" y="17349"/>
                </a:cubicBezTo>
                <a:cubicBezTo>
                  <a:pt x="52098" y="19811"/>
                  <a:pt x="49210" y="22455"/>
                  <a:pt x="46292" y="25069"/>
                </a:cubicBezTo>
                <a:cubicBezTo>
                  <a:pt x="43739" y="27288"/>
                  <a:pt x="40487" y="31270"/>
                  <a:pt x="36809" y="31270"/>
                </a:cubicBezTo>
                <a:cubicBezTo>
                  <a:pt x="33861" y="31270"/>
                  <a:pt x="31885" y="28170"/>
                  <a:pt x="30456" y="25981"/>
                </a:cubicBezTo>
                <a:cubicBezTo>
                  <a:pt x="29028" y="23762"/>
                  <a:pt x="27812" y="21027"/>
                  <a:pt x="25623" y="19446"/>
                </a:cubicBezTo>
                <a:cubicBezTo>
                  <a:pt x="24586" y="18696"/>
                  <a:pt x="23442" y="18366"/>
                  <a:pt x="22299" y="18366"/>
                </a:cubicBezTo>
                <a:cubicBezTo>
                  <a:pt x="19321" y="18366"/>
                  <a:pt x="16352" y="20603"/>
                  <a:pt x="15319" y="23458"/>
                </a:cubicBezTo>
                <a:cubicBezTo>
                  <a:pt x="14377" y="26072"/>
                  <a:pt x="14438" y="30085"/>
                  <a:pt x="11702" y="31635"/>
                </a:cubicBezTo>
                <a:cubicBezTo>
                  <a:pt x="10954" y="32057"/>
                  <a:pt x="10078" y="32226"/>
                  <a:pt x="9138" y="32226"/>
                </a:cubicBezTo>
                <a:cubicBezTo>
                  <a:pt x="6220" y="32226"/>
                  <a:pt x="2686" y="30593"/>
                  <a:pt x="456" y="29811"/>
                </a:cubicBezTo>
                <a:cubicBezTo>
                  <a:pt x="424" y="29800"/>
                  <a:pt x="394" y="29794"/>
                  <a:pt x="366" y="29794"/>
                </a:cubicBezTo>
                <a:cubicBezTo>
                  <a:pt x="97" y="29794"/>
                  <a:pt x="1" y="30278"/>
                  <a:pt x="304" y="30389"/>
                </a:cubicBezTo>
                <a:cubicBezTo>
                  <a:pt x="2811" y="31258"/>
                  <a:pt x="6132" y="32655"/>
                  <a:pt x="9004" y="32655"/>
                </a:cubicBezTo>
                <a:cubicBezTo>
                  <a:pt x="11250" y="32655"/>
                  <a:pt x="13222" y="31801"/>
                  <a:pt x="14316" y="29173"/>
                </a:cubicBezTo>
                <a:cubicBezTo>
                  <a:pt x="15380" y="26589"/>
                  <a:pt x="15258" y="23428"/>
                  <a:pt x="17234" y="21240"/>
                </a:cubicBezTo>
                <a:cubicBezTo>
                  <a:pt x="18602" y="19811"/>
                  <a:pt x="20487" y="18960"/>
                  <a:pt x="22493" y="18929"/>
                </a:cubicBezTo>
                <a:cubicBezTo>
                  <a:pt x="24651" y="18960"/>
                  <a:pt x="26231" y="20540"/>
                  <a:pt x="27417" y="22212"/>
                </a:cubicBezTo>
                <a:cubicBezTo>
                  <a:pt x="29609" y="25414"/>
                  <a:pt x="32184" y="31844"/>
                  <a:pt x="36856" y="31844"/>
                </a:cubicBezTo>
                <a:cubicBezTo>
                  <a:pt x="37108" y="31844"/>
                  <a:pt x="37366" y="31826"/>
                  <a:pt x="37630" y="31787"/>
                </a:cubicBezTo>
                <a:cubicBezTo>
                  <a:pt x="40700" y="31300"/>
                  <a:pt x="43162" y="28565"/>
                  <a:pt x="45350" y="26650"/>
                </a:cubicBezTo>
                <a:cubicBezTo>
                  <a:pt x="48481" y="23914"/>
                  <a:pt x="51521" y="21118"/>
                  <a:pt x="54682" y="18443"/>
                </a:cubicBezTo>
                <a:cubicBezTo>
                  <a:pt x="57508" y="16042"/>
                  <a:pt x="60943" y="14097"/>
                  <a:pt x="63253" y="11148"/>
                </a:cubicBezTo>
                <a:cubicBezTo>
                  <a:pt x="65655" y="8078"/>
                  <a:pt x="66019" y="4066"/>
                  <a:pt x="66019" y="297"/>
                </a:cubicBezTo>
                <a:cubicBezTo>
                  <a:pt x="66019" y="99"/>
                  <a:pt x="65883" y="1"/>
                  <a:pt x="6574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1"/>
          <p:cNvSpPr/>
          <p:nvPr/>
        </p:nvSpPr>
        <p:spPr>
          <a:xfrm rot="10800000">
            <a:off x="3093100" y="4516675"/>
            <a:ext cx="1486725" cy="626150"/>
          </a:xfrm>
          <a:custGeom>
            <a:avLst/>
            <a:gdLst/>
            <a:ahLst/>
            <a:cxnLst/>
            <a:rect l="l" t="t" r="r" b="b"/>
            <a:pathLst>
              <a:path w="59469" h="25046" extrusionOk="0">
                <a:moveTo>
                  <a:pt x="59187" y="0"/>
                </a:moveTo>
                <a:cubicBezTo>
                  <a:pt x="59043" y="0"/>
                  <a:pt x="58891" y="92"/>
                  <a:pt x="58876" y="274"/>
                </a:cubicBezTo>
                <a:cubicBezTo>
                  <a:pt x="58541" y="4134"/>
                  <a:pt x="57113" y="6900"/>
                  <a:pt x="54073" y="9332"/>
                </a:cubicBezTo>
                <a:cubicBezTo>
                  <a:pt x="52037" y="10943"/>
                  <a:pt x="49727" y="12128"/>
                  <a:pt x="47690" y="13739"/>
                </a:cubicBezTo>
                <a:cubicBezTo>
                  <a:pt x="45065" y="15781"/>
                  <a:pt x="41254" y="20486"/>
                  <a:pt x="37470" y="20486"/>
                </a:cubicBezTo>
                <a:cubicBezTo>
                  <a:pt x="36522" y="20486"/>
                  <a:pt x="35576" y="20190"/>
                  <a:pt x="34650" y="19484"/>
                </a:cubicBezTo>
                <a:cubicBezTo>
                  <a:pt x="32523" y="17873"/>
                  <a:pt x="31824" y="15107"/>
                  <a:pt x="30000" y="13222"/>
                </a:cubicBezTo>
                <a:cubicBezTo>
                  <a:pt x="28389" y="11581"/>
                  <a:pt x="26170" y="11034"/>
                  <a:pt x="23921" y="11034"/>
                </a:cubicBezTo>
                <a:cubicBezTo>
                  <a:pt x="23832" y="11033"/>
                  <a:pt x="23743" y="11032"/>
                  <a:pt x="23655" y="11032"/>
                </a:cubicBezTo>
                <a:cubicBezTo>
                  <a:pt x="19504" y="11032"/>
                  <a:pt x="16421" y="12445"/>
                  <a:pt x="13951" y="15897"/>
                </a:cubicBezTo>
                <a:cubicBezTo>
                  <a:pt x="12613" y="17751"/>
                  <a:pt x="11550" y="19788"/>
                  <a:pt x="9969" y="21460"/>
                </a:cubicBezTo>
                <a:cubicBezTo>
                  <a:pt x="7877" y="23700"/>
                  <a:pt x="5246" y="24465"/>
                  <a:pt x="2400" y="24465"/>
                </a:cubicBezTo>
                <a:cubicBezTo>
                  <a:pt x="1732" y="24465"/>
                  <a:pt x="1052" y="24422"/>
                  <a:pt x="364" y="24347"/>
                </a:cubicBezTo>
                <a:cubicBezTo>
                  <a:pt x="346" y="24344"/>
                  <a:pt x="328" y="24343"/>
                  <a:pt x="312" y="24343"/>
                </a:cubicBezTo>
                <a:cubicBezTo>
                  <a:pt x="0" y="24343"/>
                  <a:pt x="17" y="24865"/>
                  <a:pt x="364" y="24894"/>
                </a:cubicBezTo>
                <a:cubicBezTo>
                  <a:pt x="1148" y="24988"/>
                  <a:pt x="1936" y="25046"/>
                  <a:pt x="2719" y="25046"/>
                </a:cubicBezTo>
                <a:cubicBezTo>
                  <a:pt x="4728" y="25046"/>
                  <a:pt x="6699" y="24664"/>
                  <a:pt x="8449" y="23527"/>
                </a:cubicBezTo>
                <a:cubicBezTo>
                  <a:pt x="10060" y="22463"/>
                  <a:pt x="11246" y="20973"/>
                  <a:pt x="12279" y="19393"/>
                </a:cubicBezTo>
                <a:cubicBezTo>
                  <a:pt x="13556" y="17539"/>
                  <a:pt x="14650" y="15502"/>
                  <a:pt x="16322" y="13952"/>
                </a:cubicBezTo>
                <a:cubicBezTo>
                  <a:pt x="18347" y="12124"/>
                  <a:pt x="20945" y="11571"/>
                  <a:pt x="23586" y="11571"/>
                </a:cubicBezTo>
                <a:cubicBezTo>
                  <a:pt x="23799" y="11571"/>
                  <a:pt x="24012" y="11574"/>
                  <a:pt x="24225" y="11581"/>
                </a:cubicBezTo>
                <a:cubicBezTo>
                  <a:pt x="26231" y="11672"/>
                  <a:pt x="28146" y="12159"/>
                  <a:pt x="29605" y="13618"/>
                </a:cubicBezTo>
                <a:cubicBezTo>
                  <a:pt x="30699" y="14742"/>
                  <a:pt x="31368" y="16201"/>
                  <a:pt x="32188" y="17508"/>
                </a:cubicBezTo>
                <a:cubicBezTo>
                  <a:pt x="33283" y="19180"/>
                  <a:pt x="34741" y="20761"/>
                  <a:pt x="36808" y="21034"/>
                </a:cubicBezTo>
                <a:cubicBezTo>
                  <a:pt x="37029" y="21060"/>
                  <a:pt x="37247" y="21073"/>
                  <a:pt x="37464" y="21073"/>
                </a:cubicBezTo>
                <a:cubicBezTo>
                  <a:pt x="41495" y="21073"/>
                  <a:pt x="44924" y="16687"/>
                  <a:pt x="47751" y="14408"/>
                </a:cubicBezTo>
                <a:cubicBezTo>
                  <a:pt x="50334" y="12311"/>
                  <a:pt x="53374" y="10882"/>
                  <a:pt x="55836" y="8572"/>
                </a:cubicBezTo>
                <a:cubicBezTo>
                  <a:pt x="58237" y="6323"/>
                  <a:pt x="59180" y="3526"/>
                  <a:pt x="59453" y="274"/>
                </a:cubicBezTo>
                <a:cubicBezTo>
                  <a:pt x="59468" y="92"/>
                  <a:pt x="59332" y="0"/>
                  <a:pt x="59187"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1"/>
          <p:cNvSpPr/>
          <p:nvPr/>
        </p:nvSpPr>
        <p:spPr>
          <a:xfrm rot="10800000">
            <a:off x="3232075" y="4653325"/>
            <a:ext cx="1349575" cy="490175"/>
          </a:xfrm>
          <a:custGeom>
            <a:avLst/>
            <a:gdLst/>
            <a:ahLst/>
            <a:cxnLst/>
            <a:rect l="l" t="t" r="r" b="b"/>
            <a:pathLst>
              <a:path w="53983" h="19607" extrusionOk="0">
                <a:moveTo>
                  <a:pt x="53625" y="1"/>
                </a:moveTo>
                <a:cubicBezTo>
                  <a:pt x="53513" y="1"/>
                  <a:pt x="53411" y="64"/>
                  <a:pt x="53386" y="210"/>
                </a:cubicBezTo>
                <a:cubicBezTo>
                  <a:pt x="52778" y="3888"/>
                  <a:pt x="50590" y="6471"/>
                  <a:pt x="47702" y="8690"/>
                </a:cubicBezTo>
                <a:cubicBezTo>
                  <a:pt x="45514" y="10362"/>
                  <a:pt x="42322" y="13249"/>
                  <a:pt x="39435" y="13341"/>
                </a:cubicBezTo>
                <a:cubicBezTo>
                  <a:pt x="39362" y="13343"/>
                  <a:pt x="39291" y="13344"/>
                  <a:pt x="39220" y="13344"/>
                </a:cubicBezTo>
                <a:cubicBezTo>
                  <a:pt x="35944" y="13344"/>
                  <a:pt x="34646" y="10625"/>
                  <a:pt x="32474" y="8721"/>
                </a:cubicBezTo>
                <a:cubicBezTo>
                  <a:pt x="30893" y="7383"/>
                  <a:pt x="28948" y="6532"/>
                  <a:pt x="26881" y="6228"/>
                </a:cubicBezTo>
                <a:cubicBezTo>
                  <a:pt x="25929" y="6073"/>
                  <a:pt x="24944" y="5994"/>
                  <a:pt x="23950" y="5994"/>
                </a:cubicBezTo>
                <a:cubicBezTo>
                  <a:pt x="20465" y="5994"/>
                  <a:pt x="16858" y="6961"/>
                  <a:pt x="14115" y="8994"/>
                </a:cubicBezTo>
                <a:cubicBezTo>
                  <a:pt x="12109" y="10483"/>
                  <a:pt x="10589" y="12459"/>
                  <a:pt x="8887" y="14222"/>
                </a:cubicBezTo>
                <a:cubicBezTo>
                  <a:pt x="6425" y="16806"/>
                  <a:pt x="3902" y="18508"/>
                  <a:pt x="346" y="19055"/>
                </a:cubicBezTo>
                <a:cubicBezTo>
                  <a:pt x="0" y="19113"/>
                  <a:pt x="118" y="19607"/>
                  <a:pt x="442" y="19607"/>
                </a:cubicBezTo>
                <a:cubicBezTo>
                  <a:pt x="460" y="19607"/>
                  <a:pt x="479" y="19605"/>
                  <a:pt x="498" y="19602"/>
                </a:cubicBezTo>
                <a:cubicBezTo>
                  <a:pt x="3537" y="19116"/>
                  <a:pt x="5817" y="17900"/>
                  <a:pt x="8066" y="15833"/>
                </a:cubicBezTo>
                <a:cubicBezTo>
                  <a:pt x="10133" y="13918"/>
                  <a:pt x="11805" y="11578"/>
                  <a:pt x="13993" y="9815"/>
                </a:cubicBezTo>
                <a:cubicBezTo>
                  <a:pt x="16600" y="7715"/>
                  <a:pt x="20383" y="6488"/>
                  <a:pt x="24049" y="6488"/>
                </a:cubicBezTo>
                <a:cubicBezTo>
                  <a:pt x="26539" y="6488"/>
                  <a:pt x="28975" y="7054"/>
                  <a:pt x="30954" y="8295"/>
                </a:cubicBezTo>
                <a:cubicBezTo>
                  <a:pt x="33082" y="9602"/>
                  <a:pt x="34176" y="12125"/>
                  <a:pt x="36456" y="13249"/>
                </a:cubicBezTo>
                <a:cubicBezTo>
                  <a:pt x="37344" y="13694"/>
                  <a:pt x="38243" y="13896"/>
                  <a:pt x="39135" y="13896"/>
                </a:cubicBezTo>
                <a:cubicBezTo>
                  <a:pt x="40318" y="13896"/>
                  <a:pt x="41486" y="13539"/>
                  <a:pt x="42596" y="12915"/>
                </a:cubicBezTo>
                <a:cubicBezTo>
                  <a:pt x="47459" y="10149"/>
                  <a:pt x="52961" y="6228"/>
                  <a:pt x="53964" y="362"/>
                </a:cubicBezTo>
                <a:cubicBezTo>
                  <a:pt x="53982" y="143"/>
                  <a:pt x="53792" y="1"/>
                  <a:pt x="53625"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1"/>
          <p:cNvSpPr/>
          <p:nvPr/>
        </p:nvSpPr>
        <p:spPr>
          <a:xfrm rot="9487128">
            <a:off x="3096438" y="2693958"/>
            <a:ext cx="2118020" cy="918716"/>
          </a:xfrm>
          <a:custGeom>
            <a:avLst/>
            <a:gdLst/>
            <a:ahLst/>
            <a:cxnLst/>
            <a:rect l="l" t="t" r="r" b="b"/>
            <a:pathLst>
              <a:path w="84717" h="36747" fill="none" extrusionOk="0">
                <a:moveTo>
                  <a:pt x="31449" y="1"/>
                </a:moveTo>
                <a:cubicBezTo>
                  <a:pt x="34459" y="3342"/>
                  <a:pt x="39304" y="4997"/>
                  <a:pt x="43698" y="4004"/>
                </a:cubicBezTo>
                <a:cubicBezTo>
                  <a:pt x="44811" y="3763"/>
                  <a:pt x="45925" y="3372"/>
                  <a:pt x="47008" y="3041"/>
                </a:cubicBezTo>
                <a:cubicBezTo>
                  <a:pt x="48483" y="2649"/>
                  <a:pt x="49927" y="2409"/>
                  <a:pt x="51342" y="2830"/>
                </a:cubicBezTo>
                <a:cubicBezTo>
                  <a:pt x="53810" y="3612"/>
                  <a:pt x="55194" y="6170"/>
                  <a:pt x="57090" y="7946"/>
                </a:cubicBezTo>
                <a:cubicBezTo>
                  <a:pt x="60160" y="10805"/>
                  <a:pt x="64704" y="11467"/>
                  <a:pt x="68917" y="11377"/>
                </a:cubicBezTo>
                <a:cubicBezTo>
                  <a:pt x="69459" y="11377"/>
                  <a:pt x="70001" y="11347"/>
                  <a:pt x="70542" y="11317"/>
                </a:cubicBezTo>
                <a:cubicBezTo>
                  <a:pt x="74214" y="11136"/>
                  <a:pt x="77885" y="10655"/>
                  <a:pt x="81497" y="11256"/>
                </a:cubicBezTo>
                <a:cubicBezTo>
                  <a:pt x="82731" y="11437"/>
                  <a:pt x="84205" y="11979"/>
                  <a:pt x="84446" y="13213"/>
                </a:cubicBezTo>
                <a:cubicBezTo>
                  <a:pt x="84717" y="14597"/>
                  <a:pt x="83212" y="15680"/>
                  <a:pt x="81858" y="16132"/>
                </a:cubicBezTo>
                <a:cubicBezTo>
                  <a:pt x="78216" y="17275"/>
                  <a:pt x="74364" y="16523"/>
                  <a:pt x="70542" y="15801"/>
                </a:cubicBezTo>
                <a:cubicBezTo>
                  <a:pt x="66810" y="15078"/>
                  <a:pt x="63079" y="14386"/>
                  <a:pt x="59528" y="15440"/>
                </a:cubicBezTo>
                <a:cubicBezTo>
                  <a:pt x="56398" y="16373"/>
                  <a:pt x="53840" y="18569"/>
                  <a:pt x="51161" y="20465"/>
                </a:cubicBezTo>
                <a:cubicBezTo>
                  <a:pt x="49867" y="21398"/>
                  <a:pt x="48483" y="22181"/>
                  <a:pt x="47038" y="22813"/>
                </a:cubicBezTo>
                <a:cubicBezTo>
                  <a:pt x="46286" y="23144"/>
                  <a:pt x="45533" y="23354"/>
                  <a:pt x="44751" y="23505"/>
                </a:cubicBezTo>
                <a:cubicBezTo>
                  <a:pt x="43878" y="23686"/>
                  <a:pt x="42975" y="23716"/>
                  <a:pt x="42103" y="23625"/>
                </a:cubicBezTo>
                <a:cubicBezTo>
                  <a:pt x="41892" y="23595"/>
                  <a:pt x="41681" y="23565"/>
                  <a:pt x="41471" y="23505"/>
                </a:cubicBezTo>
                <a:cubicBezTo>
                  <a:pt x="39274" y="23084"/>
                  <a:pt x="37197" y="21880"/>
                  <a:pt x="34970" y="21940"/>
                </a:cubicBezTo>
                <a:cubicBezTo>
                  <a:pt x="33405" y="22030"/>
                  <a:pt x="31901" y="22572"/>
                  <a:pt x="30667" y="23505"/>
                </a:cubicBezTo>
                <a:cubicBezTo>
                  <a:pt x="29523" y="24318"/>
                  <a:pt x="28470" y="25220"/>
                  <a:pt x="27507" y="26213"/>
                </a:cubicBezTo>
                <a:cubicBezTo>
                  <a:pt x="26183" y="27477"/>
                  <a:pt x="24888" y="28772"/>
                  <a:pt x="23504" y="30005"/>
                </a:cubicBezTo>
                <a:cubicBezTo>
                  <a:pt x="21879" y="31480"/>
                  <a:pt x="20133" y="32774"/>
                  <a:pt x="18237" y="33858"/>
                </a:cubicBezTo>
                <a:cubicBezTo>
                  <a:pt x="14716" y="35814"/>
                  <a:pt x="10443" y="36747"/>
                  <a:pt x="6651" y="35422"/>
                </a:cubicBezTo>
                <a:cubicBezTo>
                  <a:pt x="3852" y="34399"/>
                  <a:pt x="1595" y="32232"/>
                  <a:pt x="0" y="29674"/>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1"/>
          <p:cNvSpPr/>
          <p:nvPr/>
        </p:nvSpPr>
        <p:spPr>
          <a:xfrm rot="9487128">
            <a:off x="4052567" y="2938258"/>
            <a:ext cx="845738" cy="559825"/>
          </a:xfrm>
          <a:custGeom>
            <a:avLst/>
            <a:gdLst/>
            <a:ahLst/>
            <a:cxnLst/>
            <a:rect l="l" t="t" r="r" b="b"/>
            <a:pathLst>
              <a:path w="33828" h="22392" fill="none" extrusionOk="0">
                <a:moveTo>
                  <a:pt x="1" y="1"/>
                </a:moveTo>
                <a:cubicBezTo>
                  <a:pt x="151" y="5418"/>
                  <a:pt x="272" y="10805"/>
                  <a:pt x="422" y="16222"/>
                </a:cubicBezTo>
                <a:cubicBezTo>
                  <a:pt x="452" y="18208"/>
                  <a:pt x="723" y="20586"/>
                  <a:pt x="2499" y="21549"/>
                </a:cubicBezTo>
                <a:cubicBezTo>
                  <a:pt x="4034" y="22391"/>
                  <a:pt x="5990" y="21639"/>
                  <a:pt x="7344" y="20556"/>
                </a:cubicBezTo>
                <a:cubicBezTo>
                  <a:pt x="7916" y="20074"/>
                  <a:pt x="8457" y="19563"/>
                  <a:pt x="8969" y="19051"/>
                </a:cubicBezTo>
                <a:cubicBezTo>
                  <a:pt x="9661" y="18299"/>
                  <a:pt x="10474" y="17636"/>
                  <a:pt x="11347" y="17095"/>
                </a:cubicBezTo>
                <a:cubicBezTo>
                  <a:pt x="13875" y="15650"/>
                  <a:pt x="17065" y="16041"/>
                  <a:pt x="19893" y="16764"/>
                </a:cubicBezTo>
                <a:cubicBezTo>
                  <a:pt x="22722" y="17456"/>
                  <a:pt x="25642" y="18419"/>
                  <a:pt x="28531" y="17877"/>
                </a:cubicBezTo>
                <a:cubicBezTo>
                  <a:pt x="30096" y="17606"/>
                  <a:pt x="31480" y="16794"/>
                  <a:pt x="32503" y="15590"/>
                </a:cubicBezTo>
                <a:cubicBezTo>
                  <a:pt x="33436" y="14567"/>
                  <a:pt x="33827" y="13182"/>
                  <a:pt x="33557" y="11828"/>
                </a:cubicBezTo>
                <a:cubicBezTo>
                  <a:pt x="33376" y="11106"/>
                  <a:pt x="33015" y="10444"/>
                  <a:pt x="32473" y="9902"/>
                </a:cubicBezTo>
                <a:cubicBezTo>
                  <a:pt x="31149" y="8488"/>
                  <a:pt x="28922" y="7826"/>
                  <a:pt x="26906" y="7886"/>
                </a:cubicBezTo>
                <a:cubicBezTo>
                  <a:pt x="24077" y="7976"/>
                  <a:pt x="21338" y="8969"/>
                  <a:pt x="18539" y="8849"/>
                </a:cubicBezTo>
                <a:cubicBezTo>
                  <a:pt x="14236" y="8668"/>
                  <a:pt x="10353" y="5418"/>
                  <a:pt x="8969" y="1355"/>
                </a:cubicBezTo>
                <a:cubicBezTo>
                  <a:pt x="8819" y="934"/>
                  <a:pt x="8698" y="452"/>
                  <a:pt x="8608"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1"/>
          <p:cNvSpPr/>
          <p:nvPr/>
        </p:nvSpPr>
        <p:spPr>
          <a:xfrm rot="5400000">
            <a:off x="4292400" y="291900"/>
            <a:ext cx="5143500" cy="4559700"/>
          </a:xfrm>
          <a:prstGeom prst="rect">
            <a:avLst/>
          </a:prstGeom>
          <a:solidFill>
            <a:schemeClr val="lt2"/>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cxnSp>
        <p:nvCxnSpPr>
          <p:cNvPr id="455" name="Google Shape;455;p21"/>
          <p:cNvCxnSpPr/>
          <p:nvPr/>
        </p:nvCxnSpPr>
        <p:spPr>
          <a:xfrm rot="5400000">
            <a:off x="2016120" y="2571750"/>
            <a:ext cx="5143500" cy="0"/>
          </a:xfrm>
          <a:prstGeom prst="straightConnector1">
            <a:avLst/>
          </a:prstGeom>
          <a:noFill/>
          <a:ln w="19050" cap="flat" cmpd="sng">
            <a:solidFill>
              <a:schemeClr val="accent1"/>
            </a:solidFill>
            <a:prstDash val="solid"/>
            <a:round/>
            <a:headEnd type="none" w="med" len="med"/>
            <a:tailEnd type="none" w="med" len="med"/>
          </a:ln>
        </p:spPr>
      </p:cxnSp>
      <p:sp>
        <p:nvSpPr>
          <p:cNvPr id="456" name="Google Shape;456;p21"/>
          <p:cNvSpPr txBox="1">
            <a:spLocks noGrp="1"/>
          </p:cNvSpPr>
          <p:nvPr>
            <p:ph type="subTitle" idx="1"/>
          </p:nvPr>
        </p:nvSpPr>
        <p:spPr>
          <a:xfrm>
            <a:off x="4924974" y="881200"/>
            <a:ext cx="3505800" cy="509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400"/>
            </a:lvl1pPr>
            <a:lvl2pPr lvl="1" algn="r" rtl="0">
              <a:spcBef>
                <a:spcPts val="1600"/>
              </a:spcBef>
              <a:spcAft>
                <a:spcPts val="0"/>
              </a:spcAft>
              <a:buSzPts val="1600"/>
              <a:buNone/>
              <a:defRPr sz="1600"/>
            </a:lvl2pPr>
            <a:lvl3pPr lvl="2" algn="r" rtl="0">
              <a:spcBef>
                <a:spcPts val="1600"/>
              </a:spcBef>
              <a:spcAft>
                <a:spcPts val="0"/>
              </a:spcAft>
              <a:buSzPts val="1600"/>
              <a:buNone/>
              <a:defRPr sz="1600"/>
            </a:lvl3pPr>
            <a:lvl4pPr lvl="3" algn="r" rtl="0">
              <a:spcBef>
                <a:spcPts val="1600"/>
              </a:spcBef>
              <a:spcAft>
                <a:spcPts val="0"/>
              </a:spcAft>
              <a:buSzPts val="1600"/>
              <a:buNone/>
              <a:defRPr sz="1600"/>
            </a:lvl4pPr>
            <a:lvl5pPr lvl="4" algn="r" rtl="0">
              <a:spcBef>
                <a:spcPts val="1600"/>
              </a:spcBef>
              <a:spcAft>
                <a:spcPts val="0"/>
              </a:spcAft>
              <a:buSzPts val="1600"/>
              <a:buNone/>
              <a:defRPr sz="1600"/>
            </a:lvl5pPr>
            <a:lvl6pPr lvl="5" algn="r" rtl="0">
              <a:spcBef>
                <a:spcPts val="1600"/>
              </a:spcBef>
              <a:spcAft>
                <a:spcPts val="0"/>
              </a:spcAft>
              <a:buSzPts val="1600"/>
              <a:buNone/>
              <a:defRPr sz="1600"/>
            </a:lvl6pPr>
            <a:lvl7pPr lvl="6" algn="r" rtl="0">
              <a:spcBef>
                <a:spcPts val="1600"/>
              </a:spcBef>
              <a:spcAft>
                <a:spcPts val="0"/>
              </a:spcAft>
              <a:buSzPts val="1600"/>
              <a:buNone/>
              <a:defRPr sz="1600"/>
            </a:lvl7pPr>
            <a:lvl8pPr lvl="7" algn="r" rtl="0">
              <a:spcBef>
                <a:spcPts val="1600"/>
              </a:spcBef>
              <a:spcAft>
                <a:spcPts val="0"/>
              </a:spcAft>
              <a:buSzPts val="1600"/>
              <a:buNone/>
              <a:defRPr sz="1600"/>
            </a:lvl8pPr>
            <a:lvl9pPr lvl="8" algn="r" rtl="0">
              <a:spcBef>
                <a:spcPts val="1600"/>
              </a:spcBef>
              <a:spcAft>
                <a:spcPts val="1600"/>
              </a:spcAft>
              <a:buSzPts val="1600"/>
              <a:buNone/>
              <a:defRPr sz="1600"/>
            </a:lvl9pPr>
          </a:lstStyle>
          <a:p>
            <a:endParaRPr/>
          </a:p>
        </p:txBody>
      </p:sp>
      <p:sp>
        <p:nvSpPr>
          <p:cNvPr id="457" name="Google Shape;457;p21"/>
          <p:cNvSpPr txBox="1">
            <a:spLocks noGrp="1"/>
          </p:cNvSpPr>
          <p:nvPr>
            <p:ph type="subTitle" idx="2"/>
          </p:nvPr>
        </p:nvSpPr>
        <p:spPr>
          <a:xfrm>
            <a:off x="6932024" y="539500"/>
            <a:ext cx="1498800" cy="341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400">
                <a:latin typeface="Londrina Solid"/>
                <a:ea typeface="Londrina Solid"/>
                <a:cs typeface="Londrina Solid"/>
                <a:sym typeface="Londrina Solid"/>
              </a:defRPr>
            </a:lvl1pPr>
            <a:lvl2pPr lvl="1" algn="r" rtl="0">
              <a:spcBef>
                <a:spcPts val="0"/>
              </a:spcBef>
              <a:spcAft>
                <a:spcPts val="0"/>
              </a:spcAft>
              <a:buSzPts val="3000"/>
              <a:buNone/>
              <a:defRPr sz="3000"/>
            </a:lvl2pPr>
            <a:lvl3pPr lvl="2" algn="r" rtl="0">
              <a:spcBef>
                <a:spcPts val="1600"/>
              </a:spcBef>
              <a:spcAft>
                <a:spcPts val="0"/>
              </a:spcAft>
              <a:buSzPts val="3000"/>
              <a:buNone/>
              <a:defRPr sz="3000"/>
            </a:lvl3pPr>
            <a:lvl4pPr lvl="3" algn="r" rtl="0">
              <a:spcBef>
                <a:spcPts val="1600"/>
              </a:spcBef>
              <a:spcAft>
                <a:spcPts val="0"/>
              </a:spcAft>
              <a:buSzPts val="3000"/>
              <a:buNone/>
              <a:defRPr sz="3000"/>
            </a:lvl4pPr>
            <a:lvl5pPr lvl="4" algn="r" rtl="0">
              <a:spcBef>
                <a:spcPts val="1600"/>
              </a:spcBef>
              <a:spcAft>
                <a:spcPts val="0"/>
              </a:spcAft>
              <a:buSzPts val="3000"/>
              <a:buNone/>
              <a:defRPr sz="3000"/>
            </a:lvl5pPr>
            <a:lvl6pPr lvl="5" algn="r" rtl="0">
              <a:spcBef>
                <a:spcPts val="1600"/>
              </a:spcBef>
              <a:spcAft>
                <a:spcPts val="0"/>
              </a:spcAft>
              <a:buSzPts val="3000"/>
              <a:buNone/>
              <a:defRPr sz="3000"/>
            </a:lvl6pPr>
            <a:lvl7pPr lvl="6" algn="r" rtl="0">
              <a:spcBef>
                <a:spcPts val="1600"/>
              </a:spcBef>
              <a:spcAft>
                <a:spcPts val="0"/>
              </a:spcAft>
              <a:buSzPts val="3000"/>
              <a:buNone/>
              <a:defRPr sz="3000"/>
            </a:lvl7pPr>
            <a:lvl8pPr lvl="7" algn="r" rtl="0">
              <a:spcBef>
                <a:spcPts val="1600"/>
              </a:spcBef>
              <a:spcAft>
                <a:spcPts val="0"/>
              </a:spcAft>
              <a:buSzPts val="3000"/>
              <a:buNone/>
              <a:defRPr sz="3000"/>
            </a:lvl8pPr>
            <a:lvl9pPr lvl="8" algn="r" rtl="0">
              <a:spcBef>
                <a:spcPts val="1600"/>
              </a:spcBef>
              <a:spcAft>
                <a:spcPts val="1600"/>
              </a:spcAft>
              <a:buSzPts val="3000"/>
              <a:buNone/>
              <a:defRPr sz="3000"/>
            </a:lvl9pPr>
          </a:lstStyle>
          <a:p>
            <a:endParaRPr/>
          </a:p>
        </p:txBody>
      </p:sp>
      <p:sp>
        <p:nvSpPr>
          <p:cNvPr id="458" name="Google Shape;458;p21"/>
          <p:cNvSpPr txBox="1">
            <a:spLocks noGrp="1"/>
          </p:cNvSpPr>
          <p:nvPr>
            <p:ph type="subTitle" idx="3"/>
          </p:nvPr>
        </p:nvSpPr>
        <p:spPr>
          <a:xfrm>
            <a:off x="4924974" y="4099475"/>
            <a:ext cx="3505800" cy="509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400"/>
            </a:lvl1pPr>
            <a:lvl2pPr lvl="1" algn="r" rtl="0">
              <a:spcBef>
                <a:spcPts val="1600"/>
              </a:spcBef>
              <a:spcAft>
                <a:spcPts val="0"/>
              </a:spcAft>
              <a:buSzPts val="1600"/>
              <a:buNone/>
              <a:defRPr sz="1600"/>
            </a:lvl2pPr>
            <a:lvl3pPr lvl="2" algn="r" rtl="0">
              <a:spcBef>
                <a:spcPts val="1600"/>
              </a:spcBef>
              <a:spcAft>
                <a:spcPts val="0"/>
              </a:spcAft>
              <a:buSzPts val="1600"/>
              <a:buNone/>
              <a:defRPr sz="1600"/>
            </a:lvl3pPr>
            <a:lvl4pPr lvl="3" algn="r" rtl="0">
              <a:spcBef>
                <a:spcPts val="1600"/>
              </a:spcBef>
              <a:spcAft>
                <a:spcPts val="0"/>
              </a:spcAft>
              <a:buSzPts val="1600"/>
              <a:buNone/>
              <a:defRPr sz="1600"/>
            </a:lvl4pPr>
            <a:lvl5pPr lvl="4" algn="r" rtl="0">
              <a:spcBef>
                <a:spcPts val="1600"/>
              </a:spcBef>
              <a:spcAft>
                <a:spcPts val="0"/>
              </a:spcAft>
              <a:buSzPts val="1600"/>
              <a:buNone/>
              <a:defRPr sz="1600"/>
            </a:lvl5pPr>
            <a:lvl6pPr lvl="5" algn="r" rtl="0">
              <a:spcBef>
                <a:spcPts val="1600"/>
              </a:spcBef>
              <a:spcAft>
                <a:spcPts val="0"/>
              </a:spcAft>
              <a:buSzPts val="1600"/>
              <a:buNone/>
              <a:defRPr sz="1600"/>
            </a:lvl6pPr>
            <a:lvl7pPr lvl="6" algn="r" rtl="0">
              <a:spcBef>
                <a:spcPts val="1600"/>
              </a:spcBef>
              <a:spcAft>
                <a:spcPts val="0"/>
              </a:spcAft>
              <a:buSzPts val="1600"/>
              <a:buNone/>
              <a:defRPr sz="1600"/>
            </a:lvl7pPr>
            <a:lvl8pPr lvl="7" algn="r" rtl="0">
              <a:spcBef>
                <a:spcPts val="1600"/>
              </a:spcBef>
              <a:spcAft>
                <a:spcPts val="0"/>
              </a:spcAft>
              <a:buSzPts val="1600"/>
              <a:buNone/>
              <a:defRPr sz="1600"/>
            </a:lvl8pPr>
            <a:lvl9pPr lvl="8" algn="r" rtl="0">
              <a:spcBef>
                <a:spcPts val="1600"/>
              </a:spcBef>
              <a:spcAft>
                <a:spcPts val="1600"/>
              </a:spcAft>
              <a:buSzPts val="1600"/>
              <a:buNone/>
              <a:defRPr sz="1600"/>
            </a:lvl9pPr>
          </a:lstStyle>
          <a:p>
            <a:endParaRPr/>
          </a:p>
        </p:txBody>
      </p:sp>
      <p:sp>
        <p:nvSpPr>
          <p:cNvPr id="459" name="Google Shape;459;p21"/>
          <p:cNvSpPr txBox="1">
            <a:spLocks noGrp="1"/>
          </p:cNvSpPr>
          <p:nvPr>
            <p:ph type="subTitle" idx="4"/>
          </p:nvPr>
        </p:nvSpPr>
        <p:spPr>
          <a:xfrm>
            <a:off x="6932024" y="3757775"/>
            <a:ext cx="1498800" cy="341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400">
                <a:latin typeface="Londrina Solid"/>
                <a:ea typeface="Londrina Solid"/>
                <a:cs typeface="Londrina Solid"/>
                <a:sym typeface="Londrina Solid"/>
              </a:defRPr>
            </a:lvl1pPr>
            <a:lvl2pPr lvl="1" algn="r" rtl="0">
              <a:spcBef>
                <a:spcPts val="0"/>
              </a:spcBef>
              <a:spcAft>
                <a:spcPts val="0"/>
              </a:spcAft>
              <a:buSzPts val="3000"/>
              <a:buNone/>
              <a:defRPr sz="3000"/>
            </a:lvl2pPr>
            <a:lvl3pPr lvl="2" algn="r" rtl="0">
              <a:spcBef>
                <a:spcPts val="1600"/>
              </a:spcBef>
              <a:spcAft>
                <a:spcPts val="0"/>
              </a:spcAft>
              <a:buSzPts val="3000"/>
              <a:buNone/>
              <a:defRPr sz="3000"/>
            </a:lvl3pPr>
            <a:lvl4pPr lvl="3" algn="r" rtl="0">
              <a:spcBef>
                <a:spcPts val="1600"/>
              </a:spcBef>
              <a:spcAft>
                <a:spcPts val="0"/>
              </a:spcAft>
              <a:buSzPts val="3000"/>
              <a:buNone/>
              <a:defRPr sz="3000"/>
            </a:lvl4pPr>
            <a:lvl5pPr lvl="4" algn="r" rtl="0">
              <a:spcBef>
                <a:spcPts val="1600"/>
              </a:spcBef>
              <a:spcAft>
                <a:spcPts val="0"/>
              </a:spcAft>
              <a:buSzPts val="3000"/>
              <a:buNone/>
              <a:defRPr sz="3000"/>
            </a:lvl5pPr>
            <a:lvl6pPr lvl="5" algn="r" rtl="0">
              <a:spcBef>
                <a:spcPts val="1600"/>
              </a:spcBef>
              <a:spcAft>
                <a:spcPts val="0"/>
              </a:spcAft>
              <a:buSzPts val="3000"/>
              <a:buNone/>
              <a:defRPr sz="3000"/>
            </a:lvl6pPr>
            <a:lvl7pPr lvl="6" algn="r" rtl="0">
              <a:spcBef>
                <a:spcPts val="1600"/>
              </a:spcBef>
              <a:spcAft>
                <a:spcPts val="0"/>
              </a:spcAft>
              <a:buSzPts val="3000"/>
              <a:buNone/>
              <a:defRPr sz="3000"/>
            </a:lvl7pPr>
            <a:lvl8pPr lvl="7" algn="r" rtl="0">
              <a:spcBef>
                <a:spcPts val="1600"/>
              </a:spcBef>
              <a:spcAft>
                <a:spcPts val="0"/>
              </a:spcAft>
              <a:buSzPts val="3000"/>
              <a:buNone/>
              <a:defRPr sz="3000"/>
            </a:lvl8pPr>
            <a:lvl9pPr lvl="8" algn="r" rtl="0">
              <a:spcBef>
                <a:spcPts val="1600"/>
              </a:spcBef>
              <a:spcAft>
                <a:spcPts val="1600"/>
              </a:spcAft>
              <a:buSzPts val="3000"/>
              <a:buNone/>
              <a:defRPr sz="3000"/>
            </a:lvl9pPr>
          </a:lstStyle>
          <a:p>
            <a:endParaRPr/>
          </a:p>
        </p:txBody>
      </p:sp>
      <p:sp>
        <p:nvSpPr>
          <p:cNvPr id="460" name="Google Shape;460;p21"/>
          <p:cNvSpPr txBox="1">
            <a:spLocks noGrp="1"/>
          </p:cNvSpPr>
          <p:nvPr>
            <p:ph type="subTitle" idx="5"/>
          </p:nvPr>
        </p:nvSpPr>
        <p:spPr>
          <a:xfrm>
            <a:off x="4924974" y="2406625"/>
            <a:ext cx="3505800" cy="509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400"/>
            </a:lvl1pPr>
            <a:lvl2pPr lvl="1" algn="r" rtl="0">
              <a:spcBef>
                <a:spcPts val="1600"/>
              </a:spcBef>
              <a:spcAft>
                <a:spcPts val="0"/>
              </a:spcAft>
              <a:buSzPts val="1600"/>
              <a:buNone/>
              <a:defRPr sz="1600"/>
            </a:lvl2pPr>
            <a:lvl3pPr lvl="2" algn="r" rtl="0">
              <a:spcBef>
                <a:spcPts val="1600"/>
              </a:spcBef>
              <a:spcAft>
                <a:spcPts val="0"/>
              </a:spcAft>
              <a:buSzPts val="1600"/>
              <a:buNone/>
              <a:defRPr sz="1600"/>
            </a:lvl3pPr>
            <a:lvl4pPr lvl="3" algn="r" rtl="0">
              <a:spcBef>
                <a:spcPts val="1600"/>
              </a:spcBef>
              <a:spcAft>
                <a:spcPts val="0"/>
              </a:spcAft>
              <a:buSzPts val="1600"/>
              <a:buNone/>
              <a:defRPr sz="1600"/>
            </a:lvl4pPr>
            <a:lvl5pPr lvl="4" algn="r" rtl="0">
              <a:spcBef>
                <a:spcPts val="1600"/>
              </a:spcBef>
              <a:spcAft>
                <a:spcPts val="0"/>
              </a:spcAft>
              <a:buSzPts val="1600"/>
              <a:buNone/>
              <a:defRPr sz="1600"/>
            </a:lvl5pPr>
            <a:lvl6pPr lvl="5" algn="r" rtl="0">
              <a:spcBef>
                <a:spcPts val="1600"/>
              </a:spcBef>
              <a:spcAft>
                <a:spcPts val="0"/>
              </a:spcAft>
              <a:buSzPts val="1600"/>
              <a:buNone/>
              <a:defRPr sz="1600"/>
            </a:lvl6pPr>
            <a:lvl7pPr lvl="6" algn="r" rtl="0">
              <a:spcBef>
                <a:spcPts val="1600"/>
              </a:spcBef>
              <a:spcAft>
                <a:spcPts val="0"/>
              </a:spcAft>
              <a:buSzPts val="1600"/>
              <a:buNone/>
              <a:defRPr sz="1600"/>
            </a:lvl7pPr>
            <a:lvl8pPr lvl="7" algn="r" rtl="0">
              <a:spcBef>
                <a:spcPts val="1600"/>
              </a:spcBef>
              <a:spcAft>
                <a:spcPts val="0"/>
              </a:spcAft>
              <a:buSzPts val="1600"/>
              <a:buNone/>
              <a:defRPr sz="1600"/>
            </a:lvl8pPr>
            <a:lvl9pPr lvl="8" algn="r" rtl="0">
              <a:spcBef>
                <a:spcPts val="1600"/>
              </a:spcBef>
              <a:spcAft>
                <a:spcPts val="1600"/>
              </a:spcAft>
              <a:buSzPts val="1600"/>
              <a:buNone/>
              <a:defRPr sz="1600"/>
            </a:lvl9pPr>
          </a:lstStyle>
          <a:p>
            <a:endParaRPr/>
          </a:p>
        </p:txBody>
      </p:sp>
      <p:sp>
        <p:nvSpPr>
          <p:cNvPr id="461" name="Google Shape;461;p21"/>
          <p:cNvSpPr txBox="1">
            <a:spLocks noGrp="1"/>
          </p:cNvSpPr>
          <p:nvPr>
            <p:ph type="subTitle" idx="6"/>
          </p:nvPr>
        </p:nvSpPr>
        <p:spPr>
          <a:xfrm>
            <a:off x="6932024" y="2064925"/>
            <a:ext cx="1498800" cy="341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400">
                <a:latin typeface="Londrina Solid"/>
                <a:ea typeface="Londrina Solid"/>
                <a:cs typeface="Londrina Solid"/>
                <a:sym typeface="Londrina Solid"/>
              </a:defRPr>
            </a:lvl1pPr>
            <a:lvl2pPr lvl="1" algn="r" rtl="0">
              <a:spcBef>
                <a:spcPts val="0"/>
              </a:spcBef>
              <a:spcAft>
                <a:spcPts val="0"/>
              </a:spcAft>
              <a:buSzPts val="3000"/>
              <a:buNone/>
              <a:defRPr sz="3000"/>
            </a:lvl2pPr>
            <a:lvl3pPr lvl="2" algn="r" rtl="0">
              <a:spcBef>
                <a:spcPts val="1600"/>
              </a:spcBef>
              <a:spcAft>
                <a:spcPts val="0"/>
              </a:spcAft>
              <a:buSzPts val="3000"/>
              <a:buNone/>
              <a:defRPr sz="3000"/>
            </a:lvl3pPr>
            <a:lvl4pPr lvl="3" algn="r" rtl="0">
              <a:spcBef>
                <a:spcPts val="1600"/>
              </a:spcBef>
              <a:spcAft>
                <a:spcPts val="0"/>
              </a:spcAft>
              <a:buSzPts val="3000"/>
              <a:buNone/>
              <a:defRPr sz="3000"/>
            </a:lvl4pPr>
            <a:lvl5pPr lvl="4" algn="r" rtl="0">
              <a:spcBef>
                <a:spcPts val="1600"/>
              </a:spcBef>
              <a:spcAft>
                <a:spcPts val="0"/>
              </a:spcAft>
              <a:buSzPts val="3000"/>
              <a:buNone/>
              <a:defRPr sz="3000"/>
            </a:lvl5pPr>
            <a:lvl6pPr lvl="5" algn="r" rtl="0">
              <a:spcBef>
                <a:spcPts val="1600"/>
              </a:spcBef>
              <a:spcAft>
                <a:spcPts val="0"/>
              </a:spcAft>
              <a:buSzPts val="3000"/>
              <a:buNone/>
              <a:defRPr sz="3000"/>
            </a:lvl6pPr>
            <a:lvl7pPr lvl="6" algn="r" rtl="0">
              <a:spcBef>
                <a:spcPts val="1600"/>
              </a:spcBef>
              <a:spcAft>
                <a:spcPts val="0"/>
              </a:spcAft>
              <a:buSzPts val="3000"/>
              <a:buNone/>
              <a:defRPr sz="3000"/>
            </a:lvl7pPr>
            <a:lvl8pPr lvl="7" algn="r" rtl="0">
              <a:spcBef>
                <a:spcPts val="1600"/>
              </a:spcBef>
              <a:spcAft>
                <a:spcPts val="0"/>
              </a:spcAft>
              <a:buSzPts val="3000"/>
              <a:buNone/>
              <a:defRPr sz="3000"/>
            </a:lvl8pPr>
            <a:lvl9pPr lvl="8" algn="r" rtl="0">
              <a:spcBef>
                <a:spcPts val="1600"/>
              </a:spcBef>
              <a:spcAft>
                <a:spcPts val="1600"/>
              </a:spcAft>
              <a:buSzPts val="3000"/>
              <a:buNone/>
              <a:defRPr sz="3000"/>
            </a:lvl9pPr>
          </a:lstStyle>
          <a:p>
            <a:endParaRPr/>
          </a:p>
        </p:txBody>
      </p:sp>
      <p:sp>
        <p:nvSpPr>
          <p:cNvPr id="462" name="Google Shape;462;p21"/>
          <p:cNvSpPr txBox="1">
            <a:spLocks noGrp="1"/>
          </p:cNvSpPr>
          <p:nvPr>
            <p:ph type="title"/>
          </p:nvPr>
        </p:nvSpPr>
        <p:spPr>
          <a:xfrm>
            <a:off x="713225" y="539500"/>
            <a:ext cx="3505800" cy="612900"/>
          </a:xfrm>
          <a:prstGeom prst="rect">
            <a:avLst/>
          </a:prstGeom>
        </p:spPr>
        <p:txBody>
          <a:bodyPr spcFirstLastPara="1" wrap="square" lIns="91425" tIns="91425" rIns="91425" bIns="91425" anchor="t" anchorCtr="0">
            <a:noAutofit/>
          </a:bodyPr>
          <a:lstStyle>
            <a:lvl1pPr lvl="0"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grpSp>
        <p:nvGrpSpPr>
          <p:cNvPr id="14" name="Google Shape;14;p3"/>
          <p:cNvGrpSpPr/>
          <p:nvPr/>
        </p:nvGrpSpPr>
        <p:grpSpPr>
          <a:xfrm>
            <a:off x="0" y="0"/>
            <a:ext cx="5754994" cy="5143500"/>
            <a:chOff x="0" y="0"/>
            <a:chExt cx="5754994" cy="5143500"/>
          </a:xfrm>
        </p:grpSpPr>
        <p:grpSp>
          <p:nvGrpSpPr>
            <p:cNvPr id="15" name="Google Shape;15;p3"/>
            <p:cNvGrpSpPr/>
            <p:nvPr/>
          </p:nvGrpSpPr>
          <p:grpSpPr>
            <a:xfrm rot="-10324057" flipH="1">
              <a:off x="3587128" y="649976"/>
              <a:ext cx="1889665" cy="4162792"/>
              <a:chOff x="7254138" y="131138"/>
              <a:chExt cx="1889725" cy="4162925"/>
            </a:xfrm>
          </p:grpSpPr>
          <p:sp>
            <p:nvSpPr>
              <p:cNvPr id="16" name="Google Shape;16;p3"/>
              <p:cNvSpPr/>
              <p:nvPr/>
            </p:nvSpPr>
            <p:spPr>
              <a:xfrm rot="5400000">
                <a:off x="6419313" y="1352463"/>
                <a:ext cx="3786300" cy="1662800"/>
              </a:xfrm>
              <a:custGeom>
                <a:avLst/>
                <a:gdLst/>
                <a:ahLst/>
                <a:cxnLst/>
                <a:rect l="l" t="t" r="r" b="b"/>
                <a:pathLst>
                  <a:path w="151452" h="66512" extrusionOk="0">
                    <a:moveTo>
                      <a:pt x="151104" y="1"/>
                    </a:moveTo>
                    <a:cubicBezTo>
                      <a:pt x="150994" y="1"/>
                      <a:pt x="150892" y="64"/>
                      <a:pt x="150868" y="210"/>
                    </a:cubicBezTo>
                    <a:cubicBezTo>
                      <a:pt x="150230" y="4070"/>
                      <a:pt x="149439" y="8021"/>
                      <a:pt x="147251" y="11335"/>
                    </a:cubicBezTo>
                    <a:cubicBezTo>
                      <a:pt x="144485" y="15529"/>
                      <a:pt x="139865" y="17930"/>
                      <a:pt x="135275" y="19724"/>
                    </a:cubicBezTo>
                    <a:cubicBezTo>
                      <a:pt x="130564" y="21547"/>
                      <a:pt x="125640" y="22915"/>
                      <a:pt x="120776" y="24435"/>
                    </a:cubicBezTo>
                    <a:cubicBezTo>
                      <a:pt x="115731" y="26046"/>
                      <a:pt x="110654" y="27444"/>
                      <a:pt x="105396" y="28052"/>
                    </a:cubicBezTo>
                    <a:cubicBezTo>
                      <a:pt x="100077" y="28660"/>
                      <a:pt x="94727" y="29511"/>
                      <a:pt x="89347" y="29633"/>
                    </a:cubicBezTo>
                    <a:cubicBezTo>
                      <a:pt x="88960" y="29640"/>
                      <a:pt x="88573" y="29643"/>
                      <a:pt x="88185" y="29643"/>
                    </a:cubicBezTo>
                    <a:cubicBezTo>
                      <a:pt x="86103" y="29643"/>
                      <a:pt x="84008" y="29552"/>
                      <a:pt x="81920" y="29552"/>
                    </a:cubicBezTo>
                    <a:cubicBezTo>
                      <a:pt x="79688" y="29552"/>
                      <a:pt x="77464" y="29656"/>
                      <a:pt x="75274" y="30089"/>
                    </a:cubicBezTo>
                    <a:cubicBezTo>
                      <a:pt x="68465" y="31396"/>
                      <a:pt x="61748" y="37353"/>
                      <a:pt x="62082" y="44709"/>
                    </a:cubicBezTo>
                    <a:cubicBezTo>
                      <a:pt x="62143" y="46472"/>
                      <a:pt x="62842" y="47809"/>
                      <a:pt x="63693" y="49299"/>
                    </a:cubicBezTo>
                    <a:cubicBezTo>
                      <a:pt x="64362" y="50484"/>
                      <a:pt x="65122" y="52034"/>
                      <a:pt x="64392" y="53372"/>
                    </a:cubicBezTo>
                    <a:cubicBezTo>
                      <a:pt x="63298" y="55378"/>
                      <a:pt x="60137" y="55864"/>
                      <a:pt x="58131" y="56320"/>
                    </a:cubicBezTo>
                    <a:cubicBezTo>
                      <a:pt x="53663" y="57323"/>
                      <a:pt x="47188" y="57749"/>
                      <a:pt x="44301" y="61913"/>
                    </a:cubicBezTo>
                    <a:cubicBezTo>
                      <a:pt x="43541" y="63007"/>
                      <a:pt x="43206" y="65044"/>
                      <a:pt x="41930" y="65712"/>
                    </a:cubicBezTo>
                    <a:cubicBezTo>
                      <a:pt x="41515" y="65938"/>
                      <a:pt x="41106" y="66037"/>
                      <a:pt x="40711" y="66037"/>
                    </a:cubicBezTo>
                    <a:cubicBezTo>
                      <a:pt x="38757" y="66037"/>
                      <a:pt x="37121" y="63616"/>
                      <a:pt x="36641" y="61974"/>
                    </a:cubicBezTo>
                    <a:cubicBezTo>
                      <a:pt x="35364" y="57597"/>
                      <a:pt x="36945" y="52733"/>
                      <a:pt x="38495" y="48660"/>
                    </a:cubicBezTo>
                    <a:cubicBezTo>
                      <a:pt x="41292" y="41426"/>
                      <a:pt x="44787" y="33766"/>
                      <a:pt x="41413" y="26046"/>
                    </a:cubicBezTo>
                    <a:cubicBezTo>
                      <a:pt x="38343" y="19116"/>
                      <a:pt x="31018" y="15164"/>
                      <a:pt x="24209" y="12702"/>
                    </a:cubicBezTo>
                    <a:cubicBezTo>
                      <a:pt x="20136" y="11274"/>
                      <a:pt x="15911" y="10666"/>
                      <a:pt x="11747" y="9632"/>
                    </a:cubicBezTo>
                    <a:cubicBezTo>
                      <a:pt x="9619" y="9116"/>
                      <a:pt x="7431" y="8447"/>
                      <a:pt x="5546" y="7292"/>
                    </a:cubicBezTo>
                    <a:cubicBezTo>
                      <a:pt x="2963" y="5651"/>
                      <a:pt x="1564" y="3067"/>
                      <a:pt x="622" y="210"/>
                    </a:cubicBezTo>
                    <a:cubicBezTo>
                      <a:pt x="574" y="79"/>
                      <a:pt x="462" y="22"/>
                      <a:pt x="349" y="22"/>
                    </a:cubicBezTo>
                    <a:cubicBezTo>
                      <a:pt x="174" y="22"/>
                      <a:pt x="1" y="158"/>
                      <a:pt x="75" y="362"/>
                    </a:cubicBezTo>
                    <a:cubicBezTo>
                      <a:pt x="1352" y="4252"/>
                      <a:pt x="3449" y="7140"/>
                      <a:pt x="7248" y="8781"/>
                    </a:cubicBezTo>
                    <a:cubicBezTo>
                      <a:pt x="10865" y="10331"/>
                      <a:pt x="14817" y="10818"/>
                      <a:pt x="18616" y="11669"/>
                    </a:cubicBezTo>
                    <a:cubicBezTo>
                      <a:pt x="26063" y="13310"/>
                      <a:pt x="34483" y="16836"/>
                      <a:pt x="39073" y="23189"/>
                    </a:cubicBezTo>
                    <a:cubicBezTo>
                      <a:pt x="41413" y="26441"/>
                      <a:pt x="42538" y="30423"/>
                      <a:pt x="42234" y="34405"/>
                    </a:cubicBezTo>
                    <a:cubicBezTo>
                      <a:pt x="41899" y="39298"/>
                      <a:pt x="39802" y="43736"/>
                      <a:pt x="38070" y="48235"/>
                    </a:cubicBezTo>
                    <a:cubicBezTo>
                      <a:pt x="36550" y="52125"/>
                      <a:pt x="35182" y="56442"/>
                      <a:pt x="35790" y="60667"/>
                    </a:cubicBezTo>
                    <a:cubicBezTo>
                      <a:pt x="36185" y="63311"/>
                      <a:pt x="37644" y="66290"/>
                      <a:pt x="40653" y="66503"/>
                    </a:cubicBezTo>
                    <a:cubicBezTo>
                      <a:pt x="40737" y="66509"/>
                      <a:pt x="40818" y="66512"/>
                      <a:pt x="40897" y="66512"/>
                    </a:cubicBezTo>
                    <a:cubicBezTo>
                      <a:pt x="43558" y="66512"/>
                      <a:pt x="43859" y="63112"/>
                      <a:pt x="45365" y="61518"/>
                    </a:cubicBezTo>
                    <a:cubicBezTo>
                      <a:pt x="47401" y="59360"/>
                      <a:pt x="50593" y="58569"/>
                      <a:pt x="53389" y="57931"/>
                    </a:cubicBezTo>
                    <a:cubicBezTo>
                      <a:pt x="56094" y="57293"/>
                      <a:pt x="58951" y="56928"/>
                      <a:pt x="61596" y="55955"/>
                    </a:cubicBezTo>
                    <a:cubicBezTo>
                      <a:pt x="63116" y="55408"/>
                      <a:pt x="64848" y="54527"/>
                      <a:pt x="65213" y="52764"/>
                    </a:cubicBezTo>
                    <a:cubicBezTo>
                      <a:pt x="65335" y="51913"/>
                      <a:pt x="65213" y="51062"/>
                      <a:pt x="64848" y="50271"/>
                    </a:cubicBezTo>
                    <a:cubicBezTo>
                      <a:pt x="63876" y="47900"/>
                      <a:pt x="62477" y="46411"/>
                      <a:pt x="62660" y="43645"/>
                    </a:cubicBezTo>
                    <a:cubicBezTo>
                      <a:pt x="62933" y="38873"/>
                      <a:pt x="66277" y="34770"/>
                      <a:pt x="70319" y="32490"/>
                    </a:cubicBezTo>
                    <a:cubicBezTo>
                      <a:pt x="73891" y="30456"/>
                      <a:pt x="77922" y="30133"/>
                      <a:pt x="81941" y="30133"/>
                    </a:cubicBezTo>
                    <a:cubicBezTo>
                      <a:pt x="83087" y="30133"/>
                      <a:pt x="84232" y="30160"/>
                      <a:pt x="85365" y="30180"/>
                    </a:cubicBezTo>
                    <a:cubicBezTo>
                      <a:pt x="85754" y="30186"/>
                      <a:pt x="86143" y="30189"/>
                      <a:pt x="86530" y="30189"/>
                    </a:cubicBezTo>
                    <a:cubicBezTo>
                      <a:pt x="91654" y="30189"/>
                      <a:pt x="96662" y="29646"/>
                      <a:pt x="101749" y="29025"/>
                    </a:cubicBezTo>
                    <a:cubicBezTo>
                      <a:pt x="107645" y="28326"/>
                      <a:pt x="113269" y="27353"/>
                      <a:pt x="118983" y="25590"/>
                    </a:cubicBezTo>
                    <a:cubicBezTo>
                      <a:pt x="124576" y="23888"/>
                      <a:pt x="130321" y="22307"/>
                      <a:pt x="135761" y="20149"/>
                    </a:cubicBezTo>
                    <a:cubicBezTo>
                      <a:pt x="140108" y="18417"/>
                      <a:pt x="144485" y="16137"/>
                      <a:pt x="147312" y="12246"/>
                    </a:cubicBezTo>
                    <a:cubicBezTo>
                      <a:pt x="149835" y="8751"/>
                      <a:pt x="150746" y="4526"/>
                      <a:pt x="151415" y="362"/>
                    </a:cubicBezTo>
                    <a:cubicBezTo>
                      <a:pt x="151452" y="143"/>
                      <a:pt x="151269" y="1"/>
                      <a:pt x="151104"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3"/>
              <p:cNvSpPr/>
              <p:nvPr/>
            </p:nvSpPr>
            <p:spPr>
              <a:xfrm rot="5400000">
                <a:off x="6117263" y="1268013"/>
                <a:ext cx="4162925" cy="1889175"/>
              </a:xfrm>
              <a:custGeom>
                <a:avLst/>
                <a:gdLst/>
                <a:ahLst/>
                <a:cxnLst/>
                <a:rect l="l" t="t" r="r" b="b"/>
                <a:pathLst>
                  <a:path w="166517" h="75567" extrusionOk="0">
                    <a:moveTo>
                      <a:pt x="349" y="0"/>
                    </a:moveTo>
                    <a:cubicBezTo>
                      <a:pt x="174" y="0"/>
                      <a:pt x="1" y="136"/>
                      <a:pt x="75" y="340"/>
                    </a:cubicBezTo>
                    <a:cubicBezTo>
                      <a:pt x="1503" y="4778"/>
                      <a:pt x="2932" y="9154"/>
                      <a:pt x="6671" y="12194"/>
                    </a:cubicBezTo>
                    <a:cubicBezTo>
                      <a:pt x="9558" y="14565"/>
                      <a:pt x="13054" y="16024"/>
                      <a:pt x="16458" y="17483"/>
                    </a:cubicBezTo>
                    <a:cubicBezTo>
                      <a:pt x="20714" y="19276"/>
                      <a:pt x="24847" y="21039"/>
                      <a:pt x="28221" y="24231"/>
                    </a:cubicBezTo>
                    <a:cubicBezTo>
                      <a:pt x="32082" y="27878"/>
                      <a:pt x="35638" y="32954"/>
                      <a:pt x="35972" y="38395"/>
                    </a:cubicBezTo>
                    <a:cubicBezTo>
                      <a:pt x="36276" y="43653"/>
                      <a:pt x="33996" y="48638"/>
                      <a:pt x="33297" y="53745"/>
                    </a:cubicBezTo>
                    <a:cubicBezTo>
                      <a:pt x="32781" y="57331"/>
                      <a:pt x="32689" y="60949"/>
                      <a:pt x="33024" y="64535"/>
                    </a:cubicBezTo>
                    <a:cubicBezTo>
                      <a:pt x="33389" y="67605"/>
                      <a:pt x="34331" y="70797"/>
                      <a:pt x="36641" y="72924"/>
                    </a:cubicBezTo>
                    <a:cubicBezTo>
                      <a:pt x="38745" y="74872"/>
                      <a:pt x="41509" y="75567"/>
                      <a:pt x="44277" y="75567"/>
                    </a:cubicBezTo>
                    <a:cubicBezTo>
                      <a:pt x="45267" y="75567"/>
                      <a:pt x="46258" y="75478"/>
                      <a:pt x="47219" y="75326"/>
                    </a:cubicBezTo>
                    <a:cubicBezTo>
                      <a:pt x="57340" y="73654"/>
                      <a:pt x="63541" y="65538"/>
                      <a:pt x="71718" y="60249"/>
                    </a:cubicBezTo>
                    <a:cubicBezTo>
                      <a:pt x="74848" y="58213"/>
                      <a:pt x="79225" y="57088"/>
                      <a:pt x="81049" y="53532"/>
                    </a:cubicBezTo>
                    <a:cubicBezTo>
                      <a:pt x="82234" y="51222"/>
                      <a:pt x="82690" y="48456"/>
                      <a:pt x="79864" y="47392"/>
                    </a:cubicBezTo>
                    <a:cubicBezTo>
                      <a:pt x="77857" y="46632"/>
                      <a:pt x="75243" y="47574"/>
                      <a:pt x="73936" y="45447"/>
                    </a:cubicBezTo>
                    <a:cubicBezTo>
                      <a:pt x="72204" y="42650"/>
                      <a:pt x="75578" y="38942"/>
                      <a:pt x="77857" y="37483"/>
                    </a:cubicBezTo>
                    <a:cubicBezTo>
                      <a:pt x="81444" y="35173"/>
                      <a:pt x="86034" y="35112"/>
                      <a:pt x="90168" y="35112"/>
                    </a:cubicBezTo>
                    <a:cubicBezTo>
                      <a:pt x="100776" y="35112"/>
                      <a:pt x="111384" y="34018"/>
                      <a:pt x="121779" y="31860"/>
                    </a:cubicBezTo>
                    <a:cubicBezTo>
                      <a:pt x="131749" y="29793"/>
                      <a:pt x="142023" y="27392"/>
                      <a:pt x="151172" y="22802"/>
                    </a:cubicBezTo>
                    <a:cubicBezTo>
                      <a:pt x="155123" y="20796"/>
                      <a:pt x="158923" y="18212"/>
                      <a:pt x="161689" y="14686"/>
                    </a:cubicBezTo>
                    <a:cubicBezTo>
                      <a:pt x="163087" y="12924"/>
                      <a:pt x="164181" y="10887"/>
                      <a:pt x="164880" y="8729"/>
                    </a:cubicBezTo>
                    <a:cubicBezTo>
                      <a:pt x="165762" y="5993"/>
                      <a:pt x="165731" y="3106"/>
                      <a:pt x="166461" y="340"/>
                    </a:cubicBezTo>
                    <a:cubicBezTo>
                      <a:pt x="166516" y="136"/>
                      <a:pt x="166336" y="0"/>
                      <a:pt x="166165" y="0"/>
                    </a:cubicBezTo>
                    <a:cubicBezTo>
                      <a:pt x="166055" y="0"/>
                      <a:pt x="165950" y="57"/>
                      <a:pt x="165914" y="188"/>
                    </a:cubicBezTo>
                    <a:cubicBezTo>
                      <a:pt x="165275" y="2619"/>
                      <a:pt x="165245" y="5112"/>
                      <a:pt x="164637" y="7543"/>
                    </a:cubicBezTo>
                    <a:cubicBezTo>
                      <a:pt x="164060" y="9702"/>
                      <a:pt x="163117" y="11768"/>
                      <a:pt x="161810" y="13592"/>
                    </a:cubicBezTo>
                    <a:cubicBezTo>
                      <a:pt x="159288" y="17149"/>
                      <a:pt x="155640" y="19793"/>
                      <a:pt x="151841" y="21799"/>
                    </a:cubicBezTo>
                    <a:cubicBezTo>
                      <a:pt x="144211" y="25902"/>
                      <a:pt x="135640" y="28121"/>
                      <a:pt x="127250" y="30067"/>
                    </a:cubicBezTo>
                    <a:cubicBezTo>
                      <a:pt x="116430" y="32589"/>
                      <a:pt x="105305" y="34504"/>
                      <a:pt x="94119" y="34565"/>
                    </a:cubicBezTo>
                    <a:cubicBezTo>
                      <a:pt x="92731" y="34565"/>
                      <a:pt x="91273" y="34531"/>
                      <a:pt x="89796" y="34531"/>
                    </a:cubicBezTo>
                    <a:cubicBezTo>
                      <a:pt x="83994" y="34531"/>
                      <a:pt x="77875" y="35053"/>
                      <a:pt x="74362" y="40188"/>
                    </a:cubicBezTo>
                    <a:cubicBezTo>
                      <a:pt x="73480" y="41465"/>
                      <a:pt x="72569" y="42894"/>
                      <a:pt x="72903" y="44505"/>
                    </a:cubicBezTo>
                    <a:cubicBezTo>
                      <a:pt x="73207" y="45933"/>
                      <a:pt x="74301" y="47058"/>
                      <a:pt x="75699" y="47392"/>
                    </a:cubicBezTo>
                    <a:cubicBezTo>
                      <a:pt x="77462" y="47757"/>
                      <a:pt x="80563" y="47119"/>
                      <a:pt x="81353" y="49307"/>
                    </a:cubicBezTo>
                    <a:cubicBezTo>
                      <a:pt x="82082" y="51313"/>
                      <a:pt x="80228" y="54231"/>
                      <a:pt x="78830" y="55447"/>
                    </a:cubicBezTo>
                    <a:cubicBezTo>
                      <a:pt x="77280" y="56754"/>
                      <a:pt x="75335" y="57483"/>
                      <a:pt x="73602" y="58456"/>
                    </a:cubicBezTo>
                    <a:cubicBezTo>
                      <a:pt x="71566" y="59611"/>
                      <a:pt x="69620" y="60918"/>
                      <a:pt x="67796" y="62377"/>
                    </a:cubicBezTo>
                    <a:cubicBezTo>
                      <a:pt x="63784" y="65477"/>
                      <a:pt x="60137" y="69186"/>
                      <a:pt x="55669" y="71678"/>
                    </a:cubicBezTo>
                    <a:cubicBezTo>
                      <a:pt x="52357" y="73518"/>
                      <a:pt x="48332" y="75022"/>
                      <a:pt x="44393" y="75022"/>
                    </a:cubicBezTo>
                    <a:cubicBezTo>
                      <a:pt x="43452" y="75022"/>
                      <a:pt x="42516" y="74936"/>
                      <a:pt x="41595" y="74748"/>
                    </a:cubicBezTo>
                    <a:cubicBezTo>
                      <a:pt x="37218" y="73867"/>
                      <a:pt x="34726" y="70462"/>
                      <a:pt x="33875" y="66237"/>
                    </a:cubicBezTo>
                    <a:cubicBezTo>
                      <a:pt x="33176" y="62803"/>
                      <a:pt x="33389" y="59216"/>
                      <a:pt x="33662" y="55720"/>
                    </a:cubicBezTo>
                    <a:cubicBezTo>
                      <a:pt x="34057" y="50948"/>
                      <a:pt x="35820" y="46450"/>
                      <a:pt x="36398" y="41739"/>
                    </a:cubicBezTo>
                    <a:cubicBezTo>
                      <a:pt x="37553" y="32042"/>
                      <a:pt x="30106" y="23228"/>
                      <a:pt x="21808" y="19215"/>
                    </a:cubicBezTo>
                    <a:cubicBezTo>
                      <a:pt x="17856" y="17300"/>
                      <a:pt x="13631" y="15933"/>
                      <a:pt x="9801" y="13683"/>
                    </a:cubicBezTo>
                    <a:cubicBezTo>
                      <a:pt x="7735" y="12528"/>
                      <a:pt x="5911" y="10978"/>
                      <a:pt x="4452" y="9094"/>
                    </a:cubicBezTo>
                    <a:cubicBezTo>
                      <a:pt x="2537" y="6480"/>
                      <a:pt x="1595" y="3258"/>
                      <a:pt x="622" y="188"/>
                    </a:cubicBezTo>
                    <a:cubicBezTo>
                      <a:pt x="574" y="57"/>
                      <a:pt x="461" y="0"/>
                      <a:pt x="349"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18;p3"/>
            <p:cNvGrpSpPr/>
            <p:nvPr/>
          </p:nvGrpSpPr>
          <p:grpSpPr>
            <a:xfrm>
              <a:off x="74625" y="3393150"/>
              <a:ext cx="2424400" cy="1750350"/>
              <a:chOff x="74625" y="3393150"/>
              <a:chExt cx="2424400" cy="1750350"/>
            </a:xfrm>
          </p:grpSpPr>
          <p:sp>
            <p:nvSpPr>
              <p:cNvPr id="19" name="Google Shape;19;p3"/>
              <p:cNvSpPr/>
              <p:nvPr/>
            </p:nvSpPr>
            <p:spPr>
              <a:xfrm rot="5400000">
                <a:off x="411650" y="3056125"/>
                <a:ext cx="1750350" cy="2424400"/>
              </a:xfrm>
              <a:custGeom>
                <a:avLst/>
                <a:gdLst/>
                <a:ahLst/>
                <a:cxnLst/>
                <a:rect l="l" t="t" r="r" b="b"/>
                <a:pathLst>
                  <a:path w="70014" h="96976" extrusionOk="0">
                    <a:moveTo>
                      <a:pt x="19770" y="0"/>
                    </a:moveTo>
                    <a:cubicBezTo>
                      <a:pt x="19156" y="0"/>
                      <a:pt x="18544" y="40"/>
                      <a:pt x="17934" y="125"/>
                    </a:cubicBezTo>
                    <a:cubicBezTo>
                      <a:pt x="15594" y="459"/>
                      <a:pt x="13587" y="1766"/>
                      <a:pt x="12706" y="4015"/>
                    </a:cubicBezTo>
                    <a:cubicBezTo>
                      <a:pt x="11551" y="7025"/>
                      <a:pt x="12493" y="10338"/>
                      <a:pt x="12524" y="13408"/>
                    </a:cubicBezTo>
                    <a:cubicBezTo>
                      <a:pt x="12584" y="19943"/>
                      <a:pt x="7782" y="25900"/>
                      <a:pt x="4803" y="31371"/>
                    </a:cubicBezTo>
                    <a:cubicBezTo>
                      <a:pt x="2037" y="36417"/>
                      <a:pt x="1" y="42040"/>
                      <a:pt x="1733" y="47785"/>
                    </a:cubicBezTo>
                    <a:cubicBezTo>
                      <a:pt x="3557" y="53773"/>
                      <a:pt x="9150" y="56357"/>
                      <a:pt x="14560" y="58484"/>
                    </a:cubicBezTo>
                    <a:cubicBezTo>
                      <a:pt x="18116" y="59882"/>
                      <a:pt x="21581" y="61281"/>
                      <a:pt x="24530" y="63803"/>
                    </a:cubicBezTo>
                    <a:cubicBezTo>
                      <a:pt x="27478" y="66357"/>
                      <a:pt x="29150" y="69791"/>
                      <a:pt x="31399" y="72953"/>
                    </a:cubicBezTo>
                    <a:cubicBezTo>
                      <a:pt x="40488" y="85749"/>
                      <a:pt x="54591" y="93135"/>
                      <a:pt x="69515" y="96965"/>
                    </a:cubicBezTo>
                    <a:cubicBezTo>
                      <a:pt x="69545" y="96972"/>
                      <a:pt x="69573" y="96976"/>
                      <a:pt x="69599" y="96976"/>
                    </a:cubicBezTo>
                    <a:cubicBezTo>
                      <a:pt x="69901" y="96976"/>
                      <a:pt x="70003" y="96530"/>
                      <a:pt x="69667" y="96418"/>
                    </a:cubicBezTo>
                    <a:cubicBezTo>
                      <a:pt x="56567" y="93074"/>
                      <a:pt x="44014" y="87026"/>
                      <a:pt x="35016" y="76661"/>
                    </a:cubicBezTo>
                    <a:cubicBezTo>
                      <a:pt x="30731" y="71706"/>
                      <a:pt x="28238" y="65414"/>
                      <a:pt x="22645" y="61676"/>
                    </a:cubicBezTo>
                    <a:cubicBezTo>
                      <a:pt x="17265" y="58120"/>
                      <a:pt x="10274" y="57360"/>
                      <a:pt x="5472" y="52861"/>
                    </a:cubicBezTo>
                    <a:cubicBezTo>
                      <a:pt x="396" y="48089"/>
                      <a:pt x="1064" y="40581"/>
                      <a:pt x="3709" y="34776"/>
                    </a:cubicBezTo>
                    <a:cubicBezTo>
                      <a:pt x="6110" y="29487"/>
                      <a:pt x="9727" y="24836"/>
                      <a:pt x="11824" y="19426"/>
                    </a:cubicBezTo>
                    <a:cubicBezTo>
                      <a:pt x="12858" y="16812"/>
                      <a:pt x="13253" y="14016"/>
                      <a:pt x="12979" y="11219"/>
                    </a:cubicBezTo>
                    <a:cubicBezTo>
                      <a:pt x="12676" y="7815"/>
                      <a:pt x="12128" y="3407"/>
                      <a:pt x="15654" y="1432"/>
                    </a:cubicBezTo>
                    <a:cubicBezTo>
                      <a:pt x="16905" y="742"/>
                      <a:pt x="18316" y="461"/>
                      <a:pt x="19795" y="461"/>
                    </a:cubicBezTo>
                    <a:cubicBezTo>
                      <a:pt x="23852" y="461"/>
                      <a:pt x="28419" y="2570"/>
                      <a:pt x="31582" y="4107"/>
                    </a:cubicBezTo>
                    <a:cubicBezTo>
                      <a:pt x="36992" y="6721"/>
                      <a:pt x="42342" y="9365"/>
                      <a:pt x="47691" y="12101"/>
                    </a:cubicBezTo>
                    <a:cubicBezTo>
                      <a:pt x="54713" y="15687"/>
                      <a:pt x="61673" y="19639"/>
                      <a:pt x="69515" y="21007"/>
                    </a:cubicBezTo>
                    <a:cubicBezTo>
                      <a:pt x="69535" y="21010"/>
                      <a:pt x="69553" y="21011"/>
                      <a:pt x="69571" y="21011"/>
                    </a:cubicBezTo>
                    <a:cubicBezTo>
                      <a:pt x="69895" y="21011"/>
                      <a:pt x="70013" y="20517"/>
                      <a:pt x="69667" y="20459"/>
                    </a:cubicBezTo>
                    <a:cubicBezTo>
                      <a:pt x="61856" y="19092"/>
                      <a:pt x="54956" y="15171"/>
                      <a:pt x="47965" y="11584"/>
                    </a:cubicBezTo>
                    <a:cubicBezTo>
                      <a:pt x="43071" y="9091"/>
                      <a:pt x="38117" y="6660"/>
                      <a:pt x="33162" y="4259"/>
                    </a:cubicBezTo>
                    <a:cubicBezTo>
                      <a:pt x="29135" y="2272"/>
                      <a:pt x="24419" y="0"/>
                      <a:pt x="19770"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rot="5400000">
                <a:off x="750963" y="4460238"/>
                <a:ext cx="669500" cy="694925"/>
              </a:xfrm>
              <a:custGeom>
                <a:avLst/>
                <a:gdLst/>
                <a:ahLst/>
                <a:cxnLst/>
                <a:rect l="l" t="t" r="r" b="b"/>
                <a:pathLst>
                  <a:path w="26780" h="27797" extrusionOk="0">
                    <a:moveTo>
                      <a:pt x="5515" y="0"/>
                    </a:moveTo>
                    <a:cubicBezTo>
                      <a:pt x="4553" y="0"/>
                      <a:pt x="3637" y="270"/>
                      <a:pt x="2888" y="956"/>
                    </a:cubicBezTo>
                    <a:cubicBezTo>
                      <a:pt x="1" y="3540"/>
                      <a:pt x="2098" y="8586"/>
                      <a:pt x="3436" y="11382"/>
                    </a:cubicBezTo>
                    <a:cubicBezTo>
                      <a:pt x="5381" y="15486"/>
                      <a:pt x="7721" y="19650"/>
                      <a:pt x="11369" y="22446"/>
                    </a:cubicBezTo>
                    <a:cubicBezTo>
                      <a:pt x="15685" y="25759"/>
                      <a:pt x="21095" y="27157"/>
                      <a:pt x="26415" y="27796"/>
                    </a:cubicBezTo>
                    <a:cubicBezTo>
                      <a:pt x="26424" y="27796"/>
                      <a:pt x="26433" y="27797"/>
                      <a:pt x="26442" y="27797"/>
                    </a:cubicBezTo>
                    <a:cubicBezTo>
                      <a:pt x="26779" y="27797"/>
                      <a:pt x="26770" y="27248"/>
                      <a:pt x="26415" y="27218"/>
                    </a:cubicBezTo>
                    <a:cubicBezTo>
                      <a:pt x="20883" y="26580"/>
                      <a:pt x="15168" y="25030"/>
                      <a:pt x="10882" y="21321"/>
                    </a:cubicBezTo>
                    <a:cubicBezTo>
                      <a:pt x="8816" y="19559"/>
                      <a:pt x="7417" y="17400"/>
                      <a:pt x="6050" y="15090"/>
                    </a:cubicBezTo>
                    <a:cubicBezTo>
                      <a:pt x="4682" y="12720"/>
                      <a:pt x="3344" y="10257"/>
                      <a:pt x="2554" y="7613"/>
                    </a:cubicBezTo>
                    <a:cubicBezTo>
                      <a:pt x="1916" y="5364"/>
                      <a:pt x="1521" y="1534"/>
                      <a:pt x="4469" y="744"/>
                    </a:cubicBezTo>
                    <a:cubicBezTo>
                      <a:pt x="4842" y="637"/>
                      <a:pt x="5226" y="589"/>
                      <a:pt x="5615" y="589"/>
                    </a:cubicBezTo>
                    <a:cubicBezTo>
                      <a:pt x="7223" y="589"/>
                      <a:pt x="8905" y="1407"/>
                      <a:pt x="10153" y="2263"/>
                    </a:cubicBezTo>
                    <a:cubicBezTo>
                      <a:pt x="12797" y="4026"/>
                      <a:pt x="15047" y="6336"/>
                      <a:pt x="17630" y="8191"/>
                    </a:cubicBezTo>
                    <a:cubicBezTo>
                      <a:pt x="20123" y="10014"/>
                      <a:pt x="23102" y="10926"/>
                      <a:pt x="25868" y="12172"/>
                    </a:cubicBezTo>
                    <a:cubicBezTo>
                      <a:pt x="25912" y="12193"/>
                      <a:pt x="25956" y="12201"/>
                      <a:pt x="25997" y="12201"/>
                    </a:cubicBezTo>
                    <a:cubicBezTo>
                      <a:pt x="26271" y="12201"/>
                      <a:pt x="26462" y="11818"/>
                      <a:pt x="26172" y="11686"/>
                    </a:cubicBezTo>
                    <a:cubicBezTo>
                      <a:pt x="23497" y="10470"/>
                      <a:pt x="20609" y="9589"/>
                      <a:pt x="18177" y="7887"/>
                    </a:cubicBezTo>
                    <a:cubicBezTo>
                      <a:pt x="15563" y="6063"/>
                      <a:pt x="13314" y="3814"/>
                      <a:pt x="10731" y="1959"/>
                    </a:cubicBezTo>
                    <a:cubicBezTo>
                      <a:pt x="9391" y="1000"/>
                      <a:pt x="7366" y="0"/>
                      <a:pt x="5515"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p:nvPr/>
            </p:nvSpPr>
            <p:spPr>
              <a:xfrm rot="5400000">
                <a:off x="758238" y="3952988"/>
                <a:ext cx="1034525" cy="1346500"/>
              </a:xfrm>
              <a:custGeom>
                <a:avLst/>
                <a:gdLst/>
                <a:ahLst/>
                <a:cxnLst/>
                <a:rect l="l" t="t" r="r" b="b"/>
                <a:pathLst>
                  <a:path w="41381" h="53860" extrusionOk="0">
                    <a:moveTo>
                      <a:pt x="1991" y="1"/>
                    </a:moveTo>
                    <a:cubicBezTo>
                      <a:pt x="1785" y="1"/>
                      <a:pt x="1577" y="10"/>
                      <a:pt x="1368" y="29"/>
                    </a:cubicBezTo>
                    <a:cubicBezTo>
                      <a:pt x="1246" y="29"/>
                      <a:pt x="1125" y="120"/>
                      <a:pt x="1095" y="242"/>
                    </a:cubicBezTo>
                    <a:cubicBezTo>
                      <a:pt x="0" y="8084"/>
                      <a:pt x="15776" y="10363"/>
                      <a:pt x="12007" y="18844"/>
                    </a:cubicBezTo>
                    <a:cubicBezTo>
                      <a:pt x="10943" y="21245"/>
                      <a:pt x="7478" y="22127"/>
                      <a:pt x="7234" y="24923"/>
                    </a:cubicBezTo>
                    <a:cubicBezTo>
                      <a:pt x="7052" y="27324"/>
                      <a:pt x="9362" y="28905"/>
                      <a:pt x="10852" y="30425"/>
                    </a:cubicBezTo>
                    <a:cubicBezTo>
                      <a:pt x="15806" y="35531"/>
                      <a:pt x="16171" y="43495"/>
                      <a:pt x="21429" y="48419"/>
                    </a:cubicBezTo>
                    <a:cubicBezTo>
                      <a:pt x="26627" y="53282"/>
                      <a:pt x="34256" y="53586"/>
                      <a:pt x="40974" y="53860"/>
                    </a:cubicBezTo>
                    <a:cubicBezTo>
                      <a:pt x="41338" y="53860"/>
                      <a:pt x="41338" y="53282"/>
                      <a:pt x="40974" y="53282"/>
                    </a:cubicBezTo>
                    <a:cubicBezTo>
                      <a:pt x="36293" y="53100"/>
                      <a:pt x="31460" y="52917"/>
                      <a:pt x="27052" y="51215"/>
                    </a:cubicBezTo>
                    <a:cubicBezTo>
                      <a:pt x="22128" y="49331"/>
                      <a:pt x="19241" y="45501"/>
                      <a:pt x="17143" y="40789"/>
                    </a:cubicBezTo>
                    <a:cubicBezTo>
                      <a:pt x="15350" y="36716"/>
                      <a:pt x="13861" y="32522"/>
                      <a:pt x="10548" y="29361"/>
                    </a:cubicBezTo>
                    <a:cubicBezTo>
                      <a:pt x="8693" y="27567"/>
                      <a:pt x="6505" y="25288"/>
                      <a:pt x="8937" y="22886"/>
                    </a:cubicBezTo>
                    <a:cubicBezTo>
                      <a:pt x="10152" y="21701"/>
                      <a:pt x="11581" y="21002"/>
                      <a:pt x="12371" y="19421"/>
                    </a:cubicBezTo>
                    <a:cubicBezTo>
                      <a:pt x="15016" y="14224"/>
                      <a:pt x="9666" y="10333"/>
                      <a:pt x="6171" y="7385"/>
                    </a:cubicBezTo>
                    <a:cubicBezTo>
                      <a:pt x="4803" y="6199"/>
                      <a:pt x="973" y="3312"/>
                      <a:pt x="1611" y="1093"/>
                    </a:cubicBezTo>
                    <a:cubicBezTo>
                      <a:pt x="1723" y="685"/>
                      <a:pt x="2049" y="512"/>
                      <a:pt x="2526" y="512"/>
                    </a:cubicBezTo>
                    <a:cubicBezTo>
                      <a:pt x="5034" y="512"/>
                      <a:pt x="11692" y="5331"/>
                      <a:pt x="12918" y="6199"/>
                    </a:cubicBezTo>
                    <a:cubicBezTo>
                      <a:pt x="17721" y="9725"/>
                      <a:pt x="21672" y="14436"/>
                      <a:pt x="26171" y="18327"/>
                    </a:cubicBezTo>
                    <a:cubicBezTo>
                      <a:pt x="30396" y="22005"/>
                      <a:pt x="35290" y="25804"/>
                      <a:pt x="40882" y="26868"/>
                    </a:cubicBezTo>
                    <a:cubicBezTo>
                      <a:pt x="40902" y="26871"/>
                      <a:pt x="40920" y="26873"/>
                      <a:pt x="40938" y="26873"/>
                    </a:cubicBezTo>
                    <a:cubicBezTo>
                      <a:pt x="41262" y="26873"/>
                      <a:pt x="41380" y="26379"/>
                      <a:pt x="41034" y="26321"/>
                    </a:cubicBezTo>
                    <a:cubicBezTo>
                      <a:pt x="36445" y="25440"/>
                      <a:pt x="32250" y="22582"/>
                      <a:pt x="28663" y="19695"/>
                    </a:cubicBezTo>
                    <a:cubicBezTo>
                      <a:pt x="25259" y="16899"/>
                      <a:pt x="22037" y="13920"/>
                      <a:pt x="18937" y="10819"/>
                    </a:cubicBezTo>
                    <a:cubicBezTo>
                      <a:pt x="16292" y="8205"/>
                      <a:pt x="13435" y="5865"/>
                      <a:pt x="10365" y="3768"/>
                    </a:cubicBezTo>
                    <a:cubicBezTo>
                      <a:pt x="7915" y="2058"/>
                      <a:pt x="5090" y="1"/>
                      <a:pt x="1991"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rot="5400000">
                <a:off x="693075" y="3664750"/>
                <a:ext cx="1256000" cy="1700650"/>
              </a:xfrm>
              <a:custGeom>
                <a:avLst/>
                <a:gdLst/>
                <a:ahLst/>
                <a:cxnLst/>
                <a:rect l="l" t="t" r="r" b="b"/>
                <a:pathLst>
                  <a:path w="50240" h="68026" extrusionOk="0">
                    <a:moveTo>
                      <a:pt x="4908" y="0"/>
                    </a:moveTo>
                    <a:cubicBezTo>
                      <a:pt x="2952" y="0"/>
                      <a:pt x="1228" y="657"/>
                      <a:pt x="882" y="2856"/>
                    </a:cubicBezTo>
                    <a:cubicBezTo>
                      <a:pt x="609" y="4680"/>
                      <a:pt x="1672" y="6564"/>
                      <a:pt x="2524" y="8084"/>
                    </a:cubicBezTo>
                    <a:cubicBezTo>
                      <a:pt x="3891" y="10424"/>
                      <a:pt x="5046" y="12886"/>
                      <a:pt x="5958" y="15440"/>
                    </a:cubicBezTo>
                    <a:cubicBezTo>
                      <a:pt x="6992" y="18449"/>
                      <a:pt x="7569" y="21975"/>
                      <a:pt x="5897" y="24893"/>
                    </a:cubicBezTo>
                    <a:cubicBezTo>
                      <a:pt x="4803" y="26777"/>
                      <a:pt x="3101" y="28327"/>
                      <a:pt x="2250" y="30364"/>
                    </a:cubicBezTo>
                    <a:cubicBezTo>
                      <a:pt x="548" y="34346"/>
                      <a:pt x="3952" y="36413"/>
                      <a:pt x="7205" y="37628"/>
                    </a:cubicBezTo>
                    <a:cubicBezTo>
                      <a:pt x="9454" y="38449"/>
                      <a:pt x="11642" y="39087"/>
                      <a:pt x="13709" y="40364"/>
                    </a:cubicBezTo>
                    <a:cubicBezTo>
                      <a:pt x="16627" y="42097"/>
                      <a:pt x="18876" y="44741"/>
                      <a:pt x="20183" y="47872"/>
                    </a:cubicBezTo>
                    <a:cubicBezTo>
                      <a:pt x="21369" y="50638"/>
                      <a:pt x="22281" y="53434"/>
                      <a:pt x="24105" y="55835"/>
                    </a:cubicBezTo>
                    <a:cubicBezTo>
                      <a:pt x="26050" y="58297"/>
                      <a:pt x="28360" y="60455"/>
                      <a:pt x="30974" y="62158"/>
                    </a:cubicBezTo>
                    <a:cubicBezTo>
                      <a:pt x="36628" y="66018"/>
                      <a:pt x="43193" y="67142"/>
                      <a:pt x="49850" y="68024"/>
                    </a:cubicBezTo>
                    <a:cubicBezTo>
                      <a:pt x="49860" y="68025"/>
                      <a:pt x="49869" y="68025"/>
                      <a:pt x="49878" y="68025"/>
                    </a:cubicBezTo>
                    <a:cubicBezTo>
                      <a:pt x="50214" y="68025"/>
                      <a:pt x="50205" y="67506"/>
                      <a:pt x="49850" y="67446"/>
                    </a:cubicBezTo>
                    <a:cubicBezTo>
                      <a:pt x="43892" y="66656"/>
                      <a:pt x="37783" y="65744"/>
                      <a:pt x="32585" y="62522"/>
                    </a:cubicBezTo>
                    <a:cubicBezTo>
                      <a:pt x="30062" y="61003"/>
                      <a:pt x="27752" y="59088"/>
                      <a:pt x="25746" y="56899"/>
                    </a:cubicBezTo>
                    <a:cubicBezTo>
                      <a:pt x="23618" y="54559"/>
                      <a:pt x="22433" y="51945"/>
                      <a:pt x="21278" y="49027"/>
                    </a:cubicBezTo>
                    <a:cubicBezTo>
                      <a:pt x="19454" y="44407"/>
                      <a:pt x="16658" y="41033"/>
                      <a:pt x="12098" y="38814"/>
                    </a:cubicBezTo>
                    <a:cubicBezTo>
                      <a:pt x="9119" y="37355"/>
                      <a:pt x="2311" y="36747"/>
                      <a:pt x="2341" y="32370"/>
                    </a:cubicBezTo>
                    <a:cubicBezTo>
                      <a:pt x="2372" y="30060"/>
                      <a:pt x="4347" y="28115"/>
                      <a:pt x="5594" y="26352"/>
                    </a:cubicBezTo>
                    <a:cubicBezTo>
                      <a:pt x="6809" y="24771"/>
                      <a:pt x="7478" y="22887"/>
                      <a:pt x="7508" y="20941"/>
                    </a:cubicBezTo>
                    <a:cubicBezTo>
                      <a:pt x="7630" y="16260"/>
                      <a:pt x="5229" y="11762"/>
                      <a:pt x="3010" y="7810"/>
                    </a:cubicBezTo>
                    <a:cubicBezTo>
                      <a:pt x="1885" y="5774"/>
                      <a:pt x="1" y="2005"/>
                      <a:pt x="3283" y="789"/>
                    </a:cubicBezTo>
                    <a:cubicBezTo>
                      <a:pt x="3853" y="581"/>
                      <a:pt x="4468" y="495"/>
                      <a:pt x="5104" y="495"/>
                    </a:cubicBezTo>
                    <a:cubicBezTo>
                      <a:pt x="6880" y="495"/>
                      <a:pt x="8813" y="1164"/>
                      <a:pt x="10335" y="1701"/>
                    </a:cubicBezTo>
                    <a:cubicBezTo>
                      <a:pt x="15685" y="3585"/>
                      <a:pt x="20275" y="6990"/>
                      <a:pt x="24560" y="10637"/>
                    </a:cubicBezTo>
                    <a:cubicBezTo>
                      <a:pt x="28573" y="14072"/>
                      <a:pt x="32372" y="17719"/>
                      <a:pt x="36324" y="21245"/>
                    </a:cubicBezTo>
                    <a:cubicBezTo>
                      <a:pt x="40336" y="24801"/>
                      <a:pt x="44652" y="28297"/>
                      <a:pt x="49758" y="30090"/>
                    </a:cubicBezTo>
                    <a:cubicBezTo>
                      <a:pt x="49795" y="30102"/>
                      <a:pt x="49829" y="30108"/>
                      <a:pt x="49860" y="30108"/>
                    </a:cubicBezTo>
                    <a:cubicBezTo>
                      <a:pt x="50148" y="30108"/>
                      <a:pt x="50239" y="29653"/>
                      <a:pt x="49910" y="29543"/>
                    </a:cubicBezTo>
                    <a:cubicBezTo>
                      <a:pt x="44348" y="27598"/>
                      <a:pt x="39728" y="23616"/>
                      <a:pt x="35442" y="19695"/>
                    </a:cubicBezTo>
                    <a:cubicBezTo>
                      <a:pt x="31582" y="16139"/>
                      <a:pt x="27782" y="12582"/>
                      <a:pt x="23740" y="9209"/>
                    </a:cubicBezTo>
                    <a:cubicBezTo>
                      <a:pt x="19606" y="5804"/>
                      <a:pt x="15168" y="2704"/>
                      <a:pt x="10062" y="1002"/>
                    </a:cubicBezTo>
                    <a:cubicBezTo>
                      <a:pt x="8769" y="576"/>
                      <a:pt x="6737" y="0"/>
                      <a:pt x="490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rot="5400000">
                <a:off x="513450" y="3330600"/>
                <a:ext cx="1565700" cy="2060100"/>
              </a:xfrm>
              <a:custGeom>
                <a:avLst/>
                <a:gdLst/>
                <a:ahLst/>
                <a:cxnLst/>
                <a:rect l="l" t="t" r="r" b="b"/>
                <a:pathLst>
                  <a:path w="62628" h="82404" extrusionOk="0">
                    <a:moveTo>
                      <a:pt x="13662" y="0"/>
                    </a:moveTo>
                    <a:cubicBezTo>
                      <a:pt x="12934" y="0"/>
                      <a:pt x="12218" y="124"/>
                      <a:pt x="11551" y="452"/>
                    </a:cubicBezTo>
                    <a:cubicBezTo>
                      <a:pt x="6900" y="2762"/>
                      <a:pt x="8876" y="10270"/>
                      <a:pt x="8907" y="14221"/>
                    </a:cubicBezTo>
                    <a:cubicBezTo>
                      <a:pt x="8937" y="17899"/>
                      <a:pt x="7417" y="20817"/>
                      <a:pt x="5259" y="23674"/>
                    </a:cubicBezTo>
                    <a:cubicBezTo>
                      <a:pt x="3922" y="25437"/>
                      <a:pt x="2432" y="27139"/>
                      <a:pt x="1581" y="29237"/>
                    </a:cubicBezTo>
                    <a:cubicBezTo>
                      <a:pt x="1" y="33127"/>
                      <a:pt x="335" y="38629"/>
                      <a:pt x="2888" y="42063"/>
                    </a:cubicBezTo>
                    <a:cubicBezTo>
                      <a:pt x="5837" y="45984"/>
                      <a:pt x="11034" y="47474"/>
                      <a:pt x="15442" y="49054"/>
                    </a:cubicBezTo>
                    <a:cubicBezTo>
                      <a:pt x="18664" y="50209"/>
                      <a:pt x="21582" y="51668"/>
                      <a:pt x="23952" y="54191"/>
                    </a:cubicBezTo>
                    <a:cubicBezTo>
                      <a:pt x="26263" y="56653"/>
                      <a:pt x="27965" y="59571"/>
                      <a:pt x="29849" y="62337"/>
                    </a:cubicBezTo>
                    <a:cubicBezTo>
                      <a:pt x="37357" y="73492"/>
                      <a:pt x="49242" y="79602"/>
                      <a:pt x="62129" y="82398"/>
                    </a:cubicBezTo>
                    <a:cubicBezTo>
                      <a:pt x="62149" y="82402"/>
                      <a:pt x="62167" y="82403"/>
                      <a:pt x="62185" y="82403"/>
                    </a:cubicBezTo>
                    <a:cubicBezTo>
                      <a:pt x="62509" y="82403"/>
                      <a:pt x="62627" y="81909"/>
                      <a:pt x="62281" y="81851"/>
                    </a:cubicBezTo>
                    <a:cubicBezTo>
                      <a:pt x="51157" y="79420"/>
                      <a:pt x="40427" y="74556"/>
                      <a:pt x="33010" y="65650"/>
                    </a:cubicBezTo>
                    <a:cubicBezTo>
                      <a:pt x="29333" y="61213"/>
                      <a:pt x="26962" y="55589"/>
                      <a:pt x="22372" y="51942"/>
                    </a:cubicBezTo>
                    <a:cubicBezTo>
                      <a:pt x="18147" y="48598"/>
                      <a:pt x="12524" y="47899"/>
                      <a:pt x="7873" y="45346"/>
                    </a:cubicBezTo>
                    <a:cubicBezTo>
                      <a:pt x="3283" y="42854"/>
                      <a:pt x="1186" y="39085"/>
                      <a:pt x="1277" y="33826"/>
                    </a:cubicBezTo>
                    <a:cubicBezTo>
                      <a:pt x="1368" y="28142"/>
                      <a:pt x="5593" y="25133"/>
                      <a:pt x="8056" y="20483"/>
                    </a:cubicBezTo>
                    <a:cubicBezTo>
                      <a:pt x="10852" y="15163"/>
                      <a:pt x="7843" y="9479"/>
                      <a:pt x="9575" y="4039"/>
                    </a:cubicBezTo>
                    <a:cubicBezTo>
                      <a:pt x="10384" y="1501"/>
                      <a:pt x="12074" y="679"/>
                      <a:pt x="14075" y="679"/>
                    </a:cubicBezTo>
                    <a:cubicBezTo>
                      <a:pt x="16964" y="679"/>
                      <a:pt x="20502" y="2391"/>
                      <a:pt x="22980" y="3127"/>
                    </a:cubicBezTo>
                    <a:cubicBezTo>
                      <a:pt x="26475" y="4130"/>
                      <a:pt x="29880" y="5376"/>
                      <a:pt x="33162" y="6865"/>
                    </a:cubicBezTo>
                    <a:cubicBezTo>
                      <a:pt x="36354" y="8294"/>
                      <a:pt x="39242" y="10178"/>
                      <a:pt x="42311" y="11850"/>
                    </a:cubicBezTo>
                    <a:cubicBezTo>
                      <a:pt x="48482" y="15224"/>
                      <a:pt x="55290" y="17261"/>
                      <a:pt x="62129" y="18689"/>
                    </a:cubicBezTo>
                    <a:cubicBezTo>
                      <a:pt x="62149" y="18692"/>
                      <a:pt x="62167" y="18694"/>
                      <a:pt x="62185" y="18694"/>
                    </a:cubicBezTo>
                    <a:cubicBezTo>
                      <a:pt x="62509" y="18694"/>
                      <a:pt x="62627" y="18200"/>
                      <a:pt x="62281" y="18142"/>
                    </a:cubicBezTo>
                    <a:cubicBezTo>
                      <a:pt x="55290" y="16653"/>
                      <a:pt x="48299" y="14586"/>
                      <a:pt x="42038" y="11060"/>
                    </a:cubicBezTo>
                    <a:cubicBezTo>
                      <a:pt x="39181" y="9449"/>
                      <a:pt x="36445" y="7716"/>
                      <a:pt x="33466" y="6349"/>
                    </a:cubicBezTo>
                    <a:cubicBezTo>
                      <a:pt x="30609" y="5072"/>
                      <a:pt x="27691" y="3978"/>
                      <a:pt x="24712" y="3066"/>
                    </a:cubicBezTo>
                    <a:cubicBezTo>
                      <a:pt x="22098" y="2245"/>
                      <a:pt x="19515" y="1364"/>
                      <a:pt x="16901" y="573"/>
                    </a:cubicBezTo>
                    <a:cubicBezTo>
                      <a:pt x="15878" y="281"/>
                      <a:pt x="14757" y="0"/>
                      <a:pt x="13662"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24;p3"/>
            <p:cNvGrpSpPr/>
            <p:nvPr/>
          </p:nvGrpSpPr>
          <p:grpSpPr>
            <a:xfrm>
              <a:off x="0" y="0"/>
              <a:ext cx="1378875" cy="2049475"/>
              <a:chOff x="0" y="0"/>
              <a:chExt cx="1378875" cy="2049475"/>
            </a:xfrm>
          </p:grpSpPr>
          <p:sp>
            <p:nvSpPr>
              <p:cNvPr id="25" name="Google Shape;25;p3"/>
              <p:cNvSpPr/>
              <p:nvPr/>
            </p:nvSpPr>
            <p:spPr>
              <a:xfrm flipH="1">
                <a:off x="0" y="799725"/>
                <a:ext cx="537675" cy="835425"/>
              </a:xfrm>
              <a:custGeom>
                <a:avLst/>
                <a:gdLst/>
                <a:ahLst/>
                <a:cxnLst/>
                <a:rect l="l" t="t" r="r" b="b"/>
                <a:pathLst>
                  <a:path w="21507" h="33417" extrusionOk="0">
                    <a:moveTo>
                      <a:pt x="21076" y="1"/>
                    </a:moveTo>
                    <a:cubicBezTo>
                      <a:pt x="21010" y="1"/>
                      <a:pt x="20941" y="31"/>
                      <a:pt x="20882" y="106"/>
                    </a:cubicBezTo>
                    <a:cubicBezTo>
                      <a:pt x="17386" y="4513"/>
                      <a:pt x="12797" y="7826"/>
                      <a:pt x="8420" y="11352"/>
                    </a:cubicBezTo>
                    <a:cubicBezTo>
                      <a:pt x="5562" y="13632"/>
                      <a:pt x="1489" y="16276"/>
                      <a:pt x="1064" y="20258"/>
                    </a:cubicBezTo>
                    <a:cubicBezTo>
                      <a:pt x="638" y="24635"/>
                      <a:pt x="4012" y="28556"/>
                      <a:pt x="7386" y="30866"/>
                    </a:cubicBezTo>
                    <a:cubicBezTo>
                      <a:pt x="9866" y="32578"/>
                      <a:pt x="12487" y="33416"/>
                      <a:pt x="15173" y="33416"/>
                    </a:cubicBezTo>
                    <a:cubicBezTo>
                      <a:pt x="17162" y="33416"/>
                      <a:pt x="19186" y="32957"/>
                      <a:pt x="21216" y="32051"/>
                    </a:cubicBezTo>
                    <a:cubicBezTo>
                      <a:pt x="21506" y="31920"/>
                      <a:pt x="21339" y="31536"/>
                      <a:pt x="21071" y="31536"/>
                    </a:cubicBezTo>
                    <a:cubicBezTo>
                      <a:pt x="21030" y="31536"/>
                      <a:pt x="20987" y="31545"/>
                      <a:pt x="20943" y="31565"/>
                    </a:cubicBezTo>
                    <a:cubicBezTo>
                      <a:pt x="19032" y="32408"/>
                      <a:pt x="17121" y="32819"/>
                      <a:pt x="15255" y="32819"/>
                    </a:cubicBezTo>
                    <a:cubicBezTo>
                      <a:pt x="12074" y="32819"/>
                      <a:pt x="9023" y="31626"/>
                      <a:pt x="6322" y="29346"/>
                    </a:cubicBezTo>
                    <a:cubicBezTo>
                      <a:pt x="3009" y="26611"/>
                      <a:pt x="0" y="21747"/>
                      <a:pt x="2644" y="17553"/>
                    </a:cubicBezTo>
                    <a:cubicBezTo>
                      <a:pt x="4681" y="14361"/>
                      <a:pt x="8450" y="12051"/>
                      <a:pt x="11398" y="9741"/>
                    </a:cubicBezTo>
                    <a:cubicBezTo>
                      <a:pt x="14924" y="6945"/>
                      <a:pt x="18481" y="4057"/>
                      <a:pt x="21277" y="501"/>
                    </a:cubicBezTo>
                    <a:cubicBezTo>
                      <a:pt x="21461" y="294"/>
                      <a:pt x="21280" y="1"/>
                      <a:pt x="2107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flipH="1">
                <a:off x="1175" y="0"/>
                <a:ext cx="1029675" cy="1895950"/>
              </a:xfrm>
              <a:custGeom>
                <a:avLst/>
                <a:gdLst/>
                <a:ahLst/>
                <a:cxnLst/>
                <a:rect l="l" t="t" r="r" b="b"/>
                <a:pathLst>
                  <a:path w="41187" h="75838" extrusionOk="0">
                    <a:moveTo>
                      <a:pt x="40576" y="1"/>
                    </a:moveTo>
                    <a:cubicBezTo>
                      <a:pt x="40465" y="1"/>
                      <a:pt x="40354" y="64"/>
                      <a:pt x="40305" y="210"/>
                    </a:cubicBezTo>
                    <a:cubicBezTo>
                      <a:pt x="38056" y="8964"/>
                      <a:pt x="39120" y="18265"/>
                      <a:pt x="34469" y="26350"/>
                    </a:cubicBezTo>
                    <a:cubicBezTo>
                      <a:pt x="29727" y="34618"/>
                      <a:pt x="21794" y="39511"/>
                      <a:pt x="13162" y="42916"/>
                    </a:cubicBezTo>
                    <a:cubicBezTo>
                      <a:pt x="9757" y="44283"/>
                      <a:pt x="6049" y="45590"/>
                      <a:pt x="3344" y="48204"/>
                    </a:cubicBezTo>
                    <a:cubicBezTo>
                      <a:pt x="1794" y="49724"/>
                      <a:pt x="0" y="52034"/>
                      <a:pt x="2371" y="53615"/>
                    </a:cubicBezTo>
                    <a:cubicBezTo>
                      <a:pt x="3769" y="54557"/>
                      <a:pt x="5502" y="54952"/>
                      <a:pt x="6991" y="55712"/>
                    </a:cubicBezTo>
                    <a:cubicBezTo>
                      <a:pt x="8693" y="56624"/>
                      <a:pt x="10031" y="58053"/>
                      <a:pt x="10760" y="59815"/>
                    </a:cubicBezTo>
                    <a:cubicBezTo>
                      <a:pt x="12280" y="63037"/>
                      <a:pt x="13709" y="66047"/>
                      <a:pt x="16384" y="68509"/>
                    </a:cubicBezTo>
                    <a:cubicBezTo>
                      <a:pt x="22352" y="73998"/>
                      <a:pt x="30954" y="75838"/>
                      <a:pt x="38929" y="75838"/>
                    </a:cubicBezTo>
                    <a:cubicBezTo>
                      <a:pt x="39565" y="75838"/>
                      <a:pt x="40196" y="75826"/>
                      <a:pt x="40822" y="75804"/>
                    </a:cubicBezTo>
                    <a:cubicBezTo>
                      <a:pt x="41186" y="75804"/>
                      <a:pt x="41186" y="75226"/>
                      <a:pt x="40822" y="75226"/>
                    </a:cubicBezTo>
                    <a:cubicBezTo>
                      <a:pt x="40171" y="75251"/>
                      <a:pt x="39514" y="75264"/>
                      <a:pt x="38854" y="75264"/>
                    </a:cubicBezTo>
                    <a:cubicBezTo>
                      <a:pt x="31374" y="75264"/>
                      <a:pt x="23406" y="73614"/>
                      <a:pt x="17569" y="68782"/>
                    </a:cubicBezTo>
                    <a:cubicBezTo>
                      <a:pt x="14621" y="66351"/>
                      <a:pt x="12979" y="63311"/>
                      <a:pt x="11429" y="59907"/>
                    </a:cubicBezTo>
                    <a:cubicBezTo>
                      <a:pt x="10183" y="57171"/>
                      <a:pt x="8450" y="55651"/>
                      <a:pt x="5684" y="54496"/>
                    </a:cubicBezTo>
                    <a:cubicBezTo>
                      <a:pt x="4347" y="53949"/>
                      <a:pt x="1459" y="53280"/>
                      <a:pt x="1794" y="51366"/>
                    </a:cubicBezTo>
                    <a:cubicBezTo>
                      <a:pt x="2098" y="49420"/>
                      <a:pt x="4894" y="47536"/>
                      <a:pt x="6444" y="46593"/>
                    </a:cubicBezTo>
                    <a:cubicBezTo>
                      <a:pt x="9727" y="44648"/>
                      <a:pt x="13435" y="43554"/>
                      <a:pt x="16900" y="42004"/>
                    </a:cubicBezTo>
                    <a:cubicBezTo>
                      <a:pt x="24286" y="38660"/>
                      <a:pt x="30882" y="33797"/>
                      <a:pt x="34955" y="26654"/>
                    </a:cubicBezTo>
                    <a:cubicBezTo>
                      <a:pt x="39636" y="18478"/>
                      <a:pt x="38572" y="9207"/>
                      <a:pt x="40852" y="362"/>
                    </a:cubicBezTo>
                    <a:cubicBezTo>
                      <a:pt x="40907" y="143"/>
                      <a:pt x="40743" y="1"/>
                      <a:pt x="4057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flipH="1">
                <a:off x="125" y="0"/>
                <a:ext cx="1378750" cy="2049475"/>
              </a:xfrm>
              <a:custGeom>
                <a:avLst/>
                <a:gdLst/>
                <a:ahLst/>
                <a:cxnLst/>
                <a:rect l="l" t="t" r="r" b="b"/>
                <a:pathLst>
                  <a:path w="55150" h="81979" extrusionOk="0">
                    <a:moveTo>
                      <a:pt x="48544" y="1"/>
                    </a:moveTo>
                    <a:cubicBezTo>
                      <a:pt x="48430" y="1"/>
                      <a:pt x="48323" y="64"/>
                      <a:pt x="48299" y="210"/>
                    </a:cubicBezTo>
                    <a:cubicBezTo>
                      <a:pt x="47174" y="6107"/>
                      <a:pt x="47326" y="12094"/>
                      <a:pt x="44560" y="17566"/>
                    </a:cubicBezTo>
                    <a:cubicBezTo>
                      <a:pt x="42250" y="22095"/>
                      <a:pt x="38755" y="25955"/>
                      <a:pt x="34925" y="29268"/>
                    </a:cubicBezTo>
                    <a:cubicBezTo>
                      <a:pt x="28846" y="34557"/>
                      <a:pt x="21885" y="37870"/>
                      <a:pt x="15015" y="41852"/>
                    </a:cubicBezTo>
                    <a:cubicBezTo>
                      <a:pt x="12280" y="43463"/>
                      <a:pt x="2462" y="48752"/>
                      <a:pt x="6018" y="53220"/>
                    </a:cubicBezTo>
                    <a:cubicBezTo>
                      <a:pt x="6991" y="54405"/>
                      <a:pt x="8602" y="54922"/>
                      <a:pt x="10000" y="55378"/>
                    </a:cubicBezTo>
                    <a:cubicBezTo>
                      <a:pt x="12310" y="56138"/>
                      <a:pt x="14347" y="56746"/>
                      <a:pt x="15836" y="58812"/>
                    </a:cubicBezTo>
                    <a:cubicBezTo>
                      <a:pt x="18693" y="62764"/>
                      <a:pt x="19332" y="67718"/>
                      <a:pt x="22918" y="71275"/>
                    </a:cubicBezTo>
                    <a:cubicBezTo>
                      <a:pt x="26505" y="74831"/>
                      <a:pt x="31338" y="76655"/>
                      <a:pt x="36141" y="77962"/>
                    </a:cubicBezTo>
                    <a:cubicBezTo>
                      <a:pt x="42220" y="79603"/>
                      <a:pt x="48420" y="80940"/>
                      <a:pt x="54651" y="81974"/>
                    </a:cubicBezTo>
                    <a:cubicBezTo>
                      <a:pt x="54670" y="81977"/>
                      <a:pt x="54687" y="81978"/>
                      <a:pt x="54705" y="81978"/>
                    </a:cubicBezTo>
                    <a:cubicBezTo>
                      <a:pt x="55030" y="81978"/>
                      <a:pt x="55150" y="81456"/>
                      <a:pt x="54803" y="81427"/>
                    </a:cubicBezTo>
                    <a:cubicBezTo>
                      <a:pt x="49423" y="80545"/>
                      <a:pt x="44074" y="79329"/>
                      <a:pt x="38785" y="78022"/>
                    </a:cubicBezTo>
                    <a:cubicBezTo>
                      <a:pt x="34195" y="76928"/>
                      <a:pt x="29484" y="75591"/>
                      <a:pt x="25624" y="72794"/>
                    </a:cubicBezTo>
                    <a:cubicBezTo>
                      <a:pt x="23557" y="71335"/>
                      <a:pt x="21824" y="69451"/>
                      <a:pt x="20578" y="67262"/>
                    </a:cubicBezTo>
                    <a:cubicBezTo>
                      <a:pt x="19362" y="65074"/>
                      <a:pt x="18633" y="62673"/>
                      <a:pt x="17478" y="60454"/>
                    </a:cubicBezTo>
                    <a:cubicBezTo>
                      <a:pt x="16718" y="58934"/>
                      <a:pt x="15684" y="57323"/>
                      <a:pt x="14195" y="56381"/>
                    </a:cubicBezTo>
                    <a:cubicBezTo>
                      <a:pt x="12645" y="55439"/>
                      <a:pt x="10760" y="55104"/>
                      <a:pt x="9088" y="54466"/>
                    </a:cubicBezTo>
                    <a:cubicBezTo>
                      <a:pt x="0" y="51001"/>
                      <a:pt x="13678" y="43220"/>
                      <a:pt x="17113" y="41335"/>
                    </a:cubicBezTo>
                    <a:cubicBezTo>
                      <a:pt x="23557" y="37779"/>
                      <a:pt x="29970" y="34405"/>
                      <a:pt x="35563" y="29481"/>
                    </a:cubicBezTo>
                    <a:cubicBezTo>
                      <a:pt x="39332" y="26198"/>
                      <a:pt x="42767" y="22338"/>
                      <a:pt x="45046" y="17870"/>
                    </a:cubicBezTo>
                    <a:cubicBezTo>
                      <a:pt x="47873" y="12338"/>
                      <a:pt x="47721" y="6319"/>
                      <a:pt x="48846" y="362"/>
                    </a:cubicBezTo>
                    <a:cubicBezTo>
                      <a:pt x="48901" y="143"/>
                      <a:pt x="48715" y="1"/>
                      <a:pt x="48544"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 name="Google Shape;28;p3"/>
            <p:cNvGrpSpPr/>
            <p:nvPr/>
          </p:nvGrpSpPr>
          <p:grpSpPr>
            <a:xfrm>
              <a:off x="1092450" y="131150"/>
              <a:ext cx="1965125" cy="2597450"/>
              <a:chOff x="816125" y="459725"/>
              <a:chExt cx="1965125" cy="2597450"/>
            </a:xfrm>
          </p:grpSpPr>
          <p:sp>
            <p:nvSpPr>
              <p:cNvPr id="29" name="Google Shape;29;p3"/>
              <p:cNvSpPr/>
              <p:nvPr/>
            </p:nvSpPr>
            <p:spPr>
              <a:xfrm rot="10800000">
                <a:off x="816125" y="459725"/>
                <a:ext cx="1965125" cy="2597450"/>
              </a:xfrm>
              <a:custGeom>
                <a:avLst/>
                <a:gdLst/>
                <a:ahLst/>
                <a:cxnLst/>
                <a:rect l="l" t="t" r="r" b="b"/>
                <a:pathLst>
                  <a:path w="78605" h="103898" extrusionOk="0">
                    <a:moveTo>
                      <a:pt x="56514" y="553"/>
                    </a:moveTo>
                    <a:cubicBezTo>
                      <a:pt x="59559" y="553"/>
                      <a:pt x="62620" y="1296"/>
                      <a:pt x="65321" y="2704"/>
                    </a:cubicBezTo>
                    <a:cubicBezTo>
                      <a:pt x="67692" y="3980"/>
                      <a:pt x="69820" y="5713"/>
                      <a:pt x="71522" y="7840"/>
                    </a:cubicBezTo>
                    <a:cubicBezTo>
                      <a:pt x="78604" y="16838"/>
                      <a:pt x="75504" y="29330"/>
                      <a:pt x="65625" y="34710"/>
                    </a:cubicBezTo>
                    <a:cubicBezTo>
                      <a:pt x="61096" y="37172"/>
                      <a:pt x="55959" y="38175"/>
                      <a:pt x="51217" y="40151"/>
                    </a:cubicBezTo>
                    <a:cubicBezTo>
                      <a:pt x="46901" y="41944"/>
                      <a:pt x="43193" y="44923"/>
                      <a:pt x="40549" y="48783"/>
                    </a:cubicBezTo>
                    <a:cubicBezTo>
                      <a:pt x="38239" y="52005"/>
                      <a:pt x="37235" y="55987"/>
                      <a:pt x="37752" y="59908"/>
                    </a:cubicBezTo>
                    <a:cubicBezTo>
                      <a:pt x="38330" y="64559"/>
                      <a:pt x="40366" y="68875"/>
                      <a:pt x="41400" y="73434"/>
                    </a:cubicBezTo>
                    <a:cubicBezTo>
                      <a:pt x="43436" y="82674"/>
                      <a:pt x="42312" y="92796"/>
                      <a:pt x="34500" y="99088"/>
                    </a:cubicBezTo>
                    <a:cubicBezTo>
                      <a:pt x="31053" y="101862"/>
                      <a:pt x="27192" y="103215"/>
                      <a:pt x="23154" y="103215"/>
                    </a:cubicBezTo>
                    <a:cubicBezTo>
                      <a:pt x="20997" y="103215"/>
                      <a:pt x="18789" y="102829"/>
                      <a:pt x="16566" y="102067"/>
                    </a:cubicBezTo>
                    <a:cubicBezTo>
                      <a:pt x="13588" y="101003"/>
                      <a:pt x="10761" y="99574"/>
                      <a:pt x="8116" y="97872"/>
                    </a:cubicBezTo>
                    <a:cubicBezTo>
                      <a:pt x="5746" y="96383"/>
                      <a:pt x="3223" y="94681"/>
                      <a:pt x="1976" y="92067"/>
                    </a:cubicBezTo>
                    <a:cubicBezTo>
                      <a:pt x="1" y="87963"/>
                      <a:pt x="2524" y="83525"/>
                      <a:pt x="4530" y="79969"/>
                    </a:cubicBezTo>
                    <a:cubicBezTo>
                      <a:pt x="6779" y="75957"/>
                      <a:pt x="9089" y="72036"/>
                      <a:pt x="9575" y="67385"/>
                    </a:cubicBezTo>
                    <a:cubicBezTo>
                      <a:pt x="10183" y="61337"/>
                      <a:pt x="8542" y="55106"/>
                      <a:pt x="10548" y="49239"/>
                    </a:cubicBezTo>
                    <a:cubicBezTo>
                      <a:pt x="12037" y="44801"/>
                      <a:pt x="15320" y="41397"/>
                      <a:pt x="18816" y="38479"/>
                    </a:cubicBezTo>
                    <a:cubicBezTo>
                      <a:pt x="24864" y="33403"/>
                      <a:pt x="31491" y="29239"/>
                      <a:pt x="34925" y="21853"/>
                    </a:cubicBezTo>
                    <a:cubicBezTo>
                      <a:pt x="37965" y="15257"/>
                      <a:pt x="40640" y="7719"/>
                      <a:pt x="46901" y="3433"/>
                    </a:cubicBezTo>
                    <a:cubicBezTo>
                      <a:pt x="49738" y="1477"/>
                      <a:pt x="53117" y="553"/>
                      <a:pt x="56514" y="553"/>
                    </a:cubicBezTo>
                    <a:close/>
                    <a:moveTo>
                      <a:pt x="56453" y="1"/>
                    </a:moveTo>
                    <a:cubicBezTo>
                      <a:pt x="55506" y="1"/>
                      <a:pt x="54549" y="70"/>
                      <a:pt x="53588" y="211"/>
                    </a:cubicBezTo>
                    <a:cubicBezTo>
                      <a:pt x="45321" y="1397"/>
                      <a:pt x="40457" y="8509"/>
                      <a:pt x="37144" y="15500"/>
                    </a:cubicBezTo>
                    <a:cubicBezTo>
                      <a:pt x="35746" y="18448"/>
                      <a:pt x="34621" y="21640"/>
                      <a:pt x="32950" y="24436"/>
                    </a:cubicBezTo>
                    <a:cubicBezTo>
                      <a:pt x="30427" y="28631"/>
                      <a:pt x="26475" y="31731"/>
                      <a:pt x="22676" y="34680"/>
                    </a:cubicBezTo>
                    <a:cubicBezTo>
                      <a:pt x="19089" y="37476"/>
                      <a:pt x="15381" y="40242"/>
                      <a:pt x="12676" y="43950"/>
                    </a:cubicBezTo>
                    <a:cubicBezTo>
                      <a:pt x="9393" y="48479"/>
                      <a:pt x="8815" y="53616"/>
                      <a:pt x="8998" y="59087"/>
                    </a:cubicBezTo>
                    <a:cubicBezTo>
                      <a:pt x="9119" y="62461"/>
                      <a:pt x="9393" y="65896"/>
                      <a:pt x="8724" y="69239"/>
                    </a:cubicBezTo>
                    <a:cubicBezTo>
                      <a:pt x="8208" y="71945"/>
                      <a:pt x="6931" y="74437"/>
                      <a:pt x="5624" y="76838"/>
                    </a:cubicBezTo>
                    <a:cubicBezTo>
                      <a:pt x="3679" y="80364"/>
                      <a:pt x="973" y="84133"/>
                      <a:pt x="700" y="88267"/>
                    </a:cubicBezTo>
                    <a:cubicBezTo>
                      <a:pt x="365" y="93039"/>
                      <a:pt x="4195" y="96079"/>
                      <a:pt x="7843" y="98358"/>
                    </a:cubicBezTo>
                    <a:cubicBezTo>
                      <a:pt x="12482" y="101261"/>
                      <a:pt x="17840" y="103897"/>
                      <a:pt x="23443" y="103897"/>
                    </a:cubicBezTo>
                    <a:cubicBezTo>
                      <a:pt x="23825" y="103897"/>
                      <a:pt x="24207" y="103885"/>
                      <a:pt x="24591" y="103860"/>
                    </a:cubicBezTo>
                    <a:cubicBezTo>
                      <a:pt x="34348" y="103191"/>
                      <a:pt x="41612" y="94255"/>
                      <a:pt x="42707" y="85015"/>
                    </a:cubicBezTo>
                    <a:cubicBezTo>
                      <a:pt x="43284" y="80243"/>
                      <a:pt x="42585" y="75379"/>
                      <a:pt x="41308" y="70759"/>
                    </a:cubicBezTo>
                    <a:cubicBezTo>
                      <a:pt x="39941" y="65835"/>
                      <a:pt x="37539" y="60911"/>
                      <a:pt x="38299" y="55653"/>
                    </a:cubicBezTo>
                    <a:cubicBezTo>
                      <a:pt x="39090" y="50121"/>
                      <a:pt x="43527" y="44984"/>
                      <a:pt x="48239" y="42248"/>
                    </a:cubicBezTo>
                    <a:cubicBezTo>
                      <a:pt x="52920" y="39543"/>
                      <a:pt x="58391" y="38540"/>
                      <a:pt x="63345" y="36412"/>
                    </a:cubicBezTo>
                    <a:cubicBezTo>
                      <a:pt x="67874" y="34467"/>
                      <a:pt x="71826" y="31519"/>
                      <a:pt x="74075" y="27050"/>
                    </a:cubicBezTo>
                    <a:cubicBezTo>
                      <a:pt x="76203" y="22917"/>
                      <a:pt x="76628" y="18114"/>
                      <a:pt x="75291" y="13676"/>
                    </a:cubicBezTo>
                    <a:cubicBezTo>
                      <a:pt x="74564" y="11406"/>
                      <a:pt x="73446" y="9316"/>
                      <a:pt x="71935" y="7467"/>
                    </a:cubicBezTo>
                    <a:lnTo>
                      <a:pt x="71935" y="7467"/>
                    </a:lnTo>
                    <a:cubicBezTo>
                      <a:pt x="71929" y="7460"/>
                      <a:pt x="71923" y="7453"/>
                      <a:pt x="71917" y="7445"/>
                    </a:cubicBezTo>
                    <a:lnTo>
                      <a:pt x="71917" y="7445"/>
                    </a:lnTo>
                    <a:cubicBezTo>
                      <a:pt x="71917" y="7445"/>
                      <a:pt x="71917" y="7445"/>
                      <a:pt x="71917" y="7445"/>
                    </a:cubicBezTo>
                    <a:cubicBezTo>
                      <a:pt x="71905" y="7428"/>
                      <a:pt x="71893" y="7414"/>
                      <a:pt x="71880" y="7401"/>
                    </a:cubicBezTo>
                    <a:lnTo>
                      <a:pt x="71880" y="7401"/>
                    </a:lnTo>
                    <a:cubicBezTo>
                      <a:pt x="67973" y="2732"/>
                      <a:pt x="62405" y="1"/>
                      <a:pt x="56453"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rot="10800000">
                <a:off x="1066150" y="707350"/>
                <a:ext cx="1511450" cy="2198600"/>
              </a:xfrm>
              <a:custGeom>
                <a:avLst/>
                <a:gdLst/>
                <a:ahLst/>
                <a:cxnLst/>
                <a:rect l="l" t="t" r="r" b="b"/>
                <a:pathLst>
                  <a:path w="60458" h="87944" extrusionOk="0">
                    <a:moveTo>
                      <a:pt x="48256" y="696"/>
                    </a:moveTo>
                    <a:cubicBezTo>
                      <a:pt x="51234" y="696"/>
                      <a:pt x="54010" y="1898"/>
                      <a:pt x="55959" y="4618"/>
                    </a:cubicBezTo>
                    <a:cubicBezTo>
                      <a:pt x="57935" y="7354"/>
                      <a:pt x="58968" y="10667"/>
                      <a:pt x="57874" y="13950"/>
                    </a:cubicBezTo>
                    <a:cubicBezTo>
                      <a:pt x="55868" y="19968"/>
                      <a:pt x="49242" y="23859"/>
                      <a:pt x="44135" y="26929"/>
                    </a:cubicBezTo>
                    <a:cubicBezTo>
                      <a:pt x="38147" y="30515"/>
                      <a:pt x="31855" y="33737"/>
                      <a:pt x="27296" y="39148"/>
                    </a:cubicBezTo>
                    <a:cubicBezTo>
                      <a:pt x="22372" y="45014"/>
                      <a:pt x="20062" y="53282"/>
                      <a:pt x="21855" y="60820"/>
                    </a:cubicBezTo>
                    <a:cubicBezTo>
                      <a:pt x="22919" y="65318"/>
                      <a:pt x="25381" y="69574"/>
                      <a:pt x="25442" y="74285"/>
                    </a:cubicBezTo>
                    <a:cubicBezTo>
                      <a:pt x="25472" y="78419"/>
                      <a:pt x="23041" y="82279"/>
                      <a:pt x="19788" y="84711"/>
                    </a:cubicBezTo>
                    <a:cubicBezTo>
                      <a:pt x="17600" y="86344"/>
                      <a:pt x="15020" y="87257"/>
                      <a:pt x="12521" y="87257"/>
                    </a:cubicBezTo>
                    <a:cubicBezTo>
                      <a:pt x="9814" y="87257"/>
                      <a:pt x="7202" y="86186"/>
                      <a:pt x="5290" y="83799"/>
                    </a:cubicBezTo>
                    <a:cubicBezTo>
                      <a:pt x="336" y="77629"/>
                      <a:pt x="2037" y="69180"/>
                      <a:pt x="5076" y="62554"/>
                    </a:cubicBezTo>
                    <a:lnTo>
                      <a:pt x="5076" y="62554"/>
                    </a:lnTo>
                    <a:cubicBezTo>
                      <a:pt x="5076" y="62554"/>
                      <a:pt x="5077" y="62553"/>
                      <a:pt x="5077" y="62552"/>
                    </a:cubicBezTo>
                    <a:lnTo>
                      <a:pt x="5077" y="62552"/>
                    </a:lnTo>
                    <a:cubicBezTo>
                      <a:pt x="5077" y="62552"/>
                      <a:pt x="5077" y="62552"/>
                      <a:pt x="5077" y="62552"/>
                    </a:cubicBezTo>
                    <a:cubicBezTo>
                      <a:pt x="5077" y="62551"/>
                      <a:pt x="5078" y="62550"/>
                      <a:pt x="5078" y="62549"/>
                    </a:cubicBezTo>
                    <a:lnTo>
                      <a:pt x="5078" y="62549"/>
                    </a:lnTo>
                    <a:cubicBezTo>
                      <a:pt x="8815" y="54221"/>
                      <a:pt x="6810" y="44040"/>
                      <a:pt x="14226" y="37476"/>
                    </a:cubicBezTo>
                    <a:cubicBezTo>
                      <a:pt x="17296" y="34771"/>
                      <a:pt x="20731" y="32795"/>
                      <a:pt x="23193" y="29391"/>
                    </a:cubicBezTo>
                    <a:cubicBezTo>
                      <a:pt x="25381" y="26381"/>
                      <a:pt x="26871" y="22916"/>
                      <a:pt x="28542" y="19603"/>
                    </a:cubicBezTo>
                    <a:cubicBezTo>
                      <a:pt x="31947" y="12977"/>
                      <a:pt x="36263" y="4314"/>
                      <a:pt x="43740" y="1548"/>
                    </a:cubicBezTo>
                    <a:cubicBezTo>
                      <a:pt x="45244" y="993"/>
                      <a:pt x="46775" y="696"/>
                      <a:pt x="48256" y="696"/>
                    </a:cubicBezTo>
                    <a:close/>
                    <a:moveTo>
                      <a:pt x="48258" y="0"/>
                    </a:moveTo>
                    <a:cubicBezTo>
                      <a:pt x="42454" y="0"/>
                      <a:pt x="37247" y="4759"/>
                      <a:pt x="33983" y="9299"/>
                    </a:cubicBezTo>
                    <a:cubicBezTo>
                      <a:pt x="31187" y="13159"/>
                      <a:pt x="28998" y="17445"/>
                      <a:pt x="26871" y="21701"/>
                    </a:cubicBezTo>
                    <a:cubicBezTo>
                      <a:pt x="24469" y="26533"/>
                      <a:pt x="22007" y="30819"/>
                      <a:pt x="17600" y="34132"/>
                    </a:cubicBezTo>
                    <a:cubicBezTo>
                      <a:pt x="13436" y="37263"/>
                      <a:pt x="10123" y="40303"/>
                      <a:pt x="8542" y="45409"/>
                    </a:cubicBezTo>
                    <a:cubicBezTo>
                      <a:pt x="6840" y="50941"/>
                      <a:pt x="6961" y="56929"/>
                      <a:pt x="4591" y="62279"/>
                    </a:cubicBezTo>
                    <a:cubicBezTo>
                      <a:pt x="1733" y="68449"/>
                      <a:pt x="1" y="75957"/>
                      <a:pt x="3557" y="82249"/>
                    </a:cubicBezTo>
                    <a:cubicBezTo>
                      <a:pt x="5290" y="85318"/>
                      <a:pt x="7873" y="87568"/>
                      <a:pt x="11521" y="87902"/>
                    </a:cubicBezTo>
                    <a:cubicBezTo>
                      <a:pt x="11834" y="87930"/>
                      <a:pt x="12148" y="87944"/>
                      <a:pt x="12461" y="87944"/>
                    </a:cubicBezTo>
                    <a:cubicBezTo>
                      <a:pt x="18916" y="87944"/>
                      <a:pt x="25146" y="82094"/>
                      <a:pt x="25928" y="75774"/>
                    </a:cubicBezTo>
                    <a:cubicBezTo>
                      <a:pt x="26506" y="71154"/>
                      <a:pt x="24226" y="66656"/>
                      <a:pt x="22889" y="62339"/>
                    </a:cubicBezTo>
                    <a:cubicBezTo>
                      <a:pt x="21369" y="57233"/>
                      <a:pt x="21582" y="51762"/>
                      <a:pt x="23466" y="46777"/>
                    </a:cubicBezTo>
                    <a:cubicBezTo>
                      <a:pt x="26658" y="38205"/>
                      <a:pt x="34287" y="33312"/>
                      <a:pt x="41825" y="28965"/>
                    </a:cubicBezTo>
                    <a:cubicBezTo>
                      <a:pt x="47357" y="25743"/>
                      <a:pt x="53862" y="22217"/>
                      <a:pt x="57266" y="16533"/>
                    </a:cubicBezTo>
                    <a:cubicBezTo>
                      <a:pt x="60458" y="11275"/>
                      <a:pt x="58361" y="3402"/>
                      <a:pt x="52494" y="880"/>
                    </a:cubicBezTo>
                    <a:cubicBezTo>
                      <a:pt x="51060" y="271"/>
                      <a:pt x="49642" y="0"/>
                      <a:pt x="4825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rot="10800000">
                <a:off x="1222675" y="2243000"/>
                <a:ext cx="594275" cy="543050"/>
              </a:xfrm>
              <a:custGeom>
                <a:avLst/>
                <a:gdLst/>
                <a:ahLst/>
                <a:cxnLst/>
                <a:rect l="l" t="t" r="r" b="b"/>
                <a:pathLst>
                  <a:path w="23771" h="21722" extrusionOk="0">
                    <a:moveTo>
                      <a:pt x="16470" y="676"/>
                    </a:moveTo>
                    <a:cubicBezTo>
                      <a:pt x="19459" y="676"/>
                      <a:pt x="22073" y="2201"/>
                      <a:pt x="22494" y="5962"/>
                    </a:cubicBezTo>
                    <a:cubicBezTo>
                      <a:pt x="23161" y="11699"/>
                      <a:pt x="17071" y="16192"/>
                      <a:pt x="12483" y="18294"/>
                    </a:cubicBezTo>
                    <a:lnTo>
                      <a:pt x="12483" y="18294"/>
                    </a:lnTo>
                    <a:cubicBezTo>
                      <a:pt x="12476" y="18296"/>
                      <a:pt x="12470" y="18299"/>
                      <a:pt x="12463" y="18303"/>
                    </a:cubicBezTo>
                    <a:cubicBezTo>
                      <a:pt x="12463" y="18303"/>
                      <a:pt x="12463" y="18303"/>
                      <a:pt x="12463" y="18303"/>
                    </a:cubicBezTo>
                    <a:lnTo>
                      <a:pt x="12463" y="18303"/>
                    </a:lnTo>
                    <a:cubicBezTo>
                      <a:pt x="12442" y="18312"/>
                      <a:pt x="12424" y="18323"/>
                      <a:pt x="12408" y="18335"/>
                    </a:cubicBezTo>
                    <a:lnTo>
                      <a:pt x="12408" y="18335"/>
                    </a:lnTo>
                    <a:cubicBezTo>
                      <a:pt x="10643" y="19364"/>
                      <a:pt x="7271" y="21312"/>
                      <a:pt x="4647" y="21312"/>
                    </a:cubicBezTo>
                    <a:cubicBezTo>
                      <a:pt x="3979" y="21312"/>
                      <a:pt x="3360" y="21186"/>
                      <a:pt x="2828" y="20886"/>
                    </a:cubicBezTo>
                    <a:cubicBezTo>
                      <a:pt x="761" y="19762"/>
                      <a:pt x="1065" y="16388"/>
                      <a:pt x="1551" y="14503"/>
                    </a:cubicBezTo>
                    <a:cubicBezTo>
                      <a:pt x="2919" y="9275"/>
                      <a:pt x="7296" y="3622"/>
                      <a:pt x="12402" y="1524"/>
                    </a:cubicBezTo>
                    <a:cubicBezTo>
                      <a:pt x="13725" y="980"/>
                      <a:pt x="15135" y="676"/>
                      <a:pt x="16470" y="676"/>
                    </a:cubicBezTo>
                    <a:close/>
                    <a:moveTo>
                      <a:pt x="16576" y="1"/>
                    </a:moveTo>
                    <a:cubicBezTo>
                      <a:pt x="13315" y="1"/>
                      <a:pt x="9971" y="1727"/>
                      <a:pt x="7691" y="3926"/>
                    </a:cubicBezTo>
                    <a:cubicBezTo>
                      <a:pt x="4074" y="7391"/>
                      <a:pt x="1" y="12832"/>
                      <a:pt x="730" y="18151"/>
                    </a:cubicBezTo>
                    <a:cubicBezTo>
                      <a:pt x="1072" y="20822"/>
                      <a:pt x="2632" y="21721"/>
                      <a:pt x="4577" y="21721"/>
                    </a:cubicBezTo>
                    <a:cubicBezTo>
                      <a:pt x="7302" y="21721"/>
                      <a:pt x="10786" y="19955"/>
                      <a:pt x="12737" y="18819"/>
                    </a:cubicBezTo>
                    <a:cubicBezTo>
                      <a:pt x="16992" y="16844"/>
                      <a:pt x="21886" y="13287"/>
                      <a:pt x="22950" y="8424"/>
                    </a:cubicBezTo>
                    <a:cubicBezTo>
                      <a:pt x="23770" y="4716"/>
                      <a:pt x="21795" y="673"/>
                      <a:pt x="17874" y="96"/>
                    </a:cubicBezTo>
                    <a:cubicBezTo>
                      <a:pt x="17444" y="31"/>
                      <a:pt x="17011" y="1"/>
                      <a:pt x="1657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rot="10800000">
                <a:off x="2008400" y="856075"/>
                <a:ext cx="442300" cy="947150"/>
              </a:xfrm>
              <a:custGeom>
                <a:avLst/>
                <a:gdLst/>
                <a:ahLst/>
                <a:cxnLst/>
                <a:rect l="l" t="t" r="r" b="b"/>
                <a:pathLst>
                  <a:path w="17692" h="37886" extrusionOk="0">
                    <a:moveTo>
                      <a:pt x="9541" y="835"/>
                    </a:moveTo>
                    <a:cubicBezTo>
                      <a:pt x="9985" y="835"/>
                      <a:pt x="10300" y="1324"/>
                      <a:pt x="10487" y="1969"/>
                    </a:cubicBezTo>
                    <a:cubicBezTo>
                      <a:pt x="11916" y="7866"/>
                      <a:pt x="12190" y="13914"/>
                      <a:pt x="13801" y="19781"/>
                    </a:cubicBezTo>
                    <a:cubicBezTo>
                      <a:pt x="15168" y="24735"/>
                      <a:pt x="17691" y="32547"/>
                      <a:pt x="12433" y="36164"/>
                    </a:cubicBezTo>
                    <a:cubicBezTo>
                      <a:pt x="11281" y="36957"/>
                      <a:pt x="10037" y="37308"/>
                      <a:pt x="8811" y="37308"/>
                    </a:cubicBezTo>
                    <a:cubicBezTo>
                      <a:pt x="5055" y="37308"/>
                      <a:pt x="1469" y="34011"/>
                      <a:pt x="1217" y="30024"/>
                    </a:cubicBezTo>
                    <a:cubicBezTo>
                      <a:pt x="913" y="25373"/>
                      <a:pt x="3557" y="20996"/>
                      <a:pt x="5168" y="16802"/>
                    </a:cubicBezTo>
                    <a:cubicBezTo>
                      <a:pt x="6323" y="13853"/>
                      <a:pt x="7053" y="10753"/>
                      <a:pt x="7296" y="7592"/>
                    </a:cubicBezTo>
                    <a:cubicBezTo>
                      <a:pt x="7326" y="6042"/>
                      <a:pt x="7569" y="4492"/>
                      <a:pt x="8025" y="3002"/>
                    </a:cubicBezTo>
                    <a:cubicBezTo>
                      <a:pt x="8177" y="2485"/>
                      <a:pt x="8420" y="1574"/>
                      <a:pt x="8846" y="1178"/>
                    </a:cubicBezTo>
                    <a:cubicBezTo>
                      <a:pt x="9105" y="939"/>
                      <a:pt x="9336" y="835"/>
                      <a:pt x="9541" y="835"/>
                    </a:cubicBezTo>
                    <a:close/>
                    <a:moveTo>
                      <a:pt x="9621" y="0"/>
                    </a:moveTo>
                    <a:cubicBezTo>
                      <a:pt x="9418" y="0"/>
                      <a:pt x="9191" y="71"/>
                      <a:pt x="8937" y="236"/>
                    </a:cubicBezTo>
                    <a:cubicBezTo>
                      <a:pt x="7205" y="1330"/>
                      <a:pt x="6931" y="4826"/>
                      <a:pt x="6779" y="6619"/>
                    </a:cubicBezTo>
                    <a:cubicBezTo>
                      <a:pt x="6414" y="10966"/>
                      <a:pt x="5320" y="15252"/>
                      <a:pt x="3527" y="19264"/>
                    </a:cubicBezTo>
                    <a:cubicBezTo>
                      <a:pt x="2463" y="21817"/>
                      <a:pt x="1308" y="24370"/>
                      <a:pt x="852" y="27136"/>
                    </a:cubicBezTo>
                    <a:cubicBezTo>
                      <a:pt x="1" y="31969"/>
                      <a:pt x="2554" y="37228"/>
                      <a:pt x="7904" y="37836"/>
                    </a:cubicBezTo>
                    <a:cubicBezTo>
                      <a:pt x="8185" y="37869"/>
                      <a:pt x="8466" y="37886"/>
                      <a:pt x="8746" y="37886"/>
                    </a:cubicBezTo>
                    <a:cubicBezTo>
                      <a:pt x="10728" y="37886"/>
                      <a:pt x="12624" y="37048"/>
                      <a:pt x="13983" y="35556"/>
                    </a:cubicBezTo>
                    <a:cubicBezTo>
                      <a:pt x="15898" y="33489"/>
                      <a:pt x="16263" y="30662"/>
                      <a:pt x="16080" y="27927"/>
                    </a:cubicBezTo>
                    <a:cubicBezTo>
                      <a:pt x="15837" y="23762"/>
                      <a:pt x="14226" y="19841"/>
                      <a:pt x="13405" y="15768"/>
                    </a:cubicBezTo>
                    <a:cubicBezTo>
                      <a:pt x="12463" y="11149"/>
                      <a:pt x="12159" y="6409"/>
                      <a:pt x="11035" y="1820"/>
                    </a:cubicBezTo>
                    <a:lnTo>
                      <a:pt x="11035" y="1820"/>
                    </a:lnTo>
                    <a:cubicBezTo>
                      <a:pt x="11035" y="1819"/>
                      <a:pt x="11035" y="1818"/>
                      <a:pt x="11035" y="1817"/>
                    </a:cubicBezTo>
                    <a:lnTo>
                      <a:pt x="11035" y="1817"/>
                    </a:lnTo>
                    <a:cubicBezTo>
                      <a:pt x="11035" y="1817"/>
                      <a:pt x="11035" y="1817"/>
                      <a:pt x="11035" y="1817"/>
                    </a:cubicBezTo>
                    <a:cubicBezTo>
                      <a:pt x="11033" y="1811"/>
                      <a:pt x="11032" y="1806"/>
                      <a:pt x="11030" y="1801"/>
                    </a:cubicBezTo>
                    <a:lnTo>
                      <a:pt x="11030" y="1801"/>
                    </a:lnTo>
                    <a:cubicBezTo>
                      <a:pt x="10812" y="1009"/>
                      <a:pt x="10387" y="0"/>
                      <a:pt x="9621"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33;p3"/>
            <p:cNvGrpSpPr/>
            <p:nvPr/>
          </p:nvGrpSpPr>
          <p:grpSpPr>
            <a:xfrm>
              <a:off x="4280375" y="264810"/>
              <a:ext cx="1013292" cy="549368"/>
              <a:chOff x="7054050" y="290722"/>
              <a:chExt cx="1013292" cy="549368"/>
            </a:xfrm>
          </p:grpSpPr>
          <p:sp>
            <p:nvSpPr>
              <p:cNvPr id="34" name="Google Shape;34;p3"/>
              <p:cNvSpPr/>
              <p:nvPr/>
            </p:nvSpPr>
            <p:spPr>
              <a:xfrm>
                <a:off x="7450017" y="290722"/>
                <a:ext cx="200100" cy="200400"/>
              </a:xfrm>
              <a:prstGeom prst="mathMultiply">
                <a:avLst>
                  <a:gd name="adj1" fmla="val 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a:off x="7867243" y="639691"/>
                <a:ext cx="200100" cy="200400"/>
              </a:xfrm>
              <a:prstGeom prst="mathMultiply">
                <a:avLst>
                  <a:gd name="adj1" fmla="val 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7054050" y="439300"/>
                <a:ext cx="200100" cy="200400"/>
              </a:xfrm>
              <a:prstGeom prst="mathMultiply">
                <a:avLst>
                  <a:gd name="adj1" fmla="val 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37;p3"/>
            <p:cNvGrpSpPr/>
            <p:nvPr/>
          </p:nvGrpSpPr>
          <p:grpSpPr>
            <a:xfrm>
              <a:off x="172834" y="2982263"/>
              <a:ext cx="1467612" cy="904819"/>
              <a:chOff x="172834" y="2982263"/>
              <a:chExt cx="1467612" cy="904819"/>
            </a:xfrm>
          </p:grpSpPr>
          <p:sp>
            <p:nvSpPr>
              <p:cNvPr id="38" name="Google Shape;38;p3"/>
              <p:cNvSpPr/>
              <p:nvPr/>
            </p:nvSpPr>
            <p:spPr>
              <a:xfrm rot="2108733">
                <a:off x="200043" y="3722082"/>
                <a:ext cx="137582" cy="138000"/>
              </a:xfrm>
              <a:prstGeom prst="triangle">
                <a:avLst>
                  <a:gd name="adj" fmla="val 50000"/>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3"/>
              <p:cNvSpPr/>
              <p:nvPr/>
            </p:nvSpPr>
            <p:spPr>
              <a:xfrm rot="2700000">
                <a:off x="447291" y="3411514"/>
                <a:ext cx="137462" cy="137886"/>
              </a:xfrm>
              <a:prstGeom prst="triangle">
                <a:avLst>
                  <a:gd name="adj" fmla="val 50000"/>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rot="3151826">
                <a:off x="754797" y="3182098"/>
                <a:ext cx="137588" cy="138008"/>
              </a:xfrm>
              <a:prstGeom prst="triangle">
                <a:avLst>
                  <a:gd name="adj" fmla="val 50000"/>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rot="4481403">
                <a:off x="1108464" y="3010162"/>
                <a:ext cx="137479" cy="138137"/>
              </a:xfrm>
              <a:prstGeom prst="triangle">
                <a:avLst>
                  <a:gd name="adj" fmla="val 50000"/>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rot="5934460">
                <a:off x="1492766" y="2991787"/>
                <a:ext cx="137559" cy="138152"/>
              </a:xfrm>
              <a:prstGeom prst="triangle">
                <a:avLst>
                  <a:gd name="adj" fmla="val 50000"/>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43;p3"/>
            <p:cNvGrpSpPr/>
            <p:nvPr/>
          </p:nvGrpSpPr>
          <p:grpSpPr>
            <a:xfrm>
              <a:off x="2499029" y="4243604"/>
              <a:ext cx="464275" cy="729925"/>
              <a:chOff x="8459404" y="3128491"/>
              <a:chExt cx="464275" cy="729925"/>
            </a:xfrm>
          </p:grpSpPr>
          <p:sp>
            <p:nvSpPr>
              <p:cNvPr id="44" name="Google Shape;44;p3"/>
              <p:cNvSpPr/>
              <p:nvPr/>
            </p:nvSpPr>
            <p:spPr>
              <a:xfrm>
                <a:off x="8459404" y="3715016"/>
                <a:ext cx="143400" cy="143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8780279" y="3571616"/>
                <a:ext cx="143400" cy="143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8689454" y="3128491"/>
                <a:ext cx="143400" cy="143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 name="Google Shape;47;p3"/>
            <p:cNvSpPr/>
            <p:nvPr/>
          </p:nvSpPr>
          <p:spPr>
            <a:xfrm rot="-2700000">
              <a:off x="3239750" y="1601279"/>
              <a:ext cx="918716" cy="503520"/>
            </a:xfrm>
            <a:custGeom>
              <a:avLst/>
              <a:gdLst/>
              <a:ahLst/>
              <a:cxnLst/>
              <a:rect l="l" t="t" r="r" b="b"/>
              <a:pathLst>
                <a:path w="36749" h="20141" extrusionOk="0">
                  <a:moveTo>
                    <a:pt x="23785" y="581"/>
                  </a:moveTo>
                  <a:cubicBezTo>
                    <a:pt x="24265" y="581"/>
                    <a:pt x="24746" y="590"/>
                    <a:pt x="25229" y="607"/>
                  </a:cubicBezTo>
                  <a:cubicBezTo>
                    <a:pt x="28633" y="729"/>
                    <a:pt x="32736" y="1732"/>
                    <a:pt x="34651" y="4862"/>
                  </a:cubicBezTo>
                  <a:cubicBezTo>
                    <a:pt x="36627" y="8175"/>
                    <a:pt x="32250" y="11914"/>
                    <a:pt x="29970" y="13920"/>
                  </a:cubicBezTo>
                  <a:cubicBezTo>
                    <a:pt x="26262" y="17173"/>
                    <a:pt x="21612" y="19270"/>
                    <a:pt x="16657" y="19422"/>
                  </a:cubicBezTo>
                  <a:cubicBezTo>
                    <a:pt x="16350" y="19435"/>
                    <a:pt x="16039" y="19441"/>
                    <a:pt x="15726" y="19441"/>
                  </a:cubicBezTo>
                  <a:cubicBezTo>
                    <a:pt x="13831" y="19441"/>
                    <a:pt x="11838" y="19193"/>
                    <a:pt x="10081" y="18511"/>
                  </a:cubicBezTo>
                  <a:lnTo>
                    <a:pt x="10081" y="18511"/>
                  </a:lnTo>
                  <a:cubicBezTo>
                    <a:pt x="10057" y="18498"/>
                    <a:pt x="10031" y="18487"/>
                    <a:pt x="10000" y="18480"/>
                  </a:cubicBezTo>
                  <a:lnTo>
                    <a:pt x="10000" y="18480"/>
                  </a:lnTo>
                  <a:cubicBezTo>
                    <a:pt x="10000" y="18480"/>
                    <a:pt x="10000" y="18480"/>
                    <a:pt x="10000" y="18480"/>
                  </a:cubicBezTo>
                  <a:cubicBezTo>
                    <a:pt x="9983" y="18473"/>
                    <a:pt x="9966" y="18469"/>
                    <a:pt x="9950" y="18466"/>
                  </a:cubicBezTo>
                  <a:lnTo>
                    <a:pt x="9950" y="18466"/>
                  </a:lnTo>
                  <a:cubicBezTo>
                    <a:pt x="6690" y="17573"/>
                    <a:pt x="3975" y="15121"/>
                    <a:pt x="2523" y="12097"/>
                  </a:cubicBezTo>
                  <a:cubicBezTo>
                    <a:pt x="1702" y="10364"/>
                    <a:pt x="821" y="8145"/>
                    <a:pt x="1611" y="6291"/>
                  </a:cubicBezTo>
                  <a:cubicBezTo>
                    <a:pt x="2280" y="4741"/>
                    <a:pt x="3982" y="4224"/>
                    <a:pt x="5471" y="3799"/>
                  </a:cubicBezTo>
                  <a:cubicBezTo>
                    <a:pt x="11487" y="2019"/>
                    <a:pt x="17502" y="581"/>
                    <a:pt x="23785" y="581"/>
                  </a:cubicBezTo>
                  <a:close/>
                  <a:moveTo>
                    <a:pt x="23201" y="1"/>
                  </a:moveTo>
                  <a:cubicBezTo>
                    <a:pt x="20174" y="1"/>
                    <a:pt x="17151" y="314"/>
                    <a:pt x="14195" y="941"/>
                  </a:cubicBezTo>
                  <a:cubicBezTo>
                    <a:pt x="11946" y="1367"/>
                    <a:pt x="9727" y="1944"/>
                    <a:pt x="7538" y="2613"/>
                  </a:cubicBezTo>
                  <a:cubicBezTo>
                    <a:pt x="6140" y="3008"/>
                    <a:pt x="4620" y="3312"/>
                    <a:pt x="3313" y="3951"/>
                  </a:cubicBezTo>
                  <a:cubicBezTo>
                    <a:pt x="0" y="5501"/>
                    <a:pt x="517" y="8905"/>
                    <a:pt x="1763" y="11793"/>
                  </a:cubicBezTo>
                  <a:cubicBezTo>
                    <a:pt x="3253" y="15227"/>
                    <a:pt x="6201" y="18054"/>
                    <a:pt x="9848" y="19027"/>
                  </a:cubicBezTo>
                  <a:cubicBezTo>
                    <a:pt x="11794" y="19794"/>
                    <a:pt x="13798" y="20140"/>
                    <a:pt x="15796" y="20140"/>
                  </a:cubicBezTo>
                  <a:cubicBezTo>
                    <a:pt x="22508" y="20140"/>
                    <a:pt x="29166" y="16234"/>
                    <a:pt x="33405" y="11245"/>
                  </a:cubicBezTo>
                  <a:cubicBezTo>
                    <a:pt x="35198" y="9087"/>
                    <a:pt x="36749" y="6747"/>
                    <a:pt x="34834" y="4163"/>
                  </a:cubicBezTo>
                  <a:cubicBezTo>
                    <a:pt x="32888" y="1519"/>
                    <a:pt x="29575" y="394"/>
                    <a:pt x="26444" y="121"/>
                  </a:cubicBezTo>
                  <a:cubicBezTo>
                    <a:pt x="25365" y="41"/>
                    <a:pt x="24283" y="1"/>
                    <a:pt x="23201"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rot="-2700000">
              <a:off x="3339776" y="1699907"/>
              <a:ext cx="651244" cy="361347"/>
            </a:xfrm>
            <a:custGeom>
              <a:avLst/>
              <a:gdLst/>
              <a:ahLst/>
              <a:cxnLst/>
              <a:rect l="l" t="t" r="r" b="b"/>
              <a:pathLst>
                <a:path w="26050" h="14454" extrusionOk="0">
                  <a:moveTo>
                    <a:pt x="17500" y="499"/>
                  </a:moveTo>
                  <a:cubicBezTo>
                    <a:pt x="19647" y="499"/>
                    <a:pt x="21734" y="874"/>
                    <a:pt x="23162" y="2102"/>
                  </a:cubicBezTo>
                  <a:cubicBezTo>
                    <a:pt x="25593" y="4199"/>
                    <a:pt x="23800" y="7756"/>
                    <a:pt x="21824" y="9458"/>
                  </a:cubicBezTo>
                  <a:cubicBezTo>
                    <a:pt x="19210" y="11707"/>
                    <a:pt x="15624" y="13865"/>
                    <a:pt x="12098" y="13926"/>
                  </a:cubicBezTo>
                  <a:cubicBezTo>
                    <a:pt x="12054" y="13927"/>
                    <a:pt x="12009" y="13927"/>
                    <a:pt x="11965" y="13927"/>
                  </a:cubicBezTo>
                  <a:cubicBezTo>
                    <a:pt x="7977" y="13927"/>
                    <a:pt x="2949" y="11242"/>
                    <a:pt x="1919" y="7101"/>
                  </a:cubicBezTo>
                  <a:lnTo>
                    <a:pt x="1919" y="7101"/>
                  </a:lnTo>
                  <a:cubicBezTo>
                    <a:pt x="1918" y="7097"/>
                    <a:pt x="1917" y="7092"/>
                    <a:pt x="1915" y="7087"/>
                  </a:cubicBezTo>
                  <a:lnTo>
                    <a:pt x="1915" y="7087"/>
                  </a:lnTo>
                  <a:cubicBezTo>
                    <a:pt x="1915" y="7087"/>
                    <a:pt x="1915" y="7087"/>
                    <a:pt x="1915" y="7087"/>
                  </a:cubicBezTo>
                  <a:cubicBezTo>
                    <a:pt x="1912" y="7075"/>
                    <a:pt x="1909" y="7063"/>
                    <a:pt x="1905" y="7052"/>
                  </a:cubicBezTo>
                  <a:lnTo>
                    <a:pt x="1905" y="7052"/>
                  </a:lnTo>
                  <a:cubicBezTo>
                    <a:pt x="622" y="2765"/>
                    <a:pt x="8762" y="1615"/>
                    <a:pt x="11581" y="1130"/>
                  </a:cubicBezTo>
                  <a:cubicBezTo>
                    <a:pt x="13236" y="859"/>
                    <a:pt x="15396" y="499"/>
                    <a:pt x="17500" y="499"/>
                  </a:cubicBezTo>
                  <a:close/>
                  <a:moveTo>
                    <a:pt x="17026" y="1"/>
                  </a:moveTo>
                  <a:cubicBezTo>
                    <a:pt x="14574" y="1"/>
                    <a:pt x="12075" y="431"/>
                    <a:pt x="9757" y="886"/>
                  </a:cubicBezTo>
                  <a:cubicBezTo>
                    <a:pt x="6870" y="1464"/>
                    <a:pt x="0" y="2892"/>
                    <a:pt x="1368" y="7239"/>
                  </a:cubicBezTo>
                  <a:cubicBezTo>
                    <a:pt x="2128" y="10339"/>
                    <a:pt x="5137" y="12680"/>
                    <a:pt x="7994" y="13744"/>
                  </a:cubicBezTo>
                  <a:cubicBezTo>
                    <a:pt x="9271" y="14216"/>
                    <a:pt x="10605" y="14453"/>
                    <a:pt x="11936" y="14453"/>
                  </a:cubicBezTo>
                  <a:cubicBezTo>
                    <a:pt x="13518" y="14453"/>
                    <a:pt x="15096" y="14117"/>
                    <a:pt x="16566" y="13440"/>
                  </a:cubicBezTo>
                  <a:cubicBezTo>
                    <a:pt x="19028" y="12346"/>
                    <a:pt x="21976" y="10613"/>
                    <a:pt x="23618" y="8394"/>
                  </a:cubicBezTo>
                  <a:cubicBezTo>
                    <a:pt x="26049" y="5081"/>
                    <a:pt x="24742" y="1373"/>
                    <a:pt x="20882" y="430"/>
                  </a:cubicBezTo>
                  <a:cubicBezTo>
                    <a:pt x="19633" y="124"/>
                    <a:pt x="18336" y="1"/>
                    <a:pt x="1702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 name="Google Shape;49;p3"/>
          <p:cNvSpPr/>
          <p:nvPr/>
        </p:nvSpPr>
        <p:spPr>
          <a:xfrm rot="5400000" flipH="1">
            <a:off x="4459355" y="471605"/>
            <a:ext cx="5157054" cy="4213836"/>
          </a:xfrm>
          <a:prstGeom prst="flowChartDocument">
            <a:avLst/>
          </a:prstGeom>
          <a:solidFill>
            <a:srgbClr val="9CDCE3">
              <a:alpha val="67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txBox="1">
            <a:spLocks noGrp="1"/>
          </p:cNvSpPr>
          <p:nvPr>
            <p:ph type="title"/>
          </p:nvPr>
        </p:nvSpPr>
        <p:spPr>
          <a:xfrm>
            <a:off x="5249775" y="3305325"/>
            <a:ext cx="3180900" cy="7299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48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51" name="Google Shape;51;p3"/>
          <p:cNvSpPr txBox="1">
            <a:spLocks noGrp="1"/>
          </p:cNvSpPr>
          <p:nvPr>
            <p:ph type="title" idx="2" hasCustomPrompt="1"/>
          </p:nvPr>
        </p:nvSpPr>
        <p:spPr>
          <a:xfrm>
            <a:off x="6006475" y="2642625"/>
            <a:ext cx="2424300" cy="662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7200"/>
              <a:buNone/>
              <a:defRPr sz="6000">
                <a:solidFill>
                  <a:schemeClr val="lt2"/>
                </a:solidFill>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52" name="Google Shape;52;p3"/>
          <p:cNvSpPr txBox="1">
            <a:spLocks noGrp="1"/>
          </p:cNvSpPr>
          <p:nvPr>
            <p:ph type="subTitle" idx="1"/>
          </p:nvPr>
        </p:nvSpPr>
        <p:spPr>
          <a:xfrm>
            <a:off x="6006475" y="4035225"/>
            <a:ext cx="2424300" cy="5493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100"/>
              <a:buNone/>
              <a:defRPr sz="15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53" name="Google Shape;53;p3"/>
          <p:cNvSpPr/>
          <p:nvPr/>
        </p:nvSpPr>
        <p:spPr>
          <a:xfrm rot="730848">
            <a:off x="4097596" y="3085278"/>
            <a:ext cx="636234" cy="523182"/>
          </a:xfrm>
          <a:custGeom>
            <a:avLst/>
            <a:gdLst/>
            <a:ahLst/>
            <a:cxnLst/>
            <a:rect l="l" t="t" r="r" b="b"/>
            <a:pathLst>
              <a:path w="25449" h="20927" extrusionOk="0">
                <a:moveTo>
                  <a:pt x="20580" y="500"/>
                </a:moveTo>
                <a:cubicBezTo>
                  <a:pt x="20926" y="500"/>
                  <a:pt x="21261" y="535"/>
                  <a:pt x="21581" y="616"/>
                </a:cubicBezTo>
                <a:cubicBezTo>
                  <a:pt x="24803" y="1436"/>
                  <a:pt x="22402" y="6482"/>
                  <a:pt x="21460" y="8184"/>
                </a:cubicBezTo>
                <a:cubicBezTo>
                  <a:pt x="18815" y="12652"/>
                  <a:pt x="13891" y="15509"/>
                  <a:pt x="9332" y="17819"/>
                </a:cubicBezTo>
                <a:cubicBezTo>
                  <a:pt x="7478" y="18762"/>
                  <a:pt x="5502" y="19704"/>
                  <a:pt x="3435" y="20129"/>
                </a:cubicBezTo>
                <a:cubicBezTo>
                  <a:pt x="3055" y="20256"/>
                  <a:pt x="2654" y="20319"/>
                  <a:pt x="2250" y="20319"/>
                </a:cubicBezTo>
                <a:cubicBezTo>
                  <a:pt x="2169" y="20319"/>
                  <a:pt x="2088" y="20317"/>
                  <a:pt x="2007" y="20312"/>
                </a:cubicBezTo>
                <a:cubicBezTo>
                  <a:pt x="487" y="19947"/>
                  <a:pt x="730" y="18640"/>
                  <a:pt x="1277" y="17637"/>
                </a:cubicBezTo>
                <a:cubicBezTo>
                  <a:pt x="1733" y="16725"/>
                  <a:pt x="2311" y="15965"/>
                  <a:pt x="2584" y="14962"/>
                </a:cubicBezTo>
                <a:cubicBezTo>
                  <a:pt x="3466" y="11831"/>
                  <a:pt x="2007" y="7880"/>
                  <a:pt x="4408" y="5266"/>
                </a:cubicBezTo>
                <a:cubicBezTo>
                  <a:pt x="6444" y="3047"/>
                  <a:pt x="10305" y="3260"/>
                  <a:pt x="13071" y="2682"/>
                </a:cubicBezTo>
                <a:cubicBezTo>
                  <a:pt x="15224" y="2230"/>
                  <a:pt x="18168" y="500"/>
                  <a:pt x="20580" y="500"/>
                </a:cubicBezTo>
                <a:close/>
                <a:moveTo>
                  <a:pt x="20798" y="1"/>
                </a:moveTo>
                <a:cubicBezTo>
                  <a:pt x="20707" y="1"/>
                  <a:pt x="20614" y="3"/>
                  <a:pt x="20518" y="8"/>
                </a:cubicBezTo>
                <a:cubicBezTo>
                  <a:pt x="17812" y="129"/>
                  <a:pt x="15259" y="1679"/>
                  <a:pt x="12615" y="2196"/>
                </a:cubicBezTo>
                <a:cubicBezTo>
                  <a:pt x="9940" y="2713"/>
                  <a:pt x="6475" y="2622"/>
                  <a:pt x="4317" y="4537"/>
                </a:cubicBezTo>
                <a:cubicBezTo>
                  <a:pt x="2341" y="6360"/>
                  <a:pt x="2432" y="9065"/>
                  <a:pt x="2402" y="11528"/>
                </a:cubicBezTo>
                <a:cubicBezTo>
                  <a:pt x="2371" y="13442"/>
                  <a:pt x="2098" y="15084"/>
                  <a:pt x="1125" y="16725"/>
                </a:cubicBezTo>
                <a:cubicBezTo>
                  <a:pt x="700" y="17515"/>
                  <a:pt x="0" y="18458"/>
                  <a:pt x="183" y="19430"/>
                </a:cubicBezTo>
                <a:cubicBezTo>
                  <a:pt x="392" y="20536"/>
                  <a:pt x="1205" y="20927"/>
                  <a:pt x="2257" y="20927"/>
                </a:cubicBezTo>
                <a:cubicBezTo>
                  <a:pt x="4416" y="20927"/>
                  <a:pt x="7581" y="19282"/>
                  <a:pt x="8602" y="18792"/>
                </a:cubicBezTo>
                <a:cubicBezTo>
                  <a:pt x="13587" y="16452"/>
                  <a:pt x="19089" y="13321"/>
                  <a:pt x="21977" y="8488"/>
                </a:cubicBezTo>
                <a:cubicBezTo>
                  <a:pt x="21977" y="8487"/>
                  <a:pt x="21977" y="8487"/>
                  <a:pt x="21978" y="8486"/>
                </a:cubicBezTo>
                <a:lnTo>
                  <a:pt x="21978" y="8486"/>
                </a:lnTo>
                <a:cubicBezTo>
                  <a:pt x="23319" y="6011"/>
                  <a:pt x="25448" y="1"/>
                  <a:pt x="20798"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4">
  <p:cSld name="CUSTOM_4_1">
    <p:spTree>
      <p:nvGrpSpPr>
        <p:cNvPr id="1" name="Shape 463"/>
        <p:cNvGrpSpPr/>
        <p:nvPr/>
      </p:nvGrpSpPr>
      <p:grpSpPr>
        <a:xfrm>
          <a:off x="0" y="0"/>
          <a:ext cx="0" cy="0"/>
          <a:chOff x="0" y="0"/>
          <a:chExt cx="0" cy="0"/>
        </a:xfrm>
      </p:grpSpPr>
      <p:sp>
        <p:nvSpPr>
          <p:cNvPr id="464" name="Google Shape;464;p22"/>
          <p:cNvSpPr/>
          <p:nvPr/>
        </p:nvSpPr>
        <p:spPr>
          <a:xfrm rot="944069" flipH="1">
            <a:off x="3230387" y="1645437"/>
            <a:ext cx="1965271" cy="2597642"/>
          </a:xfrm>
          <a:custGeom>
            <a:avLst/>
            <a:gdLst/>
            <a:ahLst/>
            <a:cxnLst/>
            <a:rect l="l" t="t" r="r" b="b"/>
            <a:pathLst>
              <a:path w="78605" h="103898" extrusionOk="0">
                <a:moveTo>
                  <a:pt x="56514" y="553"/>
                </a:moveTo>
                <a:cubicBezTo>
                  <a:pt x="59559" y="553"/>
                  <a:pt x="62620" y="1296"/>
                  <a:pt x="65321" y="2704"/>
                </a:cubicBezTo>
                <a:cubicBezTo>
                  <a:pt x="67692" y="3980"/>
                  <a:pt x="69820" y="5713"/>
                  <a:pt x="71522" y="7840"/>
                </a:cubicBezTo>
                <a:cubicBezTo>
                  <a:pt x="78604" y="16838"/>
                  <a:pt x="75504" y="29330"/>
                  <a:pt x="65625" y="34710"/>
                </a:cubicBezTo>
                <a:cubicBezTo>
                  <a:pt x="61096" y="37172"/>
                  <a:pt x="55959" y="38175"/>
                  <a:pt x="51217" y="40151"/>
                </a:cubicBezTo>
                <a:cubicBezTo>
                  <a:pt x="46901" y="41944"/>
                  <a:pt x="43193" y="44923"/>
                  <a:pt x="40549" y="48783"/>
                </a:cubicBezTo>
                <a:cubicBezTo>
                  <a:pt x="38239" y="52005"/>
                  <a:pt x="37235" y="55987"/>
                  <a:pt x="37752" y="59908"/>
                </a:cubicBezTo>
                <a:cubicBezTo>
                  <a:pt x="38330" y="64559"/>
                  <a:pt x="40366" y="68875"/>
                  <a:pt x="41400" y="73434"/>
                </a:cubicBezTo>
                <a:cubicBezTo>
                  <a:pt x="43436" y="82674"/>
                  <a:pt x="42312" y="92796"/>
                  <a:pt x="34500" y="99088"/>
                </a:cubicBezTo>
                <a:cubicBezTo>
                  <a:pt x="31053" y="101862"/>
                  <a:pt x="27192" y="103215"/>
                  <a:pt x="23154" y="103215"/>
                </a:cubicBezTo>
                <a:cubicBezTo>
                  <a:pt x="20997" y="103215"/>
                  <a:pt x="18789" y="102829"/>
                  <a:pt x="16566" y="102067"/>
                </a:cubicBezTo>
                <a:cubicBezTo>
                  <a:pt x="13588" y="101003"/>
                  <a:pt x="10761" y="99574"/>
                  <a:pt x="8116" y="97872"/>
                </a:cubicBezTo>
                <a:cubicBezTo>
                  <a:pt x="5746" y="96383"/>
                  <a:pt x="3223" y="94681"/>
                  <a:pt x="1976" y="92067"/>
                </a:cubicBezTo>
                <a:cubicBezTo>
                  <a:pt x="1" y="87963"/>
                  <a:pt x="2524" y="83525"/>
                  <a:pt x="4530" y="79969"/>
                </a:cubicBezTo>
                <a:cubicBezTo>
                  <a:pt x="6779" y="75957"/>
                  <a:pt x="9089" y="72036"/>
                  <a:pt x="9575" y="67385"/>
                </a:cubicBezTo>
                <a:cubicBezTo>
                  <a:pt x="10183" y="61337"/>
                  <a:pt x="8542" y="55106"/>
                  <a:pt x="10548" y="49239"/>
                </a:cubicBezTo>
                <a:cubicBezTo>
                  <a:pt x="12037" y="44801"/>
                  <a:pt x="15320" y="41397"/>
                  <a:pt x="18816" y="38479"/>
                </a:cubicBezTo>
                <a:cubicBezTo>
                  <a:pt x="24864" y="33403"/>
                  <a:pt x="31491" y="29239"/>
                  <a:pt x="34925" y="21853"/>
                </a:cubicBezTo>
                <a:cubicBezTo>
                  <a:pt x="37965" y="15257"/>
                  <a:pt x="40640" y="7719"/>
                  <a:pt x="46901" y="3433"/>
                </a:cubicBezTo>
                <a:cubicBezTo>
                  <a:pt x="49738" y="1477"/>
                  <a:pt x="53117" y="553"/>
                  <a:pt x="56514" y="553"/>
                </a:cubicBezTo>
                <a:close/>
                <a:moveTo>
                  <a:pt x="56453" y="1"/>
                </a:moveTo>
                <a:cubicBezTo>
                  <a:pt x="55506" y="1"/>
                  <a:pt x="54549" y="70"/>
                  <a:pt x="53588" y="211"/>
                </a:cubicBezTo>
                <a:cubicBezTo>
                  <a:pt x="45321" y="1397"/>
                  <a:pt x="40457" y="8509"/>
                  <a:pt x="37144" y="15500"/>
                </a:cubicBezTo>
                <a:cubicBezTo>
                  <a:pt x="35746" y="18448"/>
                  <a:pt x="34621" y="21640"/>
                  <a:pt x="32950" y="24436"/>
                </a:cubicBezTo>
                <a:cubicBezTo>
                  <a:pt x="30427" y="28631"/>
                  <a:pt x="26475" y="31731"/>
                  <a:pt x="22676" y="34680"/>
                </a:cubicBezTo>
                <a:cubicBezTo>
                  <a:pt x="19089" y="37476"/>
                  <a:pt x="15381" y="40242"/>
                  <a:pt x="12676" y="43950"/>
                </a:cubicBezTo>
                <a:cubicBezTo>
                  <a:pt x="9393" y="48479"/>
                  <a:pt x="8815" y="53616"/>
                  <a:pt x="8998" y="59087"/>
                </a:cubicBezTo>
                <a:cubicBezTo>
                  <a:pt x="9119" y="62461"/>
                  <a:pt x="9393" y="65896"/>
                  <a:pt x="8724" y="69239"/>
                </a:cubicBezTo>
                <a:cubicBezTo>
                  <a:pt x="8208" y="71945"/>
                  <a:pt x="6931" y="74437"/>
                  <a:pt x="5624" y="76838"/>
                </a:cubicBezTo>
                <a:cubicBezTo>
                  <a:pt x="3679" y="80364"/>
                  <a:pt x="973" y="84133"/>
                  <a:pt x="700" y="88267"/>
                </a:cubicBezTo>
                <a:cubicBezTo>
                  <a:pt x="365" y="93039"/>
                  <a:pt x="4195" y="96079"/>
                  <a:pt x="7843" y="98358"/>
                </a:cubicBezTo>
                <a:cubicBezTo>
                  <a:pt x="12482" y="101261"/>
                  <a:pt x="17840" y="103897"/>
                  <a:pt x="23443" y="103897"/>
                </a:cubicBezTo>
                <a:cubicBezTo>
                  <a:pt x="23825" y="103897"/>
                  <a:pt x="24207" y="103885"/>
                  <a:pt x="24591" y="103860"/>
                </a:cubicBezTo>
                <a:cubicBezTo>
                  <a:pt x="34348" y="103191"/>
                  <a:pt x="41612" y="94255"/>
                  <a:pt x="42707" y="85015"/>
                </a:cubicBezTo>
                <a:cubicBezTo>
                  <a:pt x="43284" y="80243"/>
                  <a:pt x="42585" y="75379"/>
                  <a:pt x="41308" y="70759"/>
                </a:cubicBezTo>
                <a:cubicBezTo>
                  <a:pt x="39941" y="65835"/>
                  <a:pt x="37539" y="60911"/>
                  <a:pt x="38299" y="55653"/>
                </a:cubicBezTo>
                <a:cubicBezTo>
                  <a:pt x="39090" y="50121"/>
                  <a:pt x="43527" y="44984"/>
                  <a:pt x="48239" y="42248"/>
                </a:cubicBezTo>
                <a:cubicBezTo>
                  <a:pt x="52920" y="39543"/>
                  <a:pt x="58391" y="38540"/>
                  <a:pt x="63345" y="36412"/>
                </a:cubicBezTo>
                <a:cubicBezTo>
                  <a:pt x="67874" y="34467"/>
                  <a:pt x="71826" y="31519"/>
                  <a:pt x="74075" y="27050"/>
                </a:cubicBezTo>
                <a:cubicBezTo>
                  <a:pt x="76203" y="22917"/>
                  <a:pt x="76628" y="18114"/>
                  <a:pt x="75291" y="13676"/>
                </a:cubicBezTo>
                <a:cubicBezTo>
                  <a:pt x="74564" y="11406"/>
                  <a:pt x="73446" y="9316"/>
                  <a:pt x="71935" y="7467"/>
                </a:cubicBezTo>
                <a:lnTo>
                  <a:pt x="71935" y="7467"/>
                </a:lnTo>
                <a:cubicBezTo>
                  <a:pt x="71929" y="7460"/>
                  <a:pt x="71923" y="7453"/>
                  <a:pt x="71917" y="7445"/>
                </a:cubicBezTo>
                <a:lnTo>
                  <a:pt x="71917" y="7445"/>
                </a:lnTo>
                <a:cubicBezTo>
                  <a:pt x="71917" y="7445"/>
                  <a:pt x="71917" y="7445"/>
                  <a:pt x="71917" y="7445"/>
                </a:cubicBezTo>
                <a:cubicBezTo>
                  <a:pt x="71905" y="7428"/>
                  <a:pt x="71893" y="7414"/>
                  <a:pt x="71880" y="7401"/>
                </a:cubicBezTo>
                <a:lnTo>
                  <a:pt x="71880" y="7401"/>
                </a:lnTo>
                <a:cubicBezTo>
                  <a:pt x="67973" y="2732"/>
                  <a:pt x="62405" y="1"/>
                  <a:pt x="56453"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2"/>
          <p:cNvSpPr/>
          <p:nvPr/>
        </p:nvSpPr>
        <p:spPr>
          <a:xfrm rot="944069" flipH="1">
            <a:off x="3492648" y="1804755"/>
            <a:ext cx="1511562" cy="2198763"/>
          </a:xfrm>
          <a:custGeom>
            <a:avLst/>
            <a:gdLst/>
            <a:ahLst/>
            <a:cxnLst/>
            <a:rect l="l" t="t" r="r" b="b"/>
            <a:pathLst>
              <a:path w="60458" h="87944" extrusionOk="0">
                <a:moveTo>
                  <a:pt x="48256" y="696"/>
                </a:moveTo>
                <a:cubicBezTo>
                  <a:pt x="51234" y="696"/>
                  <a:pt x="54010" y="1898"/>
                  <a:pt x="55959" y="4618"/>
                </a:cubicBezTo>
                <a:cubicBezTo>
                  <a:pt x="57935" y="7354"/>
                  <a:pt x="58968" y="10667"/>
                  <a:pt x="57874" y="13950"/>
                </a:cubicBezTo>
                <a:cubicBezTo>
                  <a:pt x="55868" y="19968"/>
                  <a:pt x="49242" y="23859"/>
                  <a:pt x="44135" y="26929"/>
                </a:cubicBezTo>
                <a:cubicBezTo>
                  <a:pt x="38147" y="30515"/>
                  <a:pt x="31855" y="33737"/>
                  <a:pt x="27296" y="39148"/>
                </a:cubicBezTo>
                <a:cubicBezTo>
                  <a:pt x="22372" y="45014"/>
                  <a:pt x="20062" y="53282"/>
                  <a:pt x="21855" y="60820"/>
                </a:cubicBezTo>
                <a:cubicBezTo>
                  <a:pt x="22919" y="65318"/>
                  <a:pt x="25381" y="69574"/>
                  <a:pt x="25442" y="74285"/>
                </a:cubicBezTo>
                <a:cubicBezTo>
                  <a:pt x="25472" y="78419"/>
                  <a:pt x="23041" y="82279"/>
                  <a:pt x="19788" y="84711"/>
                </a:cubicBezTo>
                <a:cubicBezTo>
                  <a:pt x="17600" y="86344"/>
                  <a:pt x="15020" y="87257"/>
                  <a:pt x="12521" y="87257"/>
                </a:cubicBezTo>
                <a:cubicBezTo>
                  <a:pt x="9814" y="87257"/>
                  <a:pt x="7202" y="86186"/>
                  <a:pt x="5290" y="83799"/>
                </a:cubicBezTo>
                <a:cubicBezTo>
                  <a:pt x="336" y="77629"/>
                  <a:pt x="2037" y="69180"/>
                  <a:pt x="5076" y="62554"/>
                </a:cubicBezTo>
                <a:lnTo>
                  <a:pt x="5076" y="62554"/>
                </a:lnTo>
                <a:cubicBezTo>
                  <a:pt x="5076" y="62554"/>
                  <a:pt x="5077" y="62553"/>
                  <a:pt x="5077" y="62552"/>
                </a:cubicBezTo>
                <a:lnTo>
                  <a:pt x="5077" y="62552"/>
                </a:lnTo>
                <a:cubicBezTo>
                  <a:pt x="5077" y="62552"/>
                  <a:pt x="5077" y="62552"/>
                  <a:pt x="5077" y="62552"/>
                </a:cubicBezTo>
                <a:cubicBezTo>
                  <a:pt x="5077" y="62551"/>
                  <a:pt x="5078" y="62550"/>
                  <a:pt x="5078" y="62549"/>
                </a:cubicBezTo>
                <a:lnTo>
                  <a:pt x="5078" y="62549"/>
                </a:lnTo>
                <a:cubicBezTo>
                  <a:pt x="8815" y="54221"/>
                  <a:pt x="6810" y="44040"/>
                  <a:pt x="14226" y="37476"/>
                </a:cubicBezTo>
                <a:cubicBezTo>
                  <a:pt x="17296" y="34771"/>
                  <a:pt x="20731" y="32795"/>
                  <a:pt x="23193" y="29391"/>
                </a:cubicBezTo>
                <a:cubicBezTo>
                  <a:pt x="25381" y="26381"/>
                  <a:pt x="26871" y="22916"/>
                  <a:pt x="28542" y="19603"/>
                </a:cubicBezTo>
                <a:cubicBezTo>
                  <a:pt x="31947" y="12977"/>
                  <a:pt x="36263" y="4314"/>
                  <a:pt x="43740" y="1548"/>
                </a:cubicBezTo>
                <a:cubicBezTo>
                  <a:pt x="45244" y="993"/>
                  <a:pt x="46775" y="696"/>
                  <a:pt x="48256" y="696"/>
                </a:cubicBezTo>
                <a:close/>
                <a:moveTo>
                  <a:pt x="48258" y="0"/>
                </a:moveTo>
                <a:cubicBezTo>
                  <a:pt x="42454" y="0"/>
                  <a:pt x="37247" y="4759"/>
                  <a:pt x="33983" y="9299"/>
                </a:cubicBezTo>
                <a:cubicBezTo>
                  <a:pt x="31187" y="13159"/>
                  <a:pt x="28998" y="17445"/>
                  <a:pt x="26871" y="21701"/>
                </a:cubicBezTo>
                <a:cubicBezTo>
                  <a:pt x="24469" y="26533"/>
                  <a:pt x="22007" y="30819"/>
                  <a:pt x="17600" y="34132"/>
                </a:cubicBezTo>
                <a:cubicBezTo>
                  <a:pt x="13436" y="37263"/>
                  <a:pt x="10123" y="40303"/>
                  <a:pt x="8542" y="45409"/>
                </a:cubicBezTo>
                <a:cubicBezTo>
                  <a:pt x="6840" y="50941"/>
                  <a:pt x="6961" y="56929"/>
                  <a:pt x="4591" y="62279"/>
                </a:cubicBezTo>
                <a:cubicBezTo>
                  <a:pt x="1733" y="68449"/>
                  <a:pt x="1" y="75957"/>
                  <a:pt x="3557" y="82249"/>
                </a:cubicBezTo>
                <a:cubicBezTo>
                  <a:pt x="5290" y="85318"/>
                  <a:pt x="7873" y="87568"/>
                  <a:pt x="11521" y="87902"/>
                </a:cubicBezTo>
                <a:cubicBezTo>
                  <a:pt x="11834" y="87930"/>
                  <a:pt x="12148" y="87944"/>
                  <a:pt x="12461" y="87944"/>
                </a:cubicBezTo>
                <a:cubicBezTo>
                  <a:pt x="18916" y="87944"/>
                  <a:pt x="25146" y="82094"/>
                  <a:pt x="25928" y="75774"/>
                </a:cubicBezTo>
                <a:cubicBezTo>
                  <a:pt x="26506" y="71154"/>
                  <a:pt x="24226" y="66656"/>
                  <a:pt x="22889" y="62339"/>
                </a:cubicBezTo>
                <a:cubicBezTo>
                  <a:pt x="21369" y="57233"/>
                  <a:pt x="21582" y="51762"/>
                  <a:pt x="23466" y="46777"/>
                </a:cubicBezTo>
                <a:cubicBezTo>
                  <a:pt x="26658" y="38205"/>
                  <a:pt x="34287" y="33312"/>
                  <a:pt x="41825" y="28965"/>
                </a:cubicBezTo>
                <a:cubicBezTo>
                  <a:pt x="47357" y="25743"/>
                  <a:pt x="53862" y="22217"/>
                  <a:pt x="57266" y="16533"/>
                </a:cubicBezTo>
                <a:cubicBezTo>
                  <a:pt x="60458" y="11275"/>
                  <a:pt x="58361" y="3402"/>
                  <a:pt x="52494" y="880"/>
                </a:cubicBezTo>
                <a:cubicBezTo>
                  <a:pt x="51060" y="271"/>
                  <a:pt x="49642" y="0"/>
                  <a:pt x="4825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2"/>
          <p:cNvSpPr/>
          <p:nvPr/>
        </p:nvSpPr>
        <p:spPr>
          <a:xfrm rot="944069" flipH="1">
            <a:off x="3852539" y="1869257"/>
            <a:ext cx="594319" cy="543090"/>
          </a:xfrm>
          <a:custGeom>
            <a:avLst/>
            <a:gdLst/>
            <a:ahLst/>
            <a:cxnLst/>
            <a:rect l="l" t="t" r="r" b="b"/>
            <a:pathLst>
              <a:path w="23771" h="21722" extrusionOk="0">
                <a:moveTo>
                  <a:pt x="16470" y="676"/>
                </a:moveTo>
                <a:cubicBezTo>
                  <a:pt x="19459" y="676"/>
                  <a:pt x="22073" y="2201"/>
                  <a:pt x="22494" y="5962"/>
                </a:cubicBezTo>
                <a:cubicBezTo>
                  <a:pt x="23161" y="11699"/>
                  <a:pt x="17071" y="16192"/>
                  <a:pt x="12483" y="18294"/>
                </a:cubicBezTo>
                <a:lnTo>
                  <a:pt x="12483" y="18294"/>
                </a:lnTo>
                <a:cubicBezTo>
                  <a:pt x="12476" y="18296"/>
                  <a:pt x="12470" y="18299"/>
                  <a:pt x="12463" y="18303"/>
                </a:cubicBezTo>
                <a:cubicBezTo>
                  <a:pt x="12463" y="18303"/>
                  <a:pt x="12463" y="18303"/>
                  <a:pt x="12463" y="18303"/>
                </a:cubicBezTo>
                <a:lnTo>
                  <a:pt x="12463" y="18303"/>
                </a:lnTo>
                <a:cubicBezTo>
                  <a:pt x="12442" y="18312"/>
                  <a:pt x="12424" y="18323"/>
                  <a:pt x="12408" y="18335"/>
                </a:cubicBezTo>
                <a:lnTo>
                  <a:pt x="12408" y="18335"/>
                </a:lnTo>
                <a:cubicBezTo>
                  <a:pt x="10643" y="19364"/>
                  <a:pt x="7271" y="21312"/>
                  <a:pt x="4647" y="21312"/>
                </a:cubicBezTo>
                <a:cubicBezTo>
                  <a:pt x="3979" y="21312"/>
                  <a:pt x="3360" y="21186"/>
                  <a:pt x="2828" y="20886"/>
                </a:cubicBezTo>
                <a:cubicBezTo>
                  <a:pt x="761" y="19762"/>
                  <a:pt x="1065" y="16388"/>
                  <a:pt x="1551" y="14503"/>
                </a:cubicBezTo>
                <a:cubicBezTo>
                  <a:pt x="2919" y="9275"/>
                  <a:pt x="7296" y="3622"/>
                  <a:pt x="12402" y="1524"/>
                </a:cubicBezTo>
                <a:cubicBezTo>
                  <a:pt x="13725" y="980"/>
                  <a:pt x="15135" y="676"/>
                  <a:pt x="16470" y="676"/>
                </a:cubicBezTo>
                <a:close/>
                <a:moveTo>
                  <a:pt x="16576" y="1"/>
                </a:moveTo>
                <a:cubicBezTo>
                  <a:pt x="13315" y="1"/>
                  <a:pt x="9971" y="1727"/>
                  <a:pt x="7691" y="3926"/>
                </a:cubicBezTo>
                <a:cubicBezTo>
                  <a:pt x="4074" y="7391"/>
                  <a:pt x="1" y="12832"/>
                  <a:pt x="730" y="18151"/>
                </a:cubicBezTo>
                <a:cubicBezTo>
                  <a:pt x="1072" y="20822"/>
                  <a:pt x="2632" y="21721"/>
                  <a:pt x="4577" y="21721"/>
                </a:cubicBezTo>
                <a:cubicBezTo>
                  <a:pt x="7302" y="21721"/>
                  <a:pt x="10786" y="19955"/>
                  <a:pt x="12737" y="18819"/>
                </a:cubicBezTo>
                <a:cubicBezTo>
                  <a:pt x="16992" y="16844"/>
                  <a:pt x="21886" y="13287"/>
                  <a:pt x="22950" y="8424"/>
                </a:cubicBezTo>
                <a:cubicBezTo>
                  <a:pt x="23770" y="4716"/>
                  <a:pt x="21795" y="673"/>
                  <a:pt x="17874" y="96"/>
                </a:cubicBezTo>
                <a:cubicBezTo>
                  <a:pt x="17444" y="31"/>
                  <a:pt x="17011" y="1"/>
                  <a:pt x="1657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2"/>
          <p:cNvSpPr/>
          <p:nvPr/>
        </p:nvSpPr>
        <p:spPr>
          <a:xfrm rot="944069" flipH="1">
            <a:off x="4290331" y="3000160"/>
            <a:ext cx="442333" cy="947220"/>
          </a:xfrm>
          <a:custGeom>
            <a:avLst/>
            <a:gdLst/>
            <a:ahLst/>
            <a:cxnLst/>
            <a:rect l="l" t="t" r="r" b="b"/>
            <a:pathLst>
              <a:path w="17692" h="37886" extrusionOk="0">
                <a:moveTo>
                  <a:pt x="9541" y="835"/>
                </a:moveTo>
                <a:cubicBezTo>
                  <a:pt x="9985" y="835"/>
                  <a:pt x="10300" y="1324"/>
                  <a:pt x="10487" y="1969"/>
                </a:cubicBezTo>
                <a:cubicBezTo>
                  <a:pt x="11916" y="7866"/>
                  <a:pt x="12190" y="13914"/>
                  <a:pt x="13801" y="19781"/>
                </a:cubicBezTo>
                <a:cubicBezTo>
                  <a:pt x="15168" y="24735"/>
                  <a:pt x="17691" y="32547"/>
                  <a:pt x="12433" y="36164"/>
                </a:cubicBezTo>
                <a:cubicBezTo>
                  <a:pt x="11281" y="36957"/>
                  <a:pt x="10037" y="37308"/>
                  <a:pt x="8811" y="37308"/>
                </a:cubicBezTo>
                <a:cubicBezTo>
                  <a:pt x="5055" y="37308"/>
                  <a:pt x="1469" y="34011"/>
                  <a:pt x="1217" y="30024"/>
                </a:cubicBezTo>
                <a:cubicBezTo>
                  <a:pt x="913" y="25373"/>
                  <a:pt x="3557" y="20996"/>
                  <a:pt x="5168" y="16802"/>
                </a:cubicBezTo>
                <a:cubicBezTo>
                  <a:pt x="6323" y="13853"/>
                  <a:pt x="7053" y="10753"/>
                  <a:pt x="7296" y="7592"/>
                </a:cubicBezTo>
                <a:cubicBezTo>
                  <a:pt x="7326" y="6042"/>
                  <a:pt x="7569" y="4492"/>
                  <a:pt x="8025" y="3002"/>
                </a:cubicBezTo>
                <a:cubicBezTo>
                  <a:pt x="8177" y="2485"/>
                  <a:pt x="8420" y="1574"/>
                  <a:pt x="8846" y="1178"/>
                </a:cubicBezTo>
                <a:cubicBezTo>
                  <a:pt x="9105" y="939"/>
                  <a:pt x="9336" y="835"/>
                  <a:pt x="9541" y="835"/>
                </a:cubicBezTo>
                <a:close/>
                <a:moveTo>
                  <a:pt x="9621" y="0"/>
                </a:moveTo>
                <a:cubicBezTo>
                  <a:pt x="9418" y="0"/>
                  <a:pt x="9191" y="71"/>
                  <a:pt x="8937" y="236"/>
                </a:cubicBezTo>
                <a:cubicBezTo>
                  <a:pt x="7205" y="1330"/>
                  <a:pt x="6931" y="4826"/>
                  <a:pt x="6779" y="6619"/>
                </a:cubicBezTo>
                <a:cubicBezTo>
                  <a:pt x="6414" y="10966"/>
                  <a:pt x="5320" y="15252"/>
                  <a:pt x="3527" y="19264"/>
                </a:cubicBezTo>
                <a:cubicBezTo>
                  <a:pt x="2463" y="21817"/>
                  <a:pt x="1308" y="24370"/>
                  <a:pt x="852" y="27136"/>
                </a:cubicBezTo>
                <a:cubicBezTo>
                  <a:pt x="1" y="31969"/>
                  <a:pt x="2554" y="37228"/>
                  <a:pt x="7904" y="37836"/>
                </a:cubicBezTo>
                <a:cubicBezTo>
                  <a:pt x="8185" y="37869"/>
                  <a:pt x="8466" y="37886"/>
                  <a:pt x="8746" y="37886"/>
                </a:cubicBezTo>
                <a:cubicBezTo>
                  <a:pt x="10728" y="37886"/>
                  <a:pt x="12624" y="37048"/>
                  <a:pt x="13983" y="35556"/>
                </a:cubicBezTo>
                <a:cubicBezTo>
                  <a:pt x="15898" y="33489"/>
                  <a:pt x="16263" y="30662"/>
                  <a:pt x="16080" y="27927"/>
                </a:cubicBezTo>
                <a:cubicBezTo>
                  <a:pt x="15837" y="23762"/>
                  <a:pt x="14226" y="19841"/>
                  <a:pt x="13405" y="15768"/>
                </a:cubicBezTo>
                <a:cubicBezTo>
                  <a:pt x="12463" y="11149"/>
                  <a:pt x="12159" y="6409"/>
                  <a:pt x="11035" y="1820"/>
                </a:cubicBezTo>
                <a:lnTo>
                  <a:pt x="11035" y="1820"/>
                </a:lnTo>
                <a:cubicBezTo>
                  <a:pt x="11035" y="1819"/>
                  <a:pt x="11035" y="1818"/>
                  <a:pt x="11035" y="1817"/>
                </a:cubicBezTo>
                <a:lnTo>
                  <a:pt x="11035" y="1817"/>
                </a:lnTo>
                <a:cubicBezTo>
                  <a:pt x="11035" y="1817"/>
                  <a:pt x="11035" y="1817"/>
                  <a:pt x="11035" y="1817"/>
                </a:cubicBezTo>
                <a:cubicBezTo>
                  <a:pt x="11033" y="1811"/>
                  <a:pt x="11032" y="1806"/>
                  <a:pt x="11030" y="1801"/>
                </a:cubicBezTo>
                <a:lnTo>
                  <a:pt x="11030" y="1801"/>
                </a:lnTo>
                <a:cubicBezTo>
                  <a:pt x="10812" y="1009"/>
                  <a:pt x="10387" y="0"/>
                  <a:pt x="9621"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2"/>
          <p:cNvSpPr/>
          <p:nvPr/>
        </p:nvSpPr>
        <p:spPr>
          <a:xfrm rot="5400000">
            <a:off x="4292400" y="291900"/>
            <a:ext cx="5143500" cy="4559700"/>
          </a:xfrm>
          <a:prstGeom prst="rect">
            <a:avLst/>
          </a:prstGeom>
          <a:solidFill>
            <a:schemeClr val="lt2"/>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cxnSp>
        <p:nvCxnSpPr>
          <p:cNvPr id="469" name="Google Shape;469;p22"/>
          <p:cNvCxnSpPr/>
          <p:nvPr/>
        </p:nvCxnSpPr>
        <p:spPr>
          <a:xfrm rot="5400000">
            <a:off x="2016120" y="2571750"/>
            <a:ext cx="5143500" cy="0"/>
          </a:xfrm>
          <a:prstGeom prst="straightConnector1">
            <a:avLst/>
          </a:prstGeom>
          <a:noFill/>
          <a:ln w="19050" cap="flat" cmpd="sng">
            <a:solidFill>
              <a:schemeClr val="accent1"/>
            </a:solidFill>
            <a:prstDash val="solid"/>
            <a:round/>
            <a:headEnd type="none" w="med" len="med"/>
            <a:tailEnd type="none" w="med" len="med"/>
          </a:ln>
        </p:spPr>
      </p:cxnSp>
      <p:sp>
        <p:nvSpPr>
          <p:cNvPr id="470" name="Google Shape;470;p22"/>
          <p:cNvSpPr txBox="1">
            <a:spLocks noGrp="1"/>
          </p:cNvSpPr>
          <p:nvPr>
            <p:ph type="subTitle" idx="1"/>
          </p:nvPr>
        </p:nvSpPr>
        <p:spPr>
          <a:xfrm>
            <a:off x="4924974" y="881200"/>
            <a:ext cx="3505800" cy="509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400"/>
            </a:lvl1pPr>
            <a:lvl2pPr lvl="1" algn="r" rtl="0">
              <a:spcBef>
                <a:spcPts val="1600"/>
              </a:spcBef>
              <a:spcAft>
                <a:spcPts val="0"/>
              </a:spcAft>
              <a:buSzPts val="1600"/>
              <a:buNone/>
              <a:defRPr sz="1600"/>
            </a:lvl2pPr>
            <a:lvl3pPr lvl="2" algn="r" rtl="0">
              <a:spcBef>
                <a:spcPts val="1600"/>
              </a:spcBef>
              <a:spcAft>
                <a:spcPts val="0"/>
              </a:spcAft>
              <a:buSzPts val="1600"/>
              <a:buNone/>
              <a:defRPr sz="1600"/>
            </a:lvl3pPr>
            <a:lvl4pPr lvl="3" algn="r" rtl="0">
              <a:spcBef>
                <a:spcPts val="1600"/>
              </a:spcBef>
              <a:spcAft>
                <a:spcPts val="0"/>
              </a:spcAft>
              <a:buSzPts val="1600"/>
              <a:buNone/>
              <a:defRPr sz="1600"/>
            </a:lvl4pPr>
            <a:lvl5pPr lvl="4" algn="r" rtl="0">
              <a:spcBef>
                <a:spcPts val="1600"/>
              </a:spcBef>
              <a:spcAft>
                <a:spcPts val="0"/>
              </a:spcAft>
              <a:buSzPts val="1600"/>
              <a:buNone/>
              <a:defRPr sz="1600"/>
            </a:lvl5pPr>
            <a:lvl6pPr lvl="5" algn="r" rtl="0">
              <a:spcBef>
                <a:spcPts val="1600"/>
              </a:spcBef>
              <a:spcAft>
                <a:spcPts val="0"/>
              </a:spcAft>
              <a:buSzPts val="1600"/>
              <a:buNone/>
              <a:defRPr sz="1600"/>
            </a:lvl6pPr>
            <a:lvl7pPr lvl="6" algn="r" rtl="0">
              <a:spcBef>
                <a:spcPts val="1600"/>
              </a:spcBef>
              <a:spcAft>
                <a:spcPts val="0"/>
              </a:spcAft>
              <a:buSzPts val="1600"/>
              <a:buNone/>
              <a:defRPr sz="1600"/>
            </a:lvl7pPr>
            <a:lvl8pPr lvl="7" algn="r" rtl="0">
              <a:spcBef>
                <a:spcPts val="1600"/>
              </a:spcBef>
              <a:spcAft>
                <a:spcPts val="0"/>
              </a:spcAft>
              <a:buSzPts val="1600"/>
              <a:buNone/>
              <a:defRPr sz="1600"/>
            </a:lvl8pPr>
            <a:lvl9pPr lvl="8" algn="r" rtl="0">
              <a:spcBef>
                <a:spcPts val="1600"/>
              </a:spcBef>
              <a:spcAft>
                <a:spcPts val="1600"/>
              </a:spcAft>
              <a:buSzPts val="1600"/>
              <a:buNone/>
              <a:defRPr sz="1600"/>
            </a:lvl9pPr>
          </a:lstStyle>
          <a:p>
            <a:endParaRPr/>
          </a:p>
        </p:txBody>
      </p:sp>
      <p:sp>
        <p:nvSpPr>
          <p:cNvPr id="471" name="Google Shape;471;p22"/>
          <p:cNvSpPr txBox="1">
            <a:spLocks noGrp="1"/>
          </p:cNvSpPr>
          <p:nvPr>
            <p:ph type="subTitle" idx="2"/>
          </p:nvPr>
        </p:nvSpPr>
        <p:spPr>
          <a:xfrm>
            <a:off x="6932024" y="539500"/>
            <a:ext cx="1498800" cy="341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400">
                <a:latin typeface="Londrina Solid"/>
                <a:ea typeface="Londrina Solid"/>
                <a:cs typeface="Londrina Solid"/>
                <a:sym typeface="Londrina Solid"/>
              </a:defRPr>
            </a:lvl1pPr>
            <a:lvl2pPr lvl="1" algn="r" rtl="0">
              <a:spcBef>
                <a:spcPts val="0"/>
              </a:spcBef>
              <a:spcAft>
                <a:spcPts val="0"/>
              </a:spcAft>
              <a:buSzPts val="3000"/>
              <a:buNone/>
              <a:defRPr sz="3000"/>
            </a:lvl2pPr>
            <a:lvl3pPr lvl="2" algn="r" rtl="0">
              <a:spcBef>
                <a:spcPts val="1600"/>
              </a:spcBef>
              <a:spcAft>
                <a:spcPts val="0"/>
              </a:spcAft>
              <a:buSzPts val="3000"/>
              <a:buNone/>
              <a:defRPr sz="3000"/>
            </a:lvl3pPr>
            <a:lvl4pPr lvl="3" algn="r" rtl="0">
              <a:spcBef>
                <a:spcPts val="1600"/>
              </a:spcBef>
              <a:spcAft>
                <a:spcPts val="0"/>
              </a:spcAft>
              <a:buSzPts val="3000"/>
              <a:buNone/>
              <a:defRPr sz="3000"/>
            </a:lvl4pPr>
            <a:lvl5pPr lvl="4" algn="r" rtl="0">
              <a:spcBef>
                <a:spcPts val="1600"/>
              </a:spcBef>
              <a:spcAft>
                <a:spcPts val="0"/>
              </a:spcAft>
              <a:buSzPts val="3000"/>
              <a:buNone/>
              <a:defRPr sz="3000"/>
            </a:lvl5pPr>
            <a:lvl6pPr lvl="5" algn="r" rtl="0">
              <a:spcBef>
                <a:spcPts val="1600"/>
              </a:spcBef>
              <a:spcAft>
                <a:spcPts val="0"/>
              </a:spcAft>
              <a:buSzPts val="3000"/>
              <a:buNone/>
              <a:defRPr sz="3000"/>
            </a:lvl6pPr>
            <a:lvl7pPr lvl="6" algn="r" rtl="0">
              <a:spcBef>
                <a:spcPts val="1600"/>
              </a:spcBef>
              <a:spcAft>
                <a:spcPts val="0"/>
              </a:spcAft>
              <a:buSzPts val="3000"/>
              <a:buNone/>
              <a:defRPr sz="3000"/>
            </a:lvl7pPr>
            <a:lvl8pPr lvl="7" algn="r" rtl="0">
              <a:spcBef>
                <a:spcPts val="1600"/>
              </a:spcBef>
              <a:spcAft>
                <a:spcPts val="0"/>
              </a:spcAft>
              <a:buSzPts val="3000"/>
              <a:buNone/>
              <a:defRPr sz="3000"/>
            </a:lvl8pPr>
            <a:lvl9pPr lvl="8" algn="r" rtl="0">
              <a:spcBef>
                <a:spcPts val="1600"/>
              </a:spcBef>
              <a:spcAft>
                <a:spcPts val="1600"/>
              </a:spcAft>
              <a:buSzPts val="3000"/>
              <a:buNone/>
              <a:defRPr sz="3000"/>
            </a:lvl9pPr>
          </a:lstStyle>
          <a:p>
            <a:endParaRPr/>
          </a:p>
        </p:txBody>
      </p:sp>
      <p:sp>
        <p:nvSpPr>
          <p:cNvPr id="472" name="Google Shape;472;p22"/>
          <p:cNvSpPr txBox="1">
            <a:spLocks noGrp="1"/>
          </p:cNvSpPr>
          <p:nvPr>
            <p:ph type="subTitle" idx="3"/>
          </p:nvPr>
        </p:nvSpPr>
        <p:spPr>
          <a:xfrm>
            <a:off x="4924974" y="4099475"/>
            <a:ext cx="3505800" cy="509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400"/>
            </a:lvl1pPr>
            <a:lvl2pPr lvl="1" algn="r" rtl="0">
              <a:spcBef>
                <a:spcPts val="1600"/>
              </a:spcBef>
              <a:spcAft>
                <a:spcPts val="0"/>
              </a:spcAft>
              <a:buSzPts val="1600"/>
              <a:buNone/>
              <a:defRPr sz="1600"/>
            </a:lvl2pPr>
            <a:lvl3pPr lvl="2" algn="r" rtl="0">
              <a:spcBef>
                <a:spcPts val="1600"/>
              </a:spcBef>
              <a:spcAft>
                <a:spcPts val="0"/>
              </a:spcAft>
              <a:buSzPts val="1600"/>
              <a:buNone/>
              <a:defRPr sz="1600"/>
            </a:lvl3pPr>
            <a:lvl4pPr lvl="3" algn="r" rtl="0">
              <a:spcBef>
                <a:spcPts val="1600"/>
              </a:spcBef>
              <a:spcAft>
                <a:spcPts val="0"/>
              </a:spcAft>
              <a:buSzPts val="1600"/>
              <a:buNone/>
              <a:defRPr sz="1600"/>
            </a:lvl4pPr>
            <a:lvl5pPr lvl="4" algn="r" rtl="0">
              <a:spcBef>
                <a:spcPts val="1600"/>
              </a:spcBef>
              <a:spcAft>
                <a:spcPts val="0"/>
              </a:spcAft>
              <a:buSzPts val="1600"/>
              <a:buNone/>
              <a:defRPr sz="1600"/>
            </a:lvl5pPr>
            <a:lvl6pPr lvl="5" algn="r" rtl="0">
              <a:spcBef>
                <a:spcPts val="1600"/>
              </a:spcBef>
              <a:spcAft>
                <a:spcPts val="0"/>
              </a:spcAft>
              <a:buSzPts val="1600"/>
              <a:buNone/>
              <a:defRPr sz="1600"/>
            </a:lvl6pPr>
            <a:lvl7pPr lvl="6" algn="r" rtl="0">
              <a:spcBef>
                <a:spcPts val="1600"/>
              </a:spcBef>
              <a:spcAft>
                <a:spcPts val="0"/>
              </a:spcAft>
              <a:buSzPts val="1600"/>
              <a:buNone/>
              <a:defRPr sz="1600"/>
            </a:lvl7pPr>
            <a:lvl8pPr lvl="7" algn="r" rtl="0">
              <a:spcBef>
                <a:spcPts val="1600"/>
              </a:spcBef>
              <a:spcAft>
                <a:spcPts val="0"/>
              </a:spcAft>
              <a:buSzPts val="1600"/>
              <a:buNone/>
              <a:defRPr sz="1600"/>
            </a:lvl8pPr>
            <a:lvl9pPr lvl="8" algn="r" rtl="0">
              <a:spcBef>
                <a:spcPts val="1600"/>
              </a:spcBef>
              <a:spcAft>
                <a:spcPts val="1600"/>
              </a:spcAft>
              <a:buSzPts val="1600"/>
              <a:buNone/>
              <a:defRPr sz="1600"/>
            </a:lvl9pPr>
          </a:lstStyle>
          <a:p>
            <a:endParaRPr/>
          </a:p>
        </p:txBody>
      </p:sp>
      <p:sp>
        <p:nvSpPr>
          <p:cNvPr id="473" name="Google Shape;473;p22"/>
          <p:cNvSpPr txBox="1">
            <a:spLocks noGrp="1"/>
          </p:cNvSpPr>
          <p:nvPr>
            <p:ph type="subTitle" idx="4"/>
          </p:nvPr>
        </p:nvSpPr>
        <p:spPr>
          <a:xfrm>
            <a:off x="6932024" y="3757775"/>
            <a:ext cx="1498800" cy="341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400">
                <a:latin typeface="Londrina Solid"/>
                <a:ea typeface="Londrina Solid"/>
                <a:cs typeface="Londrina Solid"/>
                <a:sym typeface="Londrina Solid"/>
              </a:defRPr>
            </a:lvl1pPr>
            <a:lvl2pPr lvl="1" algn="r" rtl="0">
              <a:spcBef>
                <a:spcPts val="0"/>
              </a:spcBef>
              <a:spcAft>
                <a:spcPts val="0"/>
              </a:spcAft>
              <a:buSzPts val="3000"/>
              <a:buNone/>
              <a:defRPr sz="3000"/>
            </a:lvl2pPr>
            <a:lvl3pPr lvl="2" algn="r" rtl="0">
              <a:spcBef>
                <a:spcPts val="1600"/>
              </a:spcBef>
              <a:spcAft>
                <a:spcPts val="0"/>
              </a:spcAft>
              <a:buSzPts val="3000"/>
              <a:buNone/>
              <a:defRPr sz="3000"/>
            </a:lvl3pPr>
            <a:lvl4pPr lvl="3" algn="r" rtl="0">
              <a:spcBef>
                <a:spcPts val="1600"/>
              </a:spcBef>
              <a:spcAft>
                <a:spcPts val="0"/>
              </a:spcAft>
              <a:buSzPts val="3000"/>
              <a:buNone/>
              <a:defRPr sz="3000"/>
            </a:lvl4pPr>
            <a:lvl5pPr lvl="4" algn="r" rtl="0">
              <a:spcBef>
                <a:spcPts val="1600"/>
              </a:spcBef>
              <a:spcAft>
                <a:spcPts val="0"/>
              </a:spcAft>
              <a:buSzPts val="3000"/>
              <a:buNone/>
              <a:defRPr sz="3000"/>
            </a:lvl5pPr>
            <a:lvl6pPr lvl="5" algn="r" rtl="0">
              <a:spcBef>
                <a:spcPts val="1600"/>
              </a:spcBef>
              <a:spcAft>
                <a:spcPts val="0"/>
              </a:spcAft>
              <a:buSzPts val="3000"/>
              <a:buNone/>
              <a:defRPr sz="3000"/>
            </a:lvl6pPr>
            <a:lvl7pPr lvl="6" algn="r" rtl="0">
              <a:spcBef>
                <a:spcPts val="1600"/>
              </a:spcBef>
              <a:spcAft>
                <a:spcPts val="0"/>
              </a:spcAft>
              <a:buSzPts val="3000"/>
              <a:buNone/>
              <a:defRPr sz="3000"/>
            </a:lvl7pPr>
            <a:lvl8pPr lvl="7" algn="r" rtl="0">
              <a:spcBef>
                <a:spcPts val="1600"/>
              </a:spcBef>
              <a:spcAft>
                <a:spcPts val="0"/>
              </a:spcAft>
              <a:buSzPts val="3000"/>
              <a:buNone/>
              <a:defRPr sz="3000"/>
            </a:lvl8pPr>
            <a:lvl9pPr lvl="8" algn="r" rtl="0">
              <a:spcBef>
                <a:spcPts val="1600"/>
              </a:spcBef>
              <a:spcAft>
                <a:spcPts val="1600"/>
              </a:spcAft>
              <a:buSzPts val="3000"/>
              <a:buNone/>
              <a:defRPr sz="3000"/>
            </a:lvl9pPr>
          </a:lstStyle>
          <a:p>
            <a:endParaRPr/>
          </a:p>
        </p:txBody>
      </p:sp>
      <p:sp>
        <p:nvSpPr>
          <p:cNvPr id="474" name="Google Shape;474;p22"/>
          <p:cNvSpPr txBox="1">
            <a:spLocks noGrp="1"/>
          </p:cNvSpPr>
          <p:nvPr>
            <p:ph type="subTitle" idx="5"/>
          </p:nvPr>
        </p:nvSpPr>
        <p:spPr>
          <a:xfrm>
            <a:off x="4924974" y="2406625"/>
            <a:ext cx="3505800" cy="509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400"/>
            </a:lvl1pPr>
            <a:lvl2pPr lvl="1" algn="r" rtl="0">
              <a:spcBef>
                <a:spcPts val="1600"/>
              </a:spcBef>
              <a:spcAft>
                <a:spcPts val="0"/>
              </a:spcAft>
              <a:buSzPts val="1600"/>
              <a:buNone/>
              <a:defRPr sz="1600"/>
            </a:lvl2pPr>
            <a:lvl3pPr lvl="2" algn="r" rtl="0">
              <a:spcBef>
                <a:spcPts val="1600"/>
              </a:spcBef>
              <a:spcAft>
                <a:spcPts val="0"/>
              </a:spcAft>
              <a:buSzPts val="1600"/>
              <a:buNone/>
              <a:defRPr sz="1600"/>
            </a:lvl3pPr>
            <a:lvl4pPr lvl="3" algn="r" rtl="0">
              <a:spcBef>
                <a:spcPts val="1600"/>
              </a:spcBef>
              <a:spcAft>
                <a:spcPts val="0"/>
              </a:spcAft>
              <a:buSzPts val="1600"/>
              <a:buNone/>
              <a:defRPr sz="1600"/>
            </a:lvl4pPr>
            <a:lvl5pPr lvl="4" algn="r" rtl="0">
              <a:spcBef>
                <a:spcPts val="1600"/>
              </a:spcBef>
              <a:spcAft>
                <a:spcPts val="0"/>
              </a:spcAft>
              <a:buSzPts val="1600"/>
              <a:buNone/>
              <a:defRPr sz="1600"/>
            </a:lvl5pPr>
            <a:lvl6pPr lvl="5" algn="r" rtl="0">
              <a:spcBef>
                <a:spcPts val="1600"/>
              </a:spcBef>
              <a:spcAft>
                <a:spcPts val="0"/>
              </a:spcAft>
              <a:buSzPts val="1600"/>
              <a:buNone/>
              <a:defRPr sz="1600"/>
            </a:lvl6pPr>
            <a:lvl7pPr lvl="6" algn="r" rtl="0">
              <a:spcBef>
                <a:spcPts val="1600"/>
              </a:spcBef>
              <a:spcAft>
                <a:spcPts val="0"/>
              </a:spcAft>
              <a:buSzPts val="1600"/>
              <a:buNone/>
              <a:defRPr sz="1600"/>
            </a:lvl7pPr>
            <a:lvl8pPr lvl="7" algn="r" rtl="0">
              <a:spcBef>
                <a:spcPts val="1600"/>
              </a:spcBef>
              <a:spcAft>
                <a:spcPts val="0"/>
              </a:spcAft>
              <a:buSzPts val="1600"/>
              <a:buNone/>
              <a:defRPr sz="1600"/>
            </a:lvl8pPr>
            <a:lvl9pPr lvl="8" algn="r" rtl="0">
              <a:spcBef>
                <a:spcPts val="1600"/>
              </a:spcBef>
              <a:spcAft>
                <a:spcPts val="1600"/>
              </a:spcAft>
              <a:buSzPts val="1600"/>
              <a:buNone/>
              <a:defRPr sz="1600"/>
            </a:lvl9pPr>
          </a:lstStyle>
          <a:p>
            <a:endParaRPr/>
          </a:p>
        </p:txBody>
      </p:sp>
      <p:sp>
        <p:nvSpPr>
          <p:cNvPr id="475" name="Google Shape;475;p22"/>
          <p:cNvSpPr txBox="1">
            <a:spLocks noGrp="1"/>
          </p:cNvSpPr>
          <p:nvPr>
            <p:ph type="subTitle" idx="6"/>
          </p:nvPr>
        </p:nvSpPr>
        <p:spPr>
          <a:xfrm>
            <a:off x="6932024" y="2064925"/>
            <a:ext cx="1498800" cy="341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400">
                <a:latin typeface="Londrina Solid"/>
                <a:ea typeface="Londrina Solid"/>
                <a:cs typeface="Londrina Solid"/>
                <a:sym typeface="Londrina Solid"/>
              </a:defRPr>
            </a:lvl1pPr>
            <a:lvl2pPr lvl="1" algn="r" rtl="0">
              <a:spcBef>
                <a:spcPts val="0"/>
              </a:spcBef>
              <a:spcAft>
                <a:spcPts val="0"/>
              </a:spcAft>
              <a:buSzPts val="3000"/>
              <a:buNone/>
              <a:defRPr sz="3000"/>
            </a:lvl2pPr>
            <a:lvl3pPr lvl="2" algn="r" rtl="0">
              <a:spcBef>
                <a:spcPts val="1600"/>
              </a:spcBef>
              <a:spcAft>
                <a:spcPts val="0"/>
              </a:spcAft>
              <a:buSzPts val="3000"/>
              <a:buNone/>
              <a:defRPr sz="3000"/>
            </a:lvl3pPr>
            <a:lvl4pPr lvl="3" algn="r" rtl="0">
              <a:spcBef>
                <a:spcPts val="1600"/>
              </a:spcBef>
              <a:spcAft>
                <a:spcPts val="0"/>
              </a:spcAft>
              <a:buSzPts val="3000"/>
              <a:buNone/>
              <a:defRPr sz="3000"/>
            </a:lvl4pPr>
            <a:lvl5pPr lvl="4" algn="r" rtl="0">
              <a:spcBef>
                <a:spcPts val="1600"/>
              </a:spcBef>
              <a:spcAft>
                <a:spcPts val="0"/>
              </a:spcAft>
              <a:buSzPts val="3000"/>
              <a:buNone/>
              <a:defRPr sz="3000"/>
            </a:lvl5pPr>
            <a:lvl6pPr lvl="5" algn="r" rtl="0">
              <a:spcBef>
                <a:spcPts val="1600"/>
              </a:spcBef>
              <a:spcAft>
                <a:spcPts val="0"/>
              </a:spcAft>
              <a:buSzPts val="3000"/>
              <a:buNone/>
              <a:defRPr sz="3000"/>
            </a:lvl6pPr>
            <a:lvl7pPr lvl="6" algn="r" rtl="0">
              <a:spcBef>
                <a:spcPts val="1600"/>
              </a:spcBef>
              <a:spcAft>
                <a:spcPts val="0"/>
              </a:spcAft>
              <a:buSzPts val="3000"/>
              <a:buNone/>
              <a:defRPr sz="3000"/>
            </a:lvl7pPr>
            <a:lvl8pPr lvl="7" algn="r" rtl="0">
              <a:spcBef>
                <a:spcPts val="1600"/>
              </a:spcBef>
              <a:spcAft>
                <a:spcPts val="0"/>
              </a:spcAft>
              <a:buSzPts val="3000"/>
              <a:buNone/>
              <a:defRPr sz="3000"/>
            </a:lvl8pPr>
            <a:lvl9pPr lvl="8" algn="r" rtl="0">
              <a:spcBef>
                <a:spcPts val="1600"/>
              </a:spcBef>
              <a:spcAft>
                <a:spcPts val="1600"/>
              </a:spcAft>
              <a:buSzPts val="3000"/>
              <a:buNone/>
              <a:defRPr sz="3000"/>
            </a:lvl9pPr>
          </a:lstStyle>
          <a:p>
            <a:endParaRPr/>
          </a:p>
        </p:txBody>
      </p:sp>
      <p:sp>
        <p:nvSpPr>
          <p:cNvPr id="476" name="Google Shape;476;p22"/>
          <p:cNvSpPr txBox="1">
            <a:spLocks noGrp="1"/>
          </p:cNvSpPr>
          <p:nvPr>
            <p:ph type="title"/>
          </p:nvPr>
        </p:nvSpPr>
        <p:spPr>
          <a:xfrm>
            <a:off x="713225" y="539500"/>
            <a:ext cx="3505800" cy="612900"/>
          </a:xfrm>
          <a:prstGeom prst="rect">
            <a:avLst/>
          </a:prstGeom>
        </p:spPr>
        <p:txBody>
          <a:bodyPr spcFirstLastPara="1" wrap="square" lIns="91425" tIns="91425" rIns="91425" bIns="91425" anchor="t" anchorCtr="0">
            <a:noAutofit/>
          </a:bodyPr>
          <a:lstStyle>
            <a:lvl1pPr lvl="0"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a:endParaRPr/>
          </a:p>
        </p:txBody>
      </p:sp>
      <p:grpSp>
        <p:nvGrpSpPr>
          <p:cNvPr id="477" name="Google Shape;477;p22"/>
          <p:cNvGrpSpPr/>
          <p:nvPr/>
        </p:nvGrpSpPr>
        <p:grpSpPr>
          <a:xfrm>
            <a:off x="0" y="2683438"/>
            <a:ext cx="1370825" cy="2490375"/>
            <a:chOff x="246400" y="2722800"/>
            <a:chExt cx="1370825" cy="2490375"/>
          </a:xfrm>
        </p:grpSpPr>
        <p:sp>
          <p:nvSpPr>
            <p:cNvPr id="478" name="Google Shape;478;p22"/>
            <p:cNvSpPr/>
            <p:nvPr/>
          </p:nvSpPr>
          <p:spPr>
            <a:xfrm>
              <a:off x="246400" y="3166700"/>
              <a:ext cx="1007425" cy="2045700"/>
            </a:xfrm>
            <a:custGeom>
              <a:avLst/>
              <a:gdLst/>
              <a:ahLst/>
              <a:cxnLst/>
              <a:rect l="l" t="t" r="r" b="b"/>
              <a:pathLst>
                <a:path w="40297" h="81828" fill="none" extrusionOk="0">
                  <a:moveTo>
                    <a:pt x="26935" y="81828"/>
                  </a:moveTo>
                  <a:cubicBezTo>
                    <a:pt x="29403" y="79330"/>
                    <a:pt x="31750" y="76742"/>
                    <a:pt x="33947" y="74003"/>
                  </a:cubicBezTo>
                  <a:cubicBezTo>
                    <a:pt x="37227" y="69971"/>
                    <a:pt x="40297" y="64162"/>
                    <a:pt x="37318" y="59919"/>
                  </a:cubicBezTo>
                  <a:cubicBezTo>
                    <a:pt x="36896" y="59287"/>
                    <a:pt x="36385" y="58775"/>
                    <a:pt x="35783" y="58324"/>
                  </a:cubicBezTo>
                  <a:cubicBezTo>
                    <a:pt x="32563" y="55916"/>
                    <a:pt x="27507" y="56067"/>
                    <a:pt x="23715" y="54111"/>
                  </a:cubicBezTo>
                  <a:lnTo>
                    <a:pt x="23534" y="54020"/>
                  </a:lnTo>
                  <a:cubicBezTo>
                    <a:pt x="17184" y="50620"/>
                    <a:pt x="15860" y="41862"/>
                    <a:pt x="17816" y="34820"/>
                  </a:cubicBezTo>
                  <a:cubicBezTo>
                    <a:pt x="17876" y="34489"/>
                    <a:pt x="17967" y="34188"/>
                    <a:pt x="18087" y="33887"/>
                  </a:cubicBezTo>
                  <a:cubicBezTo>
                    <a:pt x="19381" y="29824"/>
                    <a:pt x="21488" y="26093"/>
                    <a:pt x="23504" y="22301"/>
                  </a:cubicBezTo>
                  <a:cubicBezTo>
                    <a:pt x="25099" y="19351"/>
                    <a:pt x="26604" y="16342"/>
                    <a:pt x="27657" y="13182"/>
                  </a:cubicBezTo>
                  <a:cubicBezTo>
                    <a:pt x="27838" y="12550"/>
                    <a:pt x="28018" y="11918"/>
                    <a:pt x="28199" y="11286"/>
                  </a:cubicBezTo>
                  <a:cubicBezTo>
                    <a:pt x="28680" y="9270"/>
                    <a:pt x="28861" y="7163"/>
                    <a:pt x="28319" y="5177"/>
                  </a:cubicBezTo>
                  <a:cubicBezTo>
                    <a:pt x="27657" y="2829"/>
                    <a:pt x="25791" y="723"/>
                    <a:pt x="23474" y="211"/>
                  </a:cubicBezTo>
                  <a:cubicBezTo>
                    <a:pt x="23203" y="151"/>
                    <a:pt x="22902" y="121"/>
                    <a:pt x="22631" y="121"/>
                  </a:cubicBezTo>
                  <a:cubicBezTo>
                    <a:pt x="19441" y="0"/>
                    <a:pt x="17004" y="2739"/>
                    <a:pt x="14355" y="4515"/>
                  </a:cubicBezTo>
                  <a:cubicBezTo>
                    <a:pt x="10202" y="7313"/>
                    <a:pt x="4605" y="7524"/>
                    <a:pt x="0" y="5598"/>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2"/>
            <p:cNvSpPr/>
            <p:nvPr/>
          </p:nvSpPr>
          <p:spPr>
            <a:xfrm>
              <a:off x="246400" y="3536875"/>
              <a:ext cx="331800" cy="672625"/>
            </a:xfrm>
            <a:custGeom>
              <a:avLst/>
              <a:gdLst/>
              <a:ahLst/>
              <a:cxnLst/>
              <a:rect l="l" t="t" r="r" b="b"/>
              <a:pathLst>
                <a:path w="13272" h="26905" fill="none" extrusionOk="0">
                  <a:moveTo>
                    <a:pt x="0" y="26905"/>
                  </a:moveTo>
                  <a:cubicBezTo>
                    <a:pt x="361" y="26513"/>
                    <a:pt x="722" y="26152"/>
                    <a:pt x="1083" y="25761"/>
                  </a:cubicBezTo>
                  <a:cubicBezTo>
                    <a:pt x="3070" y="23805"/>
                    <a:pt x="5237" y="21999"/>
                    <a:pt x="7133" y="19983"/>
                  </a:cubicBezTo>
                  <a:cubicBezTo>
                    <a:pt x="8216" y="18869"/>
                    <a:pt x="9179" y="17666"/>
                    <a:pt x="10052" y="16372"/>
                  </a:cubicBezTo>
                  <a:cubicBezTo>
                    <a:pt x="12369" y="12730"/>
                    <a:pt x="13272" y="7704"/>
                    <a:pt x="10804" y="4123"/>
                  </a:cubicBezTo>
                  <a:cubicBezTo>
                    <a:pt x="8758" y="1204"/>
                    <a:pt x="4936" y="0"/>
                    <a:pt x="1384" y="211"/>
                  </a:cubicBezTo>
                  <a:cubicBezTo>
                    <a:pt x="933" y="211"/>
                    <a:pt x="451" y="271"/>
                    <a:pt x="0" y="33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2"/>
            <p:cNvSpPr/>
            <p:nvPr/>
          </p:nvSpPr>
          <p:spPr>
            <a:xfrm>
              <a:off x="246400" y="4635325"/>
              <a:ext cx="470250" cy="577850"/>
            </a:xfrm>
            <a:custGeom>
              <a:avLst/>
              <a:gdLst/>
              <a:ahLst/>
              <a:cxnLst/>
              <a:rect l="l" t="t" r="r" b="b"/>
              <a:pathLst>
                <a:path w="18810" h="23114" fill="none" extrusionOk="0">
                  <a:moveTo>
                    <a:pt x="0" y="2980"/>
                  </a:moveTo>
                  <a:lnTo>
                    <a:pt x="60" y="3010"/>
                  </a:lnTo>
                  <a:cubicBezTo>
                    <a:pt x="5537" y="4815"/>
                    <a:pt x="12700" y="0"/>
                    <a:pt x="16793" y="4063"/>
                  </a:cubicBezTo>
                  <a:cubicBezTo>
                    <a:pt x="18569" y="5839"/>
                    <a:pt x="18809" y="8698"/>
                    <a:pt x="17997" y="11045"/>
                  </a:cubicBezTo>
                  <a:cubicBezTo>
                    <a:pt x="17184" y="13423"/>
                    <a:pt x="15529" y="15379"/>
                    <a:pt x="13814" y="17184"/>
                  </a:cubicBezTo>
                  <a:cubicBezTo>
                    <a:pt x="11797" y="19261"/>
                    <a:pt x="9721" y="21247"/>
                    <a:pt x="7524" y="23113"/>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2"/>
            <p:cNvSpPr/>
            <p:nvPr/>
          </p:nvSpPr>
          <p:spPr>
            <a:xfrm>
              <a:off x="246400" y="4287725"/>
              <a:ext cx="223475" cy="287425"/>
            </a:xfrm>
            <a:custGeom>
              <a:avLst/>
              <a:gdLst/>
              <a:ahLst/>
              <a:cxnLst/>
              <a:rect l="l" t="t" r="r" b="b"/>
              <a:pathLst>
                <a:path w="8939" h="11497" fill="none" extrusionOk="0">
                  <a:moveTo>
                    <a:pt x="0" y="1897"/>
                  </a:moveTo>
                  <a:cubicBezTo>
                    <a:pt x="1294" y="542"/>
                    <a:pt x="3220" y="1"/>
                    <a:pt x="5056" y="452"/>
                  </a:cubicBezTo>
                  <a:cubicBezTo>
                    <a:pt x="7373" y="1174"/>
                    <a:pt x="8938" y="3341"/>
                    <a:pt x="8908" y="5749"/>
                  </a:cubicBezTo>
                  <a:cubicBezTo>
                    <a:pt x="8788" y="8186"/>
                    <a:pt x="7193" y="10263"/>
                    <a:pt x="4875" y="11015"/>
                  </a:cubicBezTo>
                  <a:cubicBezTo>
                    <a:pt x="3250" y="11497"/>
                    <a:pt x="1475" y="11286"/>
                    <a:pt x="0" y="10413"/>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2"/>
            <p:cNvSpPr/>
            <p:nvPr/>
          </p:nvSpPr>
          <p:spPr>
            <a:xfrm>
              <a:off x="615050" y="2861225"/>
              <a:ext cx="471750" cy="263375"/>
            </a:xfrm>
            <a:custGeom>
              <a:avLst/>
              <a:gdLst/>
              <a:ahLst/>
              <a:cxnLst/>
              <a:rect l="l" t="t" r="r" b="b"/>
              <a:pathLst>
                <a:path w="18870" h="10535" fill="none" extrusionOk="0">
                  <a:moveTo>
                    <a:pt x="18750" y="6923"/>
                  </a:moveTo>
                  <a:cubicBezTo>
                    <a:pt x="18479" y="3582"/>
                    <a:pt x="16312" y="1145"/>
                    <a:pt x="13513" y="1"/>
                  </a:cubicBezTo>
                  <a:lnTo>
                    <a:pt x="6531" y="1"/>
                  </a:lnTo>
                  <a:cubicBezTo>
                    <a:pt x="5478" y="543"/>
                    <a:pt x="4485" y="1175"/>
                    <a:pt x="3491" y="1837"/>
                  </a:cubicBezTo>
                  <a:cubicBezTo>
                    <a:pt x="2528" y="2439"/>
                    <a:pt x="873" y="3161"/>
                    <a:pt x="663" y="4455"/>
                  </a:cubicBezTo>
                  <a:cubicBezTo>
                    <a:pt x="452" y="5749"/>
                    <a:pt x="0" y="8578"/>
                    <a:pt x="1174" y="8488"/>
                  </a:cubicBezTo>
                  <a:cubicBezTo>
                    <a:pt x="1957" y="8458"/>
                    <a:pt x="4274" y="5990"/>
                    <a:pt x="5056" y="5779"/>
                  </a:cubicBezTo>
                  <a:cubicBezTo>
                    <a:pt x="6260" y="5448"/>
                    <a:pt x="7524" y="5418"/>
                    <a:pt x="8758" y="5659"/>
                  </a:cubicBezTo>
                  <a:cubicBezTo>
                    <a:pt x="10383" y="5960"/>
                    <a:pt x="11888" y="6772"/>
                    <a:pt x="13062" y="7976"/>
                  </a:cubicBezTo>
                  <a:cubicBezTo>
                    <a:pt x="13573" y="8578"/>
                    <a:pt x="14115" y="9150"/>
                    <a:pt x="14687" y="9722"/>
                  </a:cubicBezTo>
                  <a:cubicBezTo>
                    <a:pt x="15259" y="10263"/>
                    <a:pt x="16071" y="10534"/>
                    <a:pt x="16884" y="10444"/>
                  </a:cubicBezTo>
                  <a:cubicBezTo>
                    <a:pt x="18298" y="10143"/>
                    <a:pt x="18870" y="8367"/>
                    <a:pt x="18750" y="6923"/>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2"/>
            <p:cNvSpPr/>
            <p:nvPr/>
          </p:nvSpPr>
          <p:spPr>
            <a:xfrm>
              <a:off x="246400" y="2722800"/>
              <a:ext cx="1370825" cy="2489600"/>
            </a:xfrm>
            <a:custGeom>
              <a:avLst/>
              <a:gdLst/>
              <a:ahLst/>
              <a:cxnLst/>
              <a:rect l="l" t="t" r="r" b="b"/>
              <a:pathLst>
                <a:path w="54833" h="99584" fill="none" extrusionOk="0">
                  <a:moveTo>
                    <a:pt x="39364" y="99584"/>
                  </a:moveTo>
                  <a:cubicBezTo>
                    <a:pt x="41952" y="96665"/>
                    <a:pt x="44480" y="93715"/>
                    <a:pt x="47008" y="90766"/>
                  </a:cubicBezTo>
                  <a:cubicBezTo>
                    <a:pt x="47520" y="90164"/>
                    <a:pt x="48031" y="89562"/>
                    <a:pt x="48513" y="88961"/>
                  </a:cubicBezTo>
                  <a:cubicBezTo>
                    <a:pt x="51643" y="85289"/>
                    <a:pt x="54833" y="80534"/>
                    <a:pt x="54562" y="76080"/>
                  </a:cubicBezTo>
                  <a:cubicBezTo>
                    <a:pt x="54502" y="74846"/>
                    <a:pt x="54171" y="73672"/>
                    <a:pt x="53569" y="72589"/>
                  </a:cubicBezTo>
                  <a:cubicBezTo>
                    <a:pt x="52154" y="70061"/>
                    <a:pt x="49747" y="68767"/>
                    <a:pt x="47008" y="67774"/>
                  </a:cubicBezTo>
                  <a:cubicBezTo>
                    <a:pt x="43457" y="66510"/>
                    <a:pt x="39334" y="65818"/>
                    <a:pt x="36234" y="63741"/>
                  </a:cubicBezTo>
                  <a:cubicBezTo>
                    <a:pt x="32502" y="61243"/>
                    <a:pt x="30667" y="57090"/>
                    <a:pt x="30215" y="52576"/>
                  </a:cubicBezTo>
                  <a:cubicBezTo>
                    <a:pt x="29884" y="48935"/>
                    <a:pt x="30305" y="45263"/>
                    <a:pt x="31389" y="41772"/>
                  </a:cubicBezTo>
                  <a:cubicBezTo>
                    <a:pt x="32743" y="37438"/>
                    <a:pt x="34790" y="33285"/>
                    <a:pt x="36535" y="29072"/>
                  </a:cubicBezTo>
                  <a:cubicBezTo>
                    <a:pt x="37859" y="25822"/>
                    <a:pt x="39033" y="22541"/>
                    <a:pt x="39545" y="19081"/>
                  </a:cubicBezTo>
                  <a:cubicBezTo>
                    <a:pt x="40237" y="14506"/>
                    <a:pt x="39244" y="9330"/>
                    <a:pt x="36746" y="5538"/>
                  </a:cubicBezTo>
                  <a:cubicBezTo>
                    <a:pt x="34880" y="2739"/>
                    <a:pt x="32232" y="693"/>
                    <a:pt x="28831" y="241"/>
                  </a:cubicBezTo>
                  <a:cubicBezTo>
                    <a:pt x="27055" y="1"/>
                    <a:pt x="25219" y="181"/>
                    <a:pt x="23504" y="723"/>
                  </a:cubicBezTo>
                  <a:cubicBezTo>
                    <a:pt x="20976" y="1475"/>
                    <a:pt x="18569" y="2920"/>
                    <a:pt x="16372" y="4455"/>
                  </a:cubicBezTo>
                  <a:cubicBezTo>
                    <a:pt x="15860" y="4816"/>
                    <a:pt x="15348" y="5177"/>
                    <a:pt x="14807" y="5538"/>
                  </a:cubicBezTo>
                  <a:cubicBezTo>
                    <a:pt x="11677" y="7825"/>
                    <a:pt x="8547" y="10203"/>
                    <a:pt x="4845" y="11316"/>
                  </a:cubicBezTo>
                  <a:cubicBezTo>
                    <a:pt x="3250" y="11737"/>
                    <a:pt x="1625" y="11888"/>
                    <a:pt x="0" y="11677"/>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5">
  <p:cSld name="CUSTOM_4_1_1">
    <p:spTree>
      <p:nvGrpSpPr>
        <p:cNvPr id="1" name="Shape 484"/>
        <p:cNvGrpSpPr/>
        <p:nvPr/>
      </p:nvGrpSpPr>
      <p:grpSpPr>
        <a:xfrm>
          <a:off x="0" y="0"/>
          <a:ext cx="0" cy="0"/>
          <a:chOff x="0" y="0"/>
          <a:chExt cx="0" cy="0"/>
        </a:xfrm>
      </p:grpSpPr>
      <p:sp>
        <p:nvSpPr>
          <p:cNvPr id="485" name="Google Shape;485;p23"/>
          <p:cNvSpPr/>
          <p:nvPr/>
        </p:nvSpPr>
        <p:spPr>
          <a:xfrm rot="5400000">
            <a:off x="4292400" y="291900"/>
            <a:ext cx="5143500" cy="4559700"/>
          </a:xfrm>
          <a:prstGeom prst="rect">
            <a:avLst/>
          </a:prstGeom>
          <a:solidFill>
            <a:schemeClr val="lt2"/>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cxnSp>
        <p:nvCxnSpPr>
          <p:cNvPr id="486" name="Google Shape;486;p23"/>
          <p:cNvCxnSpPr/>
          <p:nvPr/>
        </p:nvCxnSpPr>
        <p:spPr>
          <a:xfrm rot="5400000">
            <a:off x="2016120" y="2571750"/>
            <a:ext cx="5143500" cy="0"/>
          </a:xfrm>
          <a:prstGeom prst="straightConnector1">
            <a:avLst/>
          </a:prstGeom>
          <a:noFill/>
          <a:ln w="19050" cap="flat" cmpd="sng">
            <a:solidFill>
              <a:schemeClr val="accent1"/>
            </a:solidFill>
            <a:prstDash val="solid"/>
            <a:round/>
            <a:headEnd type="none" w="med" len="med"/>
            <a:tailEnd type="none" w="med" len="med"/>
          </a:ln>
        </p:spPr>
      </p:cxnSp>
      <p:sp>
        <p:nvSpPr>
          <p:cNvPr id="487" name="Google Shape;487;p23"/>
          <p:cNvSpPr txBox="1">
            <a:spLocks noGrp="1"/>
          </p:cNvSpPr>
          <p:nvPr>
            <p:ph type="subTitle" idx="1"/>
          </p:nvPr>
        </p:nvSpPr>
        <p:spPr>
          <a:xfrm>
            <a:off x="4924974" y="881200"/>
            <a:ext cx="3505800" cy="509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400"/>
            </a:lvl1pPr>
            <a:lvl2pPr lvl="1" algn="r" rtl="0">
              <a:spcBef>
                <a:spcPts val="1600"/>
              </a:spcBef>
              <a:spcAft>
                <a:spcPts val="0"/>
              </a:spcAft>
              <a:buSzPts val="1600"/>
              <a:buNone/>
              <a:defRPr sz="1600"/>
            </a:lvl2pPr>
            <a:lvl3pPr lvl="2" algn="r" rtl="0">
              <a:spcBef>
                <a:spcPts val="1600"/>
              </a:spcBef>
              <a:spcAft>
                <a:spcPts val="0"/>
              </a:spcAft>
              <a:buSzPts val="1600"/>
              <a:buNone/>
              <a:defRPr sz="1600"/>
            </a:lvl3pPr>
            <a:lvl4pPr lvl="3" algn="r" rtl="0">
              <a:spcBef>
                <a:spcPts val="1600"/>
              </a:spcBef>
              <a:spcAft>
                <a:spcPts val="0"/>
              </a:spcAft>
              <a:buSzPts val="1600"/>
              <a:buNone/>
              <a:defRPr sz="1600"/>
            </a:lvl4pPr>
            <a:lvl5pPr lvl="4" algn="r" rtl="0">
              <a:spcBef>
                <a:spcPts val="1600"/>
              </a:spcBef>
              <a:spcAft>
                <a:spcPts val="0"/>
              </a:spcAft>
              <a:buSzPts val="1600"/>
              <a:buNone/>
              <a:defRPr sz="1600"/>
            </a:lvl5pPr>
            <a:lvl6pPr lvl="5" algn="r" rtl="0">
              <a:spcBef>
                <a:spcPts val="1600"/>
              </a:spcBef>
              <a:spcAft>
                <a:spcPts val="0"/>
              </a:spcAft>
              <a:buSzPts val="1600"/>
              <a:buNone/>
              <a:defRPr sz="1600"/>
            </a:lvl6pPr>
            <a:lvl7pPr lvl="6" algn="r" rtl="0">
              <a:spcBef>
                <a:spcPts val="1600"/>
              </a:spcBef>
              <a:spcAft>
                <a:spcPts val="0"/>
              </a:spcAft>
              <a:buSzPts val="1600"/>
              <a:buNone/>
              <a:defRPr sz="1600"/>
            </a:lvl7pPr>
            <a:lvl8pPr lvl="7" algn="r" rtl="0">
              <a:spcBef>
                <a:spcPts val="1600"/>
              </a:spcBef>
              <a:spcAft>
                <a:spcPts val="0"/>
              </a:spcAft>
              <a:buSzPts val="1600"/>
              <a:buNone/>
              <a:defRPr sz="1600"/>
            </a:lvl8pPr>
            <a:lvl9pPr lvl="8" algn="r" rtl="0">
              <a:spcBef>
                <a:spcPts val="1600"/>
              </a:spcBef>
              <a:spcAft>
                <a:spcPts val="1600"/>
              </a:spcAft>
              <a:buSzPts val="1600"/>
              <a:buNone/>
              <a:defRPr sz="1600"/>
            </a:lvl9pPr>
          </a:lstStyle>
          <a:p>
            <a:endParaRPr/>
          </a:p>
        </p:txBody>
      </p:sp>
      <p:sp>
        <p:nvSpPr>
          <p:cNvPr id="488" name="Google Shape;488;p23"/>
          <p:cNvSpPr txBox="1">
            <a:spLocks noGrp="1"/>
          </p:cNvSpPr>
          <p:nvPr>
            <p:ph type="subTitle" idx="2"/>
          </p:nvPr>
        </p:nvSpPr>
        <p:spPr>
          <a:xfrm>
            <a:off x="6932024" y="539500"/>
            <a:ext cx="1498800" cy="341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400">
                <a:latin typeface="Londrina Solid"/>
                <a:ea typeface="Londrina Solid"/>
                <a:cs typeface="Londrina Solid"/>
                <a:sym typeface="Londrina Solid"/>
              </a:defRPr>
            </a:lvl1pPr>
            <a:lvl2pPr lvl="1" algn="r" rtl="0">
              <a:spcBef>
                <a:spcPts val="0"/>
              </a:spcBef>
              <a:spcAft>
                <a:spcPts val="0"/>
              </a:spcAft>
              <a:buSzPts val="3000"/>
              <a:buNone/>
              <a:defRPr sz="3000"/>
            </a:lvl2pPr>
            <a:lvl3pPr lvl="2" algn="r" rtl="0">
              <a:spcBef>
                <a:spcPts val="1600"/>
              </a:spcBef>
              <a:spcAft>
                <a:spcPts val="0"/>
              </a:spcAft>
              <a:buSzPts val="3000"/>
              <a:buNone/>
              <a:defRPr sz="3000"/>
            </a:lvl3pPr>
            <a:lvl4pPr lvl="3" algn="r" rtl="0">
              <a:spcBef>
                <a:spcPts val="1600"/>
              </a:spcBef>
              <a:spcAft>
                <a:spcPts val="0"/>
              </a:spcAft>
              <a:buSzPts val="3000"/>
              <a:buNone/>
              <a:defRPr sz="3000"/>
            </a:lvl4pPr>
            <a:lvl5pPr lvl="4" algn="r" rtl="0">
              <a:spcBef>
                <a:spcPts val="1600"/>
              </a:spcBef>
              <a:spcAft>
                <a:spcPts val="0"/>
              </a:spcAft>
              <a:buSzPts val="3000"/>
              <a:buNone/>
              <a:defRPr sz="3000"/>
            </a:lvl5pPr>
            <a:lvl6pPr lvl="5" algn="r" rtl="0">
              <a:spcBef>
                <a:spcPts val="1600"/>
              </a:spcBef>
              <a:spcAft>
                <a:spcPts val="0"/>
              </a:spcAft>
              <a:buSzPts val="3000"/>
              <a:buNone/>
              <a:defRPr sz="3000"/>
            </a:lvl6pPr>
            <a:lvl7pPr lvl="6" algn="r" rtl="0">
              <a:spcBef>
                <a:spcPts val="1600"/>
              </a:spcBef>
              <a:spcAft>
                <a:spcPts val="0"/>
              </a:spcAft>
              <a:buSzPts val="3000"/>
              <a:buNone/>
              <a:defRPr sz="3000"/>
            </a:lvl7pPr>
            <a:lvl8pPr lvl="7" algn="r" rtl="0">
              <a:spcBef>
                <a:spcPts val="1600"/>
              </a:spcBef>
              <a:spcAft>
                <a:spcPts val="0"/>
              </a:spcAft>
              <a:buSzPts val="3000"/>
              <a:buNone/>
              <a:defRPr sz="3000"/>
            </a:lvl8pPr>
            <a:lvl9pPr lvl="8" algn="r" rtl="0">
              <a:spcBef>
                <a:spcPts val="1600"/>
              </a:spcBef>
              <a:spcAft>
                <a:spcPts val="1600"/>
              </a:spcAft>
              <a:buSzPts val="3000"/>
              <a:buNone/>
              <a:defRPr sz="3000"/>
            </a:lvl9pPr>
          </a:lstStyle>
          <a:p>
            <a:endParaRPr/>
          </a:p>
        </p:txBody>
      </p:sp>
      <p:sp>
        <p:nvSpPr>
          <p:cNvPr id="489" name="Google Shape;489;p23"/>
          <p:cNvSpPr txBox="1">
            <a:spLocks noGrp="1"/>
          </p:cNvSpPr>
          <p:nvPr>
            <p:ph type="subTitle" idx="3"/>
          </p:nvPr>
        </p:nvSpPr>
        <p:spPr>
          <a:xfrm>
            <a:off x="4924974" y="4099475"/>
            <a:ext cx="3505800" cy="509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400"/>
            </a:lvl1pPr>
            <a:lvl2pPr lvl="1" algn="r" rtl="0">
              <a:spcBef>
                <a:spcPts val="1600"/>
              </a:spcBef>
              <a:spcAft>
                <a:spcPts val="0"/>
              </a:spcAft>
              <a:buSzPts val="1600"/>
              <a:buNone/>
              <a:defRPr sz="1600"/>
            </a:lvl2pPr>
            <a:lvl3pPr lvl="2" algn="r" rtl="0">
              <a:spcBef>
                <a:spcPts val="1600"/>
              </a:spcBef>
              <a:spcAft>
                <a:spcPts val="0"/>
              </a:spcAft>
              <a:buSzPts val="1600"/>
              <a:buNone/>
              <a:defRPr sz="1600"/>
            </a:lvl3pPr>
            <a:lvl4pPr lvl="3" algn="r" rtl="0">
              <a:spcBef>
                <a:spcPts val="1600"/>
              </a:spcBef>
              <a:spcAft>
                <a:spcPts val="0"/>
              </a:spcAft>
              <a:buSzPts val="1600"/>
              <a:buNone/>
              <a:defRPr sz="1600"/>
            </a:lvl4pPr>
            <a:lvl5pPr lvl="4" algn="r" rtl="0">
              <a:spcBef>
                <a:spcPts val="1600"/>
              </a:spcBef>
              <a:spcAft>
                <a:spcPts val="0"/>
              </a:spcAft>
              <a:buSzPts val="1600"/>
              <a:buNone/>
              <a:defRPr sz="1600"/>
            </a:lvl5pPr>
            <a:lvl6pPr lvl="5" algn="r" rtl="0">
              <a:spcBef>
                <a:spcPts val="1600"/>
              </a:spcBef>
              <a:spcAft>
                <a:spcPts val="0"/>
              </a:spcAft>
              <a:buSzPts val="1600"/>
              <a:buNone/>
              <a:defRPr sz="1600"/>
            </a:lvl6pPr>
            <a:lvl7pPr lvl="6" algn="r" rtl="0">
              <a:spcBef>
                <a:spcPts val="1600"/>
              </a:spcBef>
              <a:spcAft>
                <a:spcPts val="0"/>
              </a:spcAft>
              <a:buSzPts val="1600"/>
              <a:buNone/>
              <a:defRPr sz="1600"/>
            </a:lvl7pPr>
            <a:lvl8pPr lvl="7" algn="r" rtl="0">
              <a:spcBef>
                <a:spcPts val="1600"/>
              </a:spcBef>
              <a:spcAft>
                <a:spcPts val="0"/>
              </a:spcAft>
              <a:buSzPts val="1600"/>
              <a:buNone/>
              <a:defRPr sz="1600"/>
            </a:lvl8pPr>
            <a:lvl9pPr lvl="8" algn="r" rtl="0">
              <a:spcBef>
                <a:spcPts val="1600"/>
              </a:spcBef>
              <a:spcAft>
                <a:spcPts val="1600"/>
              </a:spcAft>
              <a:buSzPts val="1600"/>
              <a:buNone/>
              <a:defRPr sz="1600"/>
            </a:lvl9pPr>
          </a:lstStyle>
          <a:p>
            <a:endParaRPr/>
          </a:p>
        </p:txBody>
      </p:sp>
      <p:sp>
        <p:nvSpPr>
          <p:cNvPr id="490" name="Google Shape;490;p23"/>
          <p:cNvSpPr txBox="1">
            <a:spLocks noGrp="1"/>
          </p:cNvSpPr>
          <p:nvPr>
            <p:ph type="subTitle" idx="4"/>
          </p:nvPr>
        </p:nvSpPr>
        <p:spPr>
          <a:xfrm>
            <a:off x="6932024" y="3757775"/>
            <a:ext cx="1498800" cy="341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400">
                <a:latin typeface="Londrina Solid"/>
                <a:ea typeface="Londrina Solid"/>
                <a:cs typeface="Londrina Solid"/>
                <a:sym typeface="Londrina Solid"/>
              </a:defRPr>
            </a:lvl1pPr>
            <a:lvl2pPr lvl="1" algn="r" rtl="0">
              <a:spcBef>
                <a:spcPts val="0"/>
              </a:spcBef>
              <a:spcAft>
                <a:spcPts val="0"/>
              </a:spcAft>
              <a:buSzPts val="3000"/>
              <a:buNone/>
              <a:defRPr sz="3000"/>
            </a:lvl2pPr>
            <a:lvl3pPr lvl="2" algn="r" rtl="0">
              <a:spcBef>
                <a:spcPts val="1600"/>
              </a:spcBef>
              <a:spcAft>
                <a:spcPts val="0"/>
              </a:spcAft>
              <a:buSzPts val="3000"/>
              <a:buNone/>
              <a:defRPr sz="3000"/>
            </a:lvl3pPr>
            <a:lvl4pPr lvl="3" algn="r" rtl="0">
              <a:spcBef>
                <a:spcPts val="1600"/>
              </a:spcBef>
              <a:spcAft>
                <a:spcPts val="0"/>
              </a:spcAft>
              <a:buSzPts val="3000"/>
              <a:buNone/>
              <a:defRPr sz="3000"/>
            </a:lvl4pPr>
            <a:lvl5pPr lvl="4" algn="r" rtl="0">
              <a:spcBef>
                <a:spcPts val="1600"/>
              </a:spcBef>
              <a:spcAft>
                <a:spcPts val="0"/>
              </a:spcAft>
              <a:buSzPts val="3000"/>
              <a:buNone/>
              <a:defRPr sz="3000"/>
            </a:lvl5pPr>
            <a:lvl6pPr lvl="5" algn="r" rtl="0">
              <a:spcBef>
                <a:spcPts val="1600"/>
              </a:spcBef>
              <a:spcAft>
                <a:spcPts val="0"/>
              </a:spcAft>
              <a:buSzPts val="3000"/>
              <a:buNone/>
              <a:defRPr sz="3000"/>
            </a:lvl6pPr>
            <a:lvl7pPr lvl="6" algn="r" rtl="0">
              <a:spcBef>
                <a:spcPts val="1600"/>
              </a:spcBef>
              <a:spcAft>
                <a:spcPts val="0"/>
              </a:spcAft>
              <a:buSzPts val="3000"/>
              <a:buNone/>
              <a:defRPr sz="3000"/>
            </a:lvl7pPr>
            <a:lvl8pPr lvl="7" algn="r" rtl="0">
              <a:spcBef>
                <a:spcPts val="1600"/>
              </a:spcBef>
              <a:spcAft>
                <a:spcPts val="0"/>
              </a:spcAft>
              <a:buSzPts val="3000"/>
              <a:buNone/>
              <a:defRPr sz="3000"/>
            </a:lvl8pPr>
            <a:lvl9pPr lvl="8" algn="r" rtl="0">
              <a:spcBef>
                <a:spcPts val="1600"/>
              </a:spcBef>
              <a:spcAft>
                <a:spcPts val="1600"/>
              </a:spcAft>
              <a:buSzPts val="3000"/>
              <a:buNone/>
              <a:defRPr sz="3000"/>
            </a:lvl9pPr>
          </a:lstStyle>
          <a:p>
            <a:endParaRPr/>
          </a:p>
        </p:txBody>
      </p:sp>
      <p:sp>
        <p:nvSpPr>
          <p:cNvPr id="491" name="Google Shape;491;p23"/>
          <p:cNvSpPr txBox="1">
            <a:spLocks noGrp="1"/>
          </p:cNvSpPr>
          <p:nvPr>
            <p:ph type="subTitle" idx="5"/>
          </p:nvPr>
        </p:nvSpPr>
        <p:spPr>
          <a:xfrm>
            <a:off x="4924974" y="2406625"/>
            <a:ext cx="3505800" cy="509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400"/>
            </a:lvl1pPr>
            <a:lvl2pPr lvl="1" algn="r" rtl="0">
              <a:spcBef>
                <a:spcPts val="1600"/>
              </a:spcBef>
              <a:spcAft>
                <a:spcPts val="0"/>
              </a:spcAft>
              <a:buSzPts val="1600"/>
              <a:buNone/>
              <a:defRPr sz="1600"/>
            </a:lvl2pPr>
            <a:lvl3pPr lvl="2" algn="r" rtl="0">
              <a:spcBef>
                <a:spcPts val="1600"/>
              </a:spcBef>
              <a:spcAft>
                <a:spcPts val="0"/>
              </a:spcAft>
              <a:buSzPts val="1600"/>
              <a:buNone/>
              <a:defRPr sz="1600"/>
            </a:lvl3pPr>
            <a:lvl4pPr lvl="3" algn="r" rtl="0">
              <a:spcBef>
                <a:spcPts val="1600"/>
              </a:spcBef>
              <a:spcAft>
                <a:spcPts val="0"/>
              </a:spcAft>
              <a:buSzPts val="1600"/>
              <a:buNone/>
              <a:defRPr sz="1600"/>
            </a:lvl4pPr>
            <a:lvl5pPr lvl="4" algn="r" rtl="0">
              <a:spcBef>
                <a:spcPts val="1600"/>
              </a:spcBef>
              <a:spcAft>
                <a:spcPts val="0"/>
              </a:spcAft>
              <a:buSzPts val="1600"/>
              <a:buNone/>
              <a:defRPr sz="1600"/>
            </a:lvl5pPr>
            <a:lvl6pPr lvl="5" algn="r" rtl="0">
              <a:spcBef>
                <a:spcPts val="1600"/>
              </a:spcBef>
              <a:spcAft>
                <a:spcPts val="0"/>
              </a:spcAft>
              <a:buSzPts val="1600"/>
              <a:buNone/>
              <a:defRPr sz="1600"/>
            </a:lvl6pPr>
            <a:lvl7pPr lvl="6" algn="r" rtl="0">
              <a:spcBef>
                <a:spcPts val="1600"/>
              </a:spcBef>
              <a:spcAft>
                <a:spcPts val="0"/>
              </a:spcAft>
              <a:buSzPts val="1600"/>
              <a:buNone/>
              <a:defRPr sz="1600"/>
            </a:lvl7pPr>
            <a:lvl8pPr lvl="7" algn="r" rtl="0">
              <a:spcBef>
                <a:spcPts val="1600"/>
              </a:spcBef>
              <a:spcAft>
                <a:spcPts val="0"/>
              </a:spcAft>
              <a:buSzPts val="1600"/>
              <a:buNone/>
              <a:defRPr sz="1600"/>
            </a:lvl8pPr>
            <a:lvl9pPr lvl="8" algn="r" rtl="0">
              <a:spcBef>
                <a:spcPts val="1600"/>
              </a:spcBef>
              <a:spcAft>
                <a:spcPts val="1600"/>
              </a:spcAft>
              <a:buSzPts val="1600"/>
              <a:buNone/>
              <a:defRPr sz="1600"/>
            </a:lvl9pPr>
          </a:lstStyle>
          <a:p>
            <a:endParaRPr/>
          </a:p>
        </p:txBody>
      </p:sp>
      <p:sp>
        <p:nvSpPr>
          <p:cNvPr id="492" name="Google Shape;492;p23"/>
          <p:cNvSpPr txBox="1">
            <a:spLocks noGrp="1"/>
          </p:cNvSpPr>
          <p:nvPr>
            <p:ph type="subTitle" idx="6"/>
          </p:nvPr>
        </p:nvSpPr>
        <p:spPr>
          <a:xfrm>
            <a:off x="6932024" y="2064925"/>
            <a:ext cx="1498800" cy="341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400">
                <a:latin typeface="Londrina Solid"/>
                <a:ea typeface="Londrina Solid"/>
                <a:cs typeface="Londrina Solid"/>
                <a:sym typeface="Londrina Solid"/>
              </a:defRPr>
            </a:lvl1pPr>
            <a:lvl2pPr lvl="1" algn="r" rtl="0">
              <a:spcBef>
                <a:spcPts val="0"/>
              </a:spcBef>
              <a:spcAft>
                <a:spcPts val="0"/>
              </a:spcAft>
              <a:buSzPts val="3000"/>
              <a:buNone/>
              <a:defRPr sz="3000"/>
            </a:lvl2pPr>
            <a:lvl3pPr lvl="2" algn="r" rtl="0">
              <a:spcBef>
                <a:spcPts val="1600"/>
              </a:spcBef>
              <a:spcAft>
                <a:spcPts val="0"/>
              </a:spcAft>
              <a:buSzPts val="3000"/>
              <a:buNone/>
              <a:defRPr sz="3000"/>
            </a:lvl3pPr>
            <a:lvl4pPr lvl="3" algn="r" rtl="0">
              <a:spcBef>
                <a:spcPts val="1600"/>
              </a:spcBef>
              <a:spcAft>
                <a:spcPts val="0"/>
              </a:spcAft>
              <a:buSzPts val="3000"/>
              <a:buNone/>
              <a:defRPr sz="3000"/>
            </a:lvl4pPr>
            <a:lvl5pPr lvl="4" algn="r" rtl="0">
              <a:spcBef>
                <a:spcPts val="1600"/>
              </a:spcBef>
              <a:spcAft>
                <a:spcPts val="0"/>
              </a:spcAft>
              <a:buSzPts val="3000"/>
              <a:buNone/>
              <a:defRPr sz="3000"/>
            </a:lvl5pPr>
            <a:lvl6pPr lvl="5" algn="r" rtl="0">
              <a:spcBef>
                <a:spcPts val="1600"/>
              </a:spcBef>
              <a:spcAft>
                <a:spcPts val="0"/>
              </a:spcAft>
              <a:buSzPts val="3000"/>
              <a:buNone/>
              <a:defRPr sz="3000"/>
            </a:lvl6pPr>
            <a:lvl7pPr lvl="6" algn="r" rtl="0">
              <a:spcBef>
                <a:spcPts val="1600"/>
              </a:spcBef>
              <a:spcAft>
                <a:spcPts val="0"/>
              </a:spcAft>
              <a:buSzPts val="3000"/>
              <a:buNone/>
              <a:defRPr sz="3000"/>
            </a:lvl7pPr>
            <a:lvl8pPr lvl="7" algn="r" rtl="0">
              <a:spcBef>
                <a:spcPts val="1600"/>
              </a:spcBef>
              <a:spcAft>
                <a:spcPts val="0"/>
              </a:spcAft>
              <a:buSzPts val="3000"/>
              <a:buNone/>
              <a:defRPr sz="3000"/>
            </a:lvl8pPr>
            <a:lvl9pPr lvl="8" algn="r" rtl="0">
              <a:spcBef>
                <a:spcPts val="1600"/>
              </a:spcBef>
              <a:spcAft>
                <a:spcPts val="1600"/>
              </a:spcAft>
              <a:buSzPts val="3000"/>
              <a:buNone/>
              <a:defRPr sz="3000"/>
            </a:lvl9pPr>
          </a:lstStyle>
          <a:p>
            <a:endParaRPr/>
          </a:p>
        </p:txBody>
      </p:sp>
      <p:sp>
        <p:nvSpPr>
          <p:cNvPr id="493" name="Google Shape;493;p23"/>
          <p:cNvSpPr txBox="1">
            <a:spLocks noGrp="1"/>
          </p:cNvSpPr>
          <p:nvPr>
            <p:ph type="title"/>
          </p:nvPr>
        </p:nvSpPr>
        <p:spPr>
          <a:xfrm>
            <a:off x="713225" y="539500"/>
            <a:ext cx="3505800" cy="612900"/>
          </a:xfrm>
          <a:prstGeom prst="rect">
            <a:avLst/>
          </a:prstGeom>
        </p:spPr>
        <p:txBody>
          <a:bodyPr spcFirstLastPara="1" wrap="square" lIns="91425" tIns="91425" rIns="91425" bIns="91425" anchor="t" anchorCtr="0">
            <a:noAutofit/>
          </a:bodyPr>
          <a:lstStyle>
            <a:lvl1pPr lvl="0"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a:endParaRPr/>
          </a:p>
        </p:txBody>
      </p:sp>
      <p:sp>
        <p:nvSpPr>
          <p:cNvPr id="494" name="Google Shape;494;p23"/>
          <p:cNvSpPr/>
          <p:nvPr/>
        </p:nvSpPr>
        <p:spPr>
          <a:xfrm>
            <a:off x="775" y="1527200"/>
            <a:ext cx="1203800" cy="698975"/>
          </a:xfrm>
          <a:custGeom>
            <a:avLst/>
            <a:gdLst/>
            <a:ahLst/>
            <a:cxnLst/>
            <a:rect l="l" t="t" r="r" b="b"/>
            <a:pathLst>
              <a:path w="48152" h="27959" fill="none" extrusionOk="0">
                <a:moveTo>
                  <a:pt x="0" y="25490"/>
                </a:moveTo>
                <a:cubicBezTo>
                  <a:pt x="933" y="26182"/>
                  <a:pt x="2016" y="26694"/>
                  <a:pt x="3160" y="26995"/>
                </a:cubicBezTo>
                <a:cubicBezTo>
                  <a:pt x="6862" y="27958"/>
                  <a:pt x="10774" y="26273"/>
                  <a:pt x="13934" y="24106"/>
                </a:cubicBezTo>
                <a:cubicBezTo>
                  <a:pt x="14957" y="23384"/>
                  <a:pt x="15950" y="22631"/>
                  <a:pt x="16943" y="21879"/>
                </a:cubicBezTo>
                <a:cubicBezTo>
                  <a:pt x="19020" y="20314"/>
                  <a:pt x="21127" y="18749"/>
                  <a:pt x="23504" y="17756"/>
                </a:cubicBezTo>
                <a:lnTo>
                  <a:pt x="23564" y="17756"/>
                </a:lnTo>
                <a:cubicBezTo>
                  <a:pt x="28921" y="15619"/>
                  <a:pt x="35030" y="16612"/>
                  <a:pt x="39484" y="20314"/>
                </a:cubicBezTo>
                <a:cubicBezTo>
                  <a:pt x="40267" y="21006"/>
                  <a:pt x="41380" y="21819"/>
                  <a:pt x="42253" y="21217"/>
                </a:cubicBezTo>
                <a:cubicBezTo>
                  <a:pt x="43005" y="20705"/>
                  <a:pt x="42885" y="19622"/>
                  <a:pt x="43005" y="18719"/>
                </a:cubicBezTo>
                <a:cubicBezTo>
                  <a:pt x="43276" y="16943"/>
                  <a:pt x="44781" y="15649"/>
                  <a:pt x="46045" y="14325"/>
                </a:cubicBezTo>
                <a:cubicBezTo>
                  <a:pt x="46406" y="13934"/>
                  <a:pt x="46737" y="13513"/>
                  <a:pt x="47038" y="13091"/>
                </a:cubicBezTo>
                <a:cubicBezTo>
                  <a:pt x="47760" y="11948"/>
                  <a:pt x="48152" y="10623"/>
                  <a:pt x="47580" y="9450"/>
                </a:cubicBezTo>
                <a:cubicBezTo>
                  <a:pt x="47429" y="9179"/>
                  <a:pt x="47249" y="8908"/>
                  <a:pt x="47038" y="8697"/>
                </a:cubicBezTo>
                <a:cubicBezTo>
                  <a:pt x="45172" y="6922"/>
                  <a:pt x="41049" y="7945"/>
                  <a:pt x="39153" y="5869"/>
                </a:cubicBezTo>
                <a:cubicBezTo>
                  <a:pt x="37588" y="4183"/>
                  <a:pt x="37859" y="783"/>
                  <a:pt x="35632" y="241"/>
                </a:cubicBezTo>
                <a:cubicBezTo>
                  <a:pt x="34609" y="0"/>
                  <a:pt x="33586" y="572"/>
                  <a:pt x="32683" y="1114"/>
                </a:cubicBezTo>
                <a:cubicBezTo>
                  <a:pt x="29764" y="2829"/>
                  <a:pt x="26694" y="4274"/>
                  <a:pt x="23504" y="5477"/>
                </a:cubicBezTo>
                <a:cubicBezTo>
                  <a:pt x="16010" y="8306"/>
                  <a:pt x="8005" y="9630"/>
                  <a:pt x="0" y="9360"/>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3"/>
          <p:cNvSpPr/>
          <p:nvPr/>
        </p:nvSpPr>
        <p:spPr>
          <a:xfrm>
            <a:off x="775" y="1781500"/>
            <a:ext cx="419825" cy="277650"/>
          </a:xfrm>
          <a:custGeom>
            <a:avLst/>
            <a:gdLst/>
            <a:ahLst/>
            <a:cxnLst/>
            <a:rect l="l" t="t" r="r" b="b"/>
            <a:pathLst>
              <a:path w="16793" h="11106" fill="none" extrusionOk="0">
                <a:moveTo>
                  <a:pt x="0" y="2709"/>
                </a:moveTo>
                <a:cubicBezTo>
                  <a:pt x="3792" y="2799"/>
                  <a:pt x="7584" y="2167"/>
                  <a:pt x="11165" y="843"/>
                </a:cubicBezTo>
                <a:cubicBezTo>
                  <a:pt x="12219" y="451"/>
                  <a:pt x="13362" y="0"/>
                  <a:pt x="14446" y="271"/>
                </a:cubicBezTo>
                <a:cubicBezTo>
                  <a:pt x="15710" y="572"/>
                  <a:pt x="16582" y="1806"/>
                  <a:pt x="16703" y="3100"/>
                </a:cubicBezTo>
                <a:cubicBezTo>
                  <a:pt x="16793" y="4394"/>
                  <a:pt x="16402" y="5658"/>
                  <a:pt x="15619" y="6711"/>
                </a:cubicBezTo>
                <a:cubicBezTo>
                  <a:pt x="13452" y="9781"/>
                  <a:pt x="9450" y="11105"/>
                  <a:pt x="5718" y="10864"/>
                </a:cubicBezTo>
                <a:cubicBezTo>
                  <a:pt x="3762" y="10714"/>
                  <a:pt x="1836" y="10292"/>
                  <a:pt x="0" y="9570"/>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3"/>
          <p:cNvSpPr/>
          <p:nvPr/>
        </p:nvSpPr>
        <p:spPr>
          <a:xfrm>
            <a:off x="583100" y="1574600"/>
            <a:ext cx="477025" cy="365675"/>
          </a:xfrm>
          <a:custGeom>
            <a:avLst/>
            <a:gdLst/>
            <a:ahLst/>
            <a:cxnLst/>
            <a:rect l="l" t="t" r="r" b="b"/>
            <a:pathLst>
              <a:path w="19081" h="14627" fill="none" extrusionOk="0">
                <a:moveTo>
                  <a:pt x="18268" y="8487"/>
                </a:moveTo>
                <a:cubicBezTo>
                  <a:pt x="17606" y="7464"/>
                  <a:pt x="16221" y="7283"/>
                  <a:pt x="15018" y="7163"/>
                </a:cubicBezTo>
                <a:cubicBezTo>
                  <a:pt x="13814" y="7012"/>
                  <a:pt x="12399" y="6651"/>
                  <a:pt x="12008" y="5507"/>
                </a:cubicBezTo>
                <a:cubicBezTo>
                  <a:pt x="11707" y="4635"/>
                  <a:pt x="12129" y="3672"/>
                  <a:pt x="11828" y="2829"/>
                </a:cubicBezTo>
                <a:cubicBezTo>
                  <a:pt x="10865" y="0"/>
                  <a:pt x="7434" y="2287"/>
                  <a:pt x="6471" y="3702"/>
                </a:cubicBezTo>
                <a:cubicBezTo>
                  <a:pt x="5869" y="4635"/>
                  <a:pt x="5417" y="5477"/>
                  <a:pt x="4485" y="6139"/>
                </a:cubicBezTo>
                <a:cubicBezTo>
                  <a:pt x="3431" y="6892"/>
                  <a:pt x="2017" y="6711"/>
                  <a:pt x="994" y="7433"/>
                </a:cubicBezTo>
                <a:cubicBezTo>
                  <a:pt x="0" y="8126"/>
                  <a:pt x="121" y="9931"/>
                  <a:pt x="1084" y="10804"/>
                </a:cubicBezTo>
                <a:cubicBezTo>
                  <a:pt x="2047" y="11677"/>
                  <a:pt x="3461" y="11827"/>
                  <a:pt x="4725" y="11707"/>
                </a:cubicBezTo>
                <a:cubicBezTo>
                  <a:pt x="6019" y="11586"/>
                  <a:pt x="7283" y="11225"/>
                  <a:pt x="8577" y="11286"/>
                </a:cubicBezTo>
                <a:cubicBezTo>
                  <a:pt x="10142" y="11316"/>
                  <a:pt x="11617" y="11948"/>
                  <a:pt x="12761" y="13001"/>
                </a:cubicBezTo>
                <a:cubicBezTo>
                  <a:pt x="13423" y="13633"/>
                  <a:pt x="14055" y="14445"/>
                  <a:pt x="14988" y="14506"/>
                </a:cubicBezTo>
                <a:cubicBezTo>
                  <a:pt x="16101" y="14626"/>
                  <a:pt x="16974" y="13513"/>
                  <a:pt x="17546" y="12519"/>
                </a:cubicBezTo>
                <a:cubicBezTo>
                  <a:pt x="18298" y="11286"/>
                  <a:pt x="19081" y="9691"/>
                  <a:pt x="18268" y="8487"/>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3"/>
          <p:cNvSpPr/>
          <p:nvPr/>
        </p:nvSpPr>
        <p:spPr>
          <a:xfrm>
            <a:off x="0" y="1286425"/>
            <a:ext cx="1577000" cy="1178250"/>
          </a:xfrm>
          <a:custGeom>
            <a:avLst/>
            <a:gdLst/>
            <a:ahLst/>
            <a:cxnLst/>
            <a:rect l="l" t="t" r="r" b="b"/>
            <a:pathLst>
              <a:path w="63080" h="47130" fill="none" extrusionOk="0">
                <a:moveTo>
                  <a:pt x="31" y="47129"/>
                </a:moveTo>
                <a:cubicBezTo>
                  <a:pt x="2950" y="47009"/>
                  <a:pt x="5839" y="46286"/>
                  <a:pt x="8458" y="44962"/>
                </a:cubicBezTo>
                <a:cubicBezTo>
                  <a:pt x="11979" y="43157"/>
                  <a:pt x="14838" y="40298"/>
                  <a:pt x="17817" y="37709"/>
                </a:cubicBezTo>
                <a:cubicBezTo>
                  <a:pt x="19563" y="36114"/>
                  <a:pt x="21489" y="34760"/>
                  <a:pt x="23535" y="33617"/>
                </a:cubicBezTo>
                <a:cubicBezTo>
                  <a:pt x="24950" y="32834"/>
                  <a:pt x="26484" y="32292"/>
                  <a:pt x="28109" y="32022"/>
                </a:cubicBezTo>
                <a:cubicBezTo>
                  <a:pt x="31992" y="31390"/>
                  <a:pt x="36536" y="33045"/>
                  <a:pt x="38041" y="36716"/>
                </a:cubicBezTo>
                <a:cubicBezTo>
                  <a:pt x="38914" y="38793"/>
                  <a:pt x="38823" y="41441"/>
                  <a:pt x="40599" y="42826"/>
                </a:cubicBezTo>
                <a:cubicBezTo>
                  <a:pt x="42073" y="43969"/>
                  <a:pt x="44240" y="43698"/>
                  <a:pt x="45895" y="42886"/>
                </a:cubicBezTo>
                <a:cubicBezTo>
                  <a:pt x="46287" y="42675"/>
                  <a:pt x="46678" y="42434"/>
                  <a:pt x="47039" y="42194"/>
                </a:cubicBezTo>
                <a:cubicBezTo>
                  <a:pt x="49326" y="40629"/>
                  <a:pt x="50861" y="38161"/>
                  <a:pt x="51252" y="35392"/>
                </a:cubicBezTo>
                <a:cubicBezTo>
                  <a:pt x="51433" y="34128"/>
                  <a:pt x="51343" y="32804"/>
                  <a:pt x="51463" y="31540"/>
                </a:cubicBezTo>
                <a:cubicBezTo>
                  <a:pt x="51493" y="30968"/>
                  <a:pt x="51614" y="30427"/>
                  <a:pt x="51734" y="29885"/>
                </a:cubicBezTo>
                <a:cubicBezTo>
                  <a:pt x="52938" y="25732"/>
                  <a:pt x="57693" y="23896"/>
                  <a:pt x="60702" y="20796"/>
                </a:cubicBezTo>
                <a:cubicBezTo>
                  <a:pt x="61786" y="19653"/>
                  <a:pt x="62688" y="18238"/>
                  <a:pt x="62899" y="16673"/>
                </a:cubicBezTo>
                <a:cubicBezTo>
                  <a:pt x="63080" y="15108"/>
                  <a:pt x="62418" y="13423"/>
                  <a:pt x="61033" y="12671"/>
                </a:cubicBezTo>
                <a:cubicBezTo>
                  <a:pt x="60130" y="12189"/>
                  <a:pt x="59047" y="12159"/>
                  <a:pt x="58024" y="12189"/>
                </a:cubicBezTo>
                <a:cubicBezTo>
                  <a:pt x="54894" y="12370"/>
                  <a:pt x="51794" y="13242"/>
                  <a:pt x="48664" y="13032"/>
                </a:cubicBezTo>
                <a:cubicBezTo>
                  <a:pt x="48123" y="13002"/>
                  <a:pt x="47581" y="12911"/>
                  <a:pt x="47039" y="12791"/>
                </a:cubicBezTo>
                <a:cubicBezTo>
                  <a:pt x="44451" y="12219"/>
                  <a:pt x="42043" y="10654"/>
                  <a:pt x="41351" y="8156"/>
                </a:cubicBezTo>
                <a:cubicBezTo>
                  <a:pt x="41351" y="8096"/>
                  <a:pt x="41351" y="8066"/>
                  <a:pt x="41321" y="8036"/>
                </a:cubicBezTo>
                <a:cubicBezTo>
                  <a:pt x="40900" y="6260"/>
                  <a:pt x="41321" y="4274"/>
                  <a:pt x="40478" y="2649"/>
                </a:cubicBezTo>
                <a:cubicBezTo>
                  <a:pt x="39214" y="272"/>
                  <a:pt x="35723" y="1"/>
                  <a:pt x="33346" y="1235"/>
                </a:cubicBezTo>
                <a:cubicBezTo>
                  <a:pt x="30938" y="2469"/>
                  <a:pt x="29283" y="4756"/>
                  <a:pt x="27417" y="6682"/>
                </a:cubicBezTo>
                <a:cubicBezTo>
                  <a:pt x="26966" y="7163"/>
                  <a:pt x="26514" y="7615"/>
                  <a:pt x="26003" y="8036"/>
                </a:cubicBezTo>
                <a:cubicBezTo>
                  <a:pt x="25220" y="8728"/>
                  <a:pt x="24378" y="9390"/>
                  <a:pt x="23505" y="9992"/>
                </a:cubicBezTo>
                <a:cubicBezTo>
                  <a:pt x="16764" y="14687"/>
                  <a:pt x="7886" y="16282"/>
                  <a:pt x="1" y="13995"/>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3"/>
          <p:cNvSpPr/>
          <p:nvPr/>
        </p:nvSpPr>
        <p:spPr>
          <a:xfrm>
            <a:off x="278400" y="2146400"/>
            <a:ext cx="657575" cy="455200"/>
          </a:xfrm>
          <a:custGeom>
            <a:avLst/>
            <a:gdLst/>
            <a:ahLst/>
            <a:cxnLst/>
            <a:rect l="l" t="t" r="r" b="b"/>
            <a:pathLst>
              <a:path w="26303" h="18208" fill="none" extrusionOk="0">
                <a:moveTo>
                  <a:pt x="25791" y="11225"/>
                </a:moveTo>
                <a:lnTo>
                  <a:pt x="23925" y="6440"/>
                </a:lnTo>
                <a:cubicBezTo>
                  <a:pt x="23173" y="4454"/>
                  <a:pt x="22240" y="2317"/>
                  <a:pt x="20314" y="1384"/>
                </a:cubicBezTo>
                <a:cubicBezTo>
                  <a:pt x="17756" y="0"/>
                  <a:pt x="14385" y="1685"/>
                  <a:pt x="12399" y="3431"/>
                </a:cubicBezTo>
                <a:lnTo>
                  <a:pt x="12219" y="3581"/>
                </a:lnTo>
                <a:cubicBezTo>
                  <a:pt x="9269" y="6290"/>
                  <a:pt x="5989" y="8697"/>
                  <a:pt x="2859" y="11195"/>
                </a:cubicBezTo>
                <a:cubicBezTo>
                  <a:pt x="1956" y="11948"/>
                  <a:pt x="993" y="12700"/>
                  <a:pt x="482" y="13753"/>
                </a:cubicBezTo>
                <a:cubicBezTo>
                  <a:pt x="120" y="14506"/>
                  <a:pt x="0" y="15318"/>
                  <a:pt x="150" y="16161"/>
                </a:cubicBezTo>
                <a:cubicBezTo>
                  <a:pt x="331" y="17274"/>
                  <a:pt x="903" y="18207"/>
                  <a:pt x="2618" y="17184"/>
                </a:cubicBezTo>
                <a:cubicBezTo>
                  <a:pt x="5778" y="15288"/>
                  <a:pt x="8938" y="13332"/>
                  <a:pt x="12399" y="12008"/>
                </a:cubicBezTo>
                <a:cubicBezTo>
                  <a:pt x="13151" y="11707"/>
                  <a:pt x="13904" y="11436"/>
                  <a:pt x="14686" y="11165"/>
                </a:cubicBezTo>
                <a:cubicBezTo>
                  <a:pt x="16341" y="10654"/>
                  <a:pt x="18177" y="10202"/>
                  <a:pt x="19712" y="10985"/>
                </a:cubicBezTo>
                <a:cubicBezTo>
                  <a:pt x="20495" y="11346"/>
                  <a:pt x="21127" y="12008"/>
                  <a:pt x="21759" y="12610"/>
                </a:cubicBezTo>
                <a:cubicBezTo>
                  <a:pt x="22511" y="13332"/>
                  <a:pt x="23474" y="13964"/>
                  <a:pt x="24557" y="13874"/>
                </a:cubicBezTo>
                <a:cubicBezTo>
                  <a:pt x="25009" y="13813"/>
                  <a:pt x="25400" y="13633"/>
                  <a:pt x="25701" y="13302"/>
                </a:cubicBezTo>
                <a:cubicBezTo>
                  <a:pt x="26303" y="12610"/>
                  <a:pt x="26032" y="11887"/>
                  <a:pt x="25791" y="11225"/>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3"/>
          <p:cNvSpPr/>
          <p:nvPr/>
        </p:nvSpPr>
        <p:spPr>
          <a:xfrm>
            <a:off x="775" y="2518050"/>
            <a:ext cx="134700" cy="209950"/>
          </a:xfrm>
          <a:custGeom>
            <a:avLst/>
            <a:gdLst/>
            <a:ahLst/>
            <a:cxnLst/>
            <a:rect l="l" t="t" r="r" b="b"/>
            <a:pathLst>
              <a:path w="5388" h="8398" fill="none" extrusionOk="0">
                <a:moveTo>
                  <a:pt x="0" y="8397"/>
                </a:moveTo>
                <a:cubicBezTo>
                  <a:pt x="873" y="8247"/>
                  <a:pt x="1715" y="7916"/>
                  <a:pt x="2498" y="7494"/>
                </a:cubicBezTo>
                <a:cubicBezTo>
                  <a:pt x="3220" y="7043"/>
                  <a:pt x="3852" y="6471"/>
                  <a:pt x="4334" y="5779"/>
                </a:cubicBezTo>
                <a:cubicBezTo>
                  <a:pt x="5026" y="4816"/>
                  <a:pt x="5387" y="3642"/>
                  <a:pt x="5267" y="2469"/>
                </a:cubicBezTo>
                <a:cubicBezTo>
                  <a:pt x="5176" y="1475"/>
                  <a:pt x="4635" y="452"/>
                  <a:pt x="3672" y="121"/>
                </a:cubicBezTo>
                <a:cubicBezTo>
                  <a:pt x="3130" y="1"/>
                  <a:pt x="2588" y="1"/>
                  <a:pt x="2046" y="91"/>
                </a:cubicBezTo>
                <a:lnTo>
                  <a:pt x="0" y="362"/>
                </a:ln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3"/>
          <p:cNvSpPr/>
          <p:nvPr/>
        </p:nvSpPr>
        <p:spPr>
          <a:xfrm rot="-5400000">
            <a:off x="-577062" y="3606013"/>
            <a:ext cx="2117925" cy="918675"/>
          </a:xfrm>
          <a:custGeom>
            <a:avLst/>
            <a:gdLst/>
            <a:ahLst/>
            <a:cxnLst/>
            <a:rect l="l" t="t" r="r" b="b"/>
            <a:pathLst>
              <a:path w="84717" h="36747" fill="none" extrusionOk="0">
                <a:moveTo>
                  <a:pt x="31449" y="1"/>
                </a:moveTo>
                <a:cubicBezTo>
                  <a:pt x="34459" y="3342"/>
                  <a:pt x="39304" y="4997"/>
                  <a:pt x="43698" y="4004"/>
                </a:cubicBezTo>
                <a:cubicBezTo>
                  <a:pt x="44811" y="3763"/>
                  <a:pt x="45925" y="3372"/>
                  <a:pt x="47008" y="3041"/>
                </a:cubicBezTo>
                <a:cubicBezTo>
                  <a:pt x="48483" y="2649"/>
                  <a:pt x="49927" y="2409"/>
                  <a:pt x="51342" y="2830"/>
                </a:cubicBezTo>
                <a:cubicBezTo>
                  <a:pt x="53810" y="3612"/>
                  <a:pt x="55194" y="6170"/>
                  <a:pt x="57090" y="7946"/>
                </a:cubicBezTo>
                <a:cubicBezTo>
                  <a:pt x="60160" y="10805"/>
                  <a:pt x="64704" y="11467"/>
                  <a:pt x="68917" y="11377"/>
                </a:cubicBezTo>
                <a:cubicBezTo>
                  <a:pt x="69459" y="11377"/>
                  <a:pt x="70001" y="11347"/>
                  <a:pt x="70542" y="11317"/>
                </a:cubicBezTo>
                <a:cubicBezTo>
                  <a:pt x="74214" y="11136"/>
                  <a:pt x="77885" y="10655"/>
                  <a:pt x="81497" y="11256"/>
                </a:cubicBezTo>
                <a:cubicBezTo>
                  <a:pt x="82731" y="11437"/>
                  <a:pt x="84205" y="11979"/>
                  <a:pt x="84446" y="13213"/>
                </a:cubicBezTo>
                <a:cubicBezTo>
                  <a:pt x="84717" y="14597"/>
                  <a:pt x="83212" y="15680"/>
                  <a:pt x="81858" y="16132"/>
                </a:cubicBezTo>
                <a:cubicBezTo>
                  <a:pt x="78216" y="17275"/>
                  <a:pt x="74364" y="16523"/>
                  <a:pt x="70542" y="15801"/>
                </a:cubicBezTo>
                <a:cubicBezTo>
                  <a:pt x="66810" y="15078"/>
                  <a:pt x="63079" y="14386"/>
                  <a:pt x="59528" y="15440"/>
                </a:cubicBezTo>
                <a:cubicBezTo>
                  <a:pt x="56398" y="16373"/>
                  <a:pt x="53840" y="18569"/>
                  <a:pt x="51161" y="20465"/>
                </a:cubicBezTo>
                <a:cubicBezTo>
                  <a:pt x="49867" y="21398"/>
                  <a:pt x="48483" y="22181"/>
                  <a:pt x="47038" y="22813"/>
                </a:cubicBezTo>
                <a:cubicBezTo>
                  <a:pt x="46286" y="23144"/>
                  <a:pt x="45533" y="23354"/>
                  <a:pt x="44751" y="23505"/>
                </a:cubicBezTo>
                <a:cubicBezTo>
                  <a:pt x="43878" y="23686"/>
                  <a:pt x="42975" y="23716"/>
                  <a:pt x="42103" y="23625"/>
                </a:cubicBezTo>
                <a:cubicBezTo>
                  <a:pt x="41892" y="23595"/>
                  <a:pt x="41681" y="23565"/>
                  <a:pt x="41471" y="23505"/>
                </a:cubicBezTo>
                <a:cubicBezTo>
                  <a:pt x="39274" y="23084"/>
                  <a:pt x="37197" y="21880"/>
                  <a:pt x="34970" y="21940"/>
                </a:cubicBezTo>
                <a:cubicBezTo>
                  <a:pt x="33405" y="22030"/>
                  <a:pt x="31901" y="22572"/>
                  <a:pt x="30667" y="23505"/>
                </a:cubicBezTo>
                <a:cubicBezTo>
                  <a:pt x="29523" y="24318"/>
                  <a:pt x="28470" y="25220"/>
                  <a:pt x="27507" y="26213"/>
                </a:cubicBezTo>
                <a:cubicBezTo>
                  <a:pt x="26183" y="27477"/>
                  <a:pt x="24888" y="28772"/>
                  <a:pt x="23504" y="30005"/>
                </a:cubicBezTo>
                <a:cubicBezTo>
                  <a:pt x="21879" y="31480"/>
                  <a:pt x="20133" y="32774"/>
                  <a:pt x="18237" y="33858"/>
                </a:cubicBezTo>
                <a:cubicBezTo>
                  <a:pt x="14716" y="35814"/>
                  <a:pt x="10443" y="36747"/>
                  <a:pt x="6651" y="35422"/>
                </a:cubicBezTo>
                <a:cubicBezTo>
                  <a:pt x="3852" y="34399"/>
                  <a:pt x="1595" y="32232"/>
                  <a:pt x="0" y="29674"/>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3"/>
          <p:cNvSpPr/>
          <p:nvPr/>
        </p:nvSpPr>
        <p:spPr>
          <a:xfrm rot="10800000">
            <a:off x="2076475" y="4986613"/>
            <a:ext cx="330300" cy="149000"/>
          </a:xfrm>
          <a:custGeom>
            <a:avLst/>
            <a:gdLst/>
            <a:ahLst/>
            <a:cxnLst/>
            <a:rect l="l" t="t" r="r" b="b"/>
            <a:pathLst>
              <a:path w="13212" h="5960" fill="none" extrusionOk="0">
                <a:moveTo>
                  <a:pt x="13152" y="1"/>
                </a:moveTo>
                <a:cubicBezTo>
                  <a:pt x="13212" y="1927"/>
                  <a:pt x="12279" y="3733"/>
                  <a:pt x="10684" y="4786"/>
                </a:cubicBezTo>
                <a:cubicBezTo>
                  <a:pt x="8728" y="5960"/>
                  <a:pt x="6260" y="5809"/>
                  <a:pt x="4454" y="4395"/>
                </a:cubicBezTo>
                <a:cubicBezTo>
                  <a:pt x="3341" y="3462"/>
                  <a:pt x="2618" y="2108"/>
                  <a:pt x="1535" y="1084"/>
                </a:cubicBezTo>
                <a:cubicBezTo>
                  <a:pt x="1084" y="663"/>
                  <a:pt x="572" y="302"/>
                  <a:pt x="0"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3"/>
          <p:cNvSpPr/>
          <p:nvPr/>
        </p:nvSpPr>
        <p:spPr>
          <a:xfrm rot="10800000">
            <a:off x="2643750" y="5077638"/>
            <a:ext cx="381475" cy="57975"/>
          </a:xfrm>
          <a:custGeom>
            <a:avLst/>
            <a:gdLst/>
            <a:ahLst/>
            <a:cxnLst/>
            <a:rect l="l" t="t" r="r" b="b"/>
            <a:pathLst>
              <a:path w="15259" h="2319" fill="none" extrusionOk="0">
                <a:moveTo>
                  <a:pt x="0" y="1"/>
                </a:moveTo>
                <a:cubicBezTo>
                  <a:pt x="1625" y="1506"/>
                  <a:pt x="3792" y="2318"/>
                  <a:pt x="6049" y="2288"/>
                </a:cubicBezTo>
                <a:cubicBezTo>
                  <a:pt x="9209" y="2228"/>
                  <a:pt x="12219" y="934"/>
                  <a:pt x="15258"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3"/>
          <p:cNvSpPr/>
          <p:nvPr/>
        </p:nvSpPr>
        <p:spPr>
          <a:xfrm rot="-5400000">
            <a:off x="-120387" y="4058188"/>
            <a:ext cx="845700" cy="559800"/>
          </a:xfrm>
          <a:custGeom>
            <a:avLst/>
            <a:gdLst/>
            <a:ahLst/>
            <a:cxnLst/>
            <a:rect l="l" t="t" r="r" b="b"/>
            <a:pathLst>
              <a:path w="33828" h="22392" fill="none" extrusionOk="0">
                <a:moveTo>
                  <a:pt x="1" y="1"/>
                </a:moveTo>
                <a:cubicBezTo>
                  <a:pt x="151" y="5418"/>
                  <a:pt x="272" y="10805"/>
                  <a:pt x="422" y="16222"/>
                </a:cubicBezTo>
                <a:cubicBezTo>
                  <a:pt x="452" y="18208"/>
                  <a:pt x="723" y="20586"/>
                  <a:pt x="2499" y="21549"/>
                </a:cubicBezTo>
                <a:cubicBezTo>
                  <a:pt x="4034" y="22391"/>
                  <a:pt x="5990" y="21639"/>
                  <a:pt x="7344" y="20556"/>
                </a:cubicBezTo>
                <a:cubicBezTo>
                  <a:pt x="7916" y="20074"/>
                  <a:pt x="8457" y="19563"/>
                  <a:pt x="8969" y="19051"/>
                </a:cubicBezTo>
                <a:cubicBezTo>
                  <a:pt x="9661" y="18299"/>
                  <a:pt x="10474" y="17636"/>
                  <a:pt x="11347" y="17095"/>
                </a:cubicBezTo>
                <a:cubicBezTo>
                  <a:pt x="13875" y="15650"/>
                  <a:pt x="17065" y="16041"/>
                  <a:pt x="19893" y="16764"/>
                </a:cubicBezTo>
                <a:cubicBezTo>
                  <a:pt x="22722" y="17456"/>
                  <a:pt x="25642" y="18419"/>
                  <a:pt x="28531" y="17877"/>
                </a:cubicBezTo>
                <a:cubicBezTo>
                  <a:pt x="30096" y="17606"/>
                  <a:pt x="31480" y="16794"/>
                  <a:pt x="32503" y="15590"/>
                </a:cubicBezTo>
                <a:cubicBezTo>
                  <a:pt x="33436" y="14567"/>
                  <a:pt x="33827" y="13182"/>
                  <a:pt x="33557" y="11828"/>
                </a:cubicBezTo>
                <a:cubicBezTo>
                  <a:pt x="33376" y="11106"/>
                  <a:pt x="33015" y="10444"/>
                  <a:pt x="32473" y="9902"/>
                </a:cubicBezTo>
                <a:cubicBezTo>
                  <a:pt x="31149" y="8488"/>
                  <a:pt x="28922" y="7826"/>
                  <a:pt x="26906" y="7886"/>
                </a:cubicBezTo>
                <a:cubicBezTo>
                  <a:pt x="24077" y="7976"/>
                  <a:pt x="21338" y="8969"/>
                  <a:pt x="18539" y="8849"/>
                </a:cubicBezTo>
                <a:cubicBezTo>
                  <a:pt x="14236" y="8668"/>
                  <a:pt x="10353" y="5418"/>
                  <a:pt x="8969" y="1355"/>
                </a:cubicBezTo>
                <a:cubicBezTo>
                  <a:pt x="8819" y="934"/>
                  <a:pt x="8698" y="452"/>
                  <a:pt x="8608"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3"/>
          <p:cNvSpPr/>
          <p:nvPr/>
        </p:nvSpPr>
        <p:spPr>
          <a:xfrm rot="-5400000">
            <a:off x="253938" y="4640138"/>
            <a:ext cx="252800" cy="715550"/>
          </a:xfrm>
          <a:custGeom>
            <a:avLst/>
            <a:gdLst/>
            <a:ahLst/>
            <a:cxnLst/>
            <a:rect l="l" t="t" r="r" b="b"/>
            <a:pathLst>
              <a:path w="10112" h="28622" fill="none" extrusionOk="0">
                <a:moveTo>
                  <a:pt x="0" y="14868"/>
                </a:moveTo>
                <a:cubicBezTo>
                  <a:pt x="1174" y="16794"/>
                  <a:pt x="2137" y="18840"/>
                  <a:pt x="2468" y="21067"/>
                </a:cubicBezTo>
                <a:cubicBezTo>
                  <a:pt x="2558" y="21880"/>
                  <a:pt x="2588" y="22692"/>
                  <a:pt x="2648" y="23505"/>
                </a:cubicBezTo>
                <a:cubicBezTo>
                  <a:pt x="2678" y="24017"/>
                  <a:pt x="2769" y="24528"/>
                  <a:pt x="2859" y="25010"/>
                </a:cubicBezTo>
                <a:cubicBezTo>
                  <a:pt x="3160" y="26304"/>
                  <a:pt x="3942" y="27598"/>
                  <a:pt x="5176" y="28019"/>
                </a:cubicBezTo>
                <a:cubicBezTo>
                  <a:pt x="6862" y="28621"/>
                  <a:pt x="8728" y="27387"/>
                  <a:pt x="9480" y="25762"/>
                </a:cubicBezTo>
                <a:cubicBezTo>
                  <a:pt x="9781" y="25070"/>
                  <a:pt x="9992" y="24287"/>
                  <a:pt x="10052" y="23505"/>
                </a:cubicBezTo>
                <a:cubicBezTo>
                  <a:pt x="10112" y="22512"/>
                  <a:pt x="10112" y="21519"/>
                  <a:pt x="10052" y="20526"/>
                </a:cubicBezTo>
                <a:cubicBezTo>
                  <a:pt x="9811" y="16373"/>
                  <a:pt x="9570" y="12189"/>
                  <a:pt x="9329" y="8006"/>
                </a:cubicBezTo>
                <a:cubicBezTo>
                  <a:pt x="9179" y="5298"/>
                  <a:pt x="8998" y="2529"/>
                  <a:pt x="8156"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3"/>
          <p:cNvSpPr/>
          <p:nvPr/>
        </p:nvSpPr>
        <p:spPr>
          <a:xfrm rot="-5400000">
            <a:off x="-573300" y="3359225"/>
            <a:ext cx="2360950" cy="1169225"/>
          </a:xfrm>
          <a:custGeom>
            <a:avLst/>
            <a:gdLst/>
            <a:ahLst/>
            <a:cxnLst/>
            <a:rect l="l" t="t" r="r" b="b"/>
            <a:pathLst>
              <a:path w="94438" h="46769" fill="none" extrusionOk="0">
                <a:moveTo>
                  <a:pt x="0" y="41953"/>
                </a:moveTo>
                <a:cubicBezTo>
                  <a:pt x="1475" y="42796"/>
                  <a:pt x="3040" y="43488"/>
                  <a:pt x="4665" y="43999"/>
                </a:cubicBezTo>
                <a:cubicBezTo>
                  <a:pt x="10834" y="46106"/>
                  <a:pt x="18358" y="46768"/>
                  <a:pt x="23504" y="43097"/>
                </a:cubicBezTo>
                <a:cubicBezTo>
                  <a:pt x="24046" y="42705"/>
                  <a:pt x="24557" y="42284"/>
                  <a:pt x="25009" y="41833"/>
                </a:cubicBezTo>
                <a:cubicBezTo>
                  <a:pt x="27115" y="39726"/>
                  <a:pt x="28349" y="36927"/>
                  <a:pt x="29974" y="34429"/>
                </a:cubicBezTo>
                <a:cubicBezTo>
                  <a:pt x="31600" y="31931"/>
                  <a:pt x="33887" y="29554"/>
                  <a:pt x="36836" y="29163"/>
                </a:cubicBezTo>
                <a:cubicBezTo>
                  <a:pt x="40387" y="28681"/>
                  <a:pt x="43577" y="31179"/>
                  <a:pt x="47038" y="32112"/>
                </a:cubicBezTo>
                <a:cubicBezTo>
                  <a:pt x="47730" y="32323"/>
                  <a:pt x="48483" y="32443"/>
                  <a:pt x="49205" y="32473"/>
                </a:cubicBezTo>
                <a:cubicBezTo>
                  <a:pt x="55074" y="32654"/>
                  <a:pt x="58835" y="26545"/>
                  <a:pt x="63921" y="23505"/>
                </a:cubicBezTo>
                <a:cubicBezTo>
                  <a:pt x="65908" y="22301"/>
                  <a:pt x="68225" y="21699"/>
                  <a:pt x="70542" y="21820"/>
                </a:cubicBezTo>
                <a:cubicBezTo>
                  <a:pt x="72498" y="21910"/>
                  <a:pt x="74424" y="22211"/>
                  <a:pt x="76320" y="22723"/>
                </a:cubicBezTo>
                <a:cubicBezTo>
                  <a:pt x="77404" y="22993"/>
                  <a:pt x="78487" y="23264"/>
                  <a:pt x="79601" y="23505"/>
                </a:cubicBezTo>
                <a:cubicBezTo>
                  <a:pt x="81737" y="23986"/>
                  <a:pt x="83874" y="24348"/>
                  <a:pt x="86011" y="24137"/>
                </a:cubicBezTo>
                <a:cubicBezTo>
                  <a:pt x="86914" y="24047"/>
                  <a:pt x="87787" y="23836"/>
                  <a:pt x="88659" y="23505"/>
                </a:cubicBezTo>
                <a:cubicBezTo>
                  <a:pt x="90946" y="22662"/>
                  <a:pt x="92903" y="21007"/>
                  <a:pt x="93535" y="18690"/>
                </a:cubicBezTo>
                <a:cubicBezTo>
                  <a:pt x="94437" y="15349"/>
                  <a:pt x="92210" y="11798"/>
                  <a:pt x="89201" y="10083"/>
                </a:cubicBezTo>
                <a:cubicBezTo>
                  <a:pt x="86192" y="8397"/>
                  <a:pt x="82580" y="8187"/>
                  <a:pt x="79119" y="8187"/>
                </a:cubicBezTo>
                <a:cubicBezTo>
                  <a:pt x="76260" y="8187"/>
                  <a:pt x="73341" y="8337"/>
                  <a:pt x="70542" y="7826"/>
                </a:cubicBezTo>
                <a:cubicBezTo>
                  <a:pt x="69940" y="7705"/>
                  <a:pt x="69369" y="7555"/>
                  <a:pt x="68827" y="7404"/>
                </a:cubicBezTo>
                <a:cubicBezTo>
                  <a:pt x="64313" y="6050"/>
                  <a:pt x="60731" y="2679"/>
                  <a:pt x="56819"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3"/>
          <p:cNvSpPr/>
          <p:nvPr/>
        </p:nvSpPr>
        <p:spPr>
          <a:xfrm rot="10800000">
            <a:off x="1946300" y="4860213"/>
            <a:ext cx="1234675" cy="275400"/>
          </a:xfrm>
          <a:custGeom>
            <a:avLst/>
            <a:gdLst/>
            <a:ahLst/>
            <a:cxnLst/>
            <a:rect l="l" t="t" r="r" b="b"/>
            <a:pathLst>
              <a:path w="49387" h="11016" fill="none" extrusionOk="0">
                <a:moveTo>
                  <a:pt x="1" y="1"/>
                </a:moveTo>
                <a:cubicBezTo>
                  <a:pt x="1144" y="1265"/>
                  <a:pt x="2498" y="2288"/>
                  <a:pt x="4003" y="3041"/>
                </a:cubicBezTo>
                <a:cubicBezTo>
                  <a:pt x="6471" y="4335"/>
                  <a:pt x="9300" y="4816"/>
                  <a:pt x="12069" y="4485"/>
                </a:cubicBezTo>
                <a:cubicBezTo>
                  <a:pt x="14476" y="4154"/>
                  <a:pt x="16733" y="3221"/>
                  <a:pt x="19051" y="2619"/>
                </a:cubicBezTo>
                <a:cubicBezTo>
                  <a:pt x="21368" y="2047"/>
                  <a:pt x="23956" y="1867"/>
                  <a:pt x="26093" y="2980"/>
                </a:cubicBezTo>
                <a:cubicBezTo>
                  <a:pt x="26604" y="3251"/>
                  <a:pt x="27056" y="3552"/>
                  <a:pt x="27507" y="3913"/>
                </a:cubicBezTo>
                <a:cubicBezTo>
                  <a:pt x="28892" y="5117"/>
                  <a:pt x="30005" y="6682"/>
                  <a:pt x="31389" y="7916"/>
                </a:cubicBezTo>
                <a:cubicBezTo>
                  <a:pt x="33436" y="9661"/>
                  <a:pt x="36084" y="10564"/>
                  <a:pt x="38763" y="10835"/>
                </a:cubicBezTo>
                <a:cubicBezTo>
                  <a:pt x="40568" y="11016"/>
                  <a:pt x="42494" y="10865"/>
                  <a:pt x="44059" y="9962"/>
                </a:cubicBezTo>
                <a:cubicBezTo>
                  <a:pt x="47400" y="8006"/>
                  <a:pt x="47851" y="3642"/>
                  <a:pt x="49386"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6">
  <p:cSld name="CUSTOM_4_1_1_1">
    <p:spTree>
      <p:nvGrpSpPr>
        <p:cNvPr id="1" name="Shape 507"/>
        <p:cNvGrpSpPr/>
        <p:nvPr/>
      </p:nvGrpSpPr>
      <p:grpSpPr>
        <a:xfrm>
          <a:off x="0" y="0"/>
          <a:ext cx="0" cy="0"/>
          <a:chOff x="0" y="0"/>
          <a:chExt cx="0" cy="0"/>
        </a:xfrm>
      </p:grpSpPr>
      <p:sp>
        <p:nvSpPr>
          <p:cNvPr id="508" name="Google Shape;508;p24"/>
          <p:cNvSpPr/>
          <p:nvPr/>
        </p:nvSpPr>
        <p:spPr>
          <a:xfrm rot="5400000">
            <a:off x="4292400" y="291900"/>
            <a:ext cx="5143500" cy="4559700"/>
          </a:xfrm>
          <a:prstGeom prst="rect">
            <a:avLst/>
          </a:prstGeom>
          <a:solidFill>
            <a:schemeClr val="lt2"/>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cxnSp>
        <p:nvCxnSpPr>
          <p:cNvPr id="509" name="Google Shape;509;p24"/>
          <p:cNvCxnSpPr/>
          <p:nvPr/>
        </p:nvCxnSpPr>
        <p:spPr>
          <a:xfrm rot="5400000">
            <a:off x="2016120" y="2571750"/>
            <a:ext cx="5143500" cy="0"/>
          </a:xfrm>
          <a:prstGeom prst="straightConnector1">
            <a:avLst/>
          </a:prstGeom>
          <a:noFill/>
          <a:ln w="19050" cap="flat" cmpd="sng">
            <a:solidFill>
              <a:schemeClr val="accent1"/>
            </a:solidFill>
            <a:prstDash val="solid"/>
            <a:round/>
            <a:headEnd type="none" w="med" len="med"/>
            <a:tailEnd type="none" w="med" len="med"/>
          </a:ln>
        </p:spPr>
      </p:cxnSp>
      <p:sp>
        <p:nvSpPr>
          <p:cNvPr id="510" name="Google Shape;510;p24"/>
          <p:cNvSpPr txBox="1">
            <a:spLocks noGrp="1"/>
          </p:cNvSpPr>
          <p:nvPr>
            <p:ph type="subTitle" idx="1"/>
          </p:nvPr>
        </p:nvSpPr>
        <p:spPr>
          <a:xfrm>
            <a:off x="4924974" y="881200"/>
            <a:ext cx="3505800" cy="509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400"/>
            </a:lvl1pPr>
            <a:lvl2pPr lvl="1" algn="r" rtl="0">
              <a:spcBef>
                <a:spcPts val="1600"/>
              </a:spcBef>
              <a:spcAft>
                <a:spcPts val="0"/>
              </a:spcAft>
              <a:buSzPts val="1600"/>
              <a:buNone/>
              <a:defRPr sz="1600"/>
            </a:lvl2pPr>
            <a:lvl3pPr lvl="2" algn="r" rtl="0">
              <a:spcBef>
                <a:spcPts val="1600"/>
              </a:spcBef>
              <a:spcAft>
                <a:spcPts val="0"/>
              </a:spcAft>
              <a:buSzPts val="1600"/>
              <a:buNone/>
              <a:defRPr sz="1600"/>
            </a:lvl3pPr>
            <a:lvl4pPr lvl="3" algn="r" rtl="0">
              <a:spcBef>
                <a:spcPts val="1600"/>
              </a:spcBef>
              <a:spcAft>
                <a:spcPts val="0"/>
              </a:spcAft>
              <a:buSzPts val="1600"/>
              <a:buNone/>
              <a:defRPr sz="1600"/>
            </a:lvl4pPr>
            <a:lvl5pPr lvl="4" algn="r" rtl="0">
              <a:spcBef>
                <a:spcPts val="1600"/>
              </a:spcBef>
              <a:spcAft>
                <a:spcPts val="0"/>
              </a:spcAft>
              <a:buSzPts val="1600"/>
              <a:buNone/>
              <a:defRPr sz="1600"/>
            </a:lvl5pPr>
            <a:lvl6pPr lvl="5" algn="r" rtl="0">
              <a:spcBef>
                <a:spcPts val="1600"/>
              </a:spcBef>
              <a:spcAft>
                <a:spcPts val="0"/>
              </a:spcAft>
              <a:buSzPts val="1600"/>
              <a:buNone/>
              <a:defRPr sz="1600"/>
            </a:lvl6pPr>
            <a:lvl7pPr lvl="6" algn="r" rtl="0">
              <a:spcBef>
                <a:spcPts val="1600"/>
              </a:spcBef>
              <a:spcAft>
                <a:spcPts val="0"/>
              </a:spcAft>
              <a:buSzPts val="1600"/>
              <a:buNone/>
              <a:defRPr sz="1600"/>
            </a:lvl7pPr>
            <a:lvl8pPr lvl="7" algn="r" rtl="0">
              <a:spcBef>
                <a:spcPts val="1600"/>
              </a:spcBef>
              <a:spcAft>
                <a:spcPts val="0"/>
              </a:spcAft>
              <a:buSzPts val="1600"/>
              <a:buNone/>
              <a:defRPr sz="1600"/>
            </a:lvl8pPr>
            <a:lvl9pPr lvl="8" algn="r" rtl="0">
              <a:spcBef>
                <a:spcPts val="1600"/>
              </a:spcBef>
              <a:spcAft>
                <a:spcPts val="1600"/>
              </a:spcAft>
              <a:buSzPts val="1600"/>
              <a:buNone/>
              <a:defRPr sz="1600"/>
            </a:lvl9pPr>
          </a:lstStyle>
          <a:p>
            <a:endParaRPr/>
          </a:p>
        </p:txBody>
      </p:sp>
      <p:sp>
        <p:nvSpPr>
          <p:cNvPr id="511" name="Google Shape;511;p24"/>
          <p:cNvSpPr txBox="1">
            <a:spLocks noGrp="1"/>
          </p:cNvSpPr>
          <p:nvPr>
            <p:ph type="subTitle" idx="2"/>
          </p:nvPr>
        </p:nvSpPr>
        <p:spPr>
          <a:xfrm>
            <a:off x="6932024" y="539500"/>
            <a:ext cx="1498800" cy="341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400">
                <a:latin typeface="Londrina Solid"/>
                <a:ea typeface="Londrina Solid"/>
                <a:cs typeface="Londrina Solid"/>
                <a:sym typeface="Londrina Solid"/>
              </a:defRPr>
            </a:lvl1pPr>
            <a:lvl2pPr lvl="1" algn="r" rtl="0">
              <a:spcBef>
                <a:spcPts val="0"/>
              </a:spcBef>
              <a:spcAft>
                <a:spcPts val="0"/>
              </a:spcAft>
              <a:buSzPts val="3000"/>
              <a:buNone/>
              <a:defRPr sz="3000"/>
            </a:lvl2pPr>
            <a:lvl3pPr lvl="2" algn="r" rtl="0">
              <a:spcBef>
                <a:spcPts val="1600"/>
              </a:spcBef>
              <a:spcAft>
                <a:spcPts val="0"/>
              </a:spcAft>
              <a:buSzPts val="3000"/>
              <a:buNone/>
              <a:defRPr sz="3000"/>
            </a:lvl3pPr>
            <a:lvl4pPr lvl="3" algn="r" rtl="0">
              <a:spcBef>
                <a:spcPts val="1600"/>
              </a:spcBef>
              <a:spcAft>
                <a:spcPts val="0"/>
              </a:spcAft>
              <a:buSzPts val="3000"/>
              <a:buNone/>
              <a:defRPr sz="3000"/>
            </a:lvl4pPr>
            <a:lvl5pPr lvl="4" algn="r" rtl="0">
              <a:spcBef>
                <a:spcPts val="1600"/>
              </a:spcBef>
              <a:spcAft>
                <a:spcPts val="0"/>
              </a:spcAft>
              <a:buSzPts val="3000"/>
              <a:buNone/>
              <a:defRPr sz="3000"/>
            </a:lvl5pPr>
            <a:lvl6pPr lvl="5" algn="r" rtl="0">
              <a:spcBef>
                <a:spcPts val="1600"/>
              </a:spcBef>
              <a:spcAft>
                <a:spcPts val="0"/>
              </a:spcAft>
              <a:buSzPts val="3000"/>
              <a:buNone/>
              <a:defRPr sz="3000"/>
            </a:lvl6pPr>
            <a:lvl7pPr lvl="6" algn="r" rtl="0">
              <a:spcBef>
                <a:spcPts val="1600"/>
              </a:spcBef>
              <a:spcAft>
                <a:spcPts val="0"/>
              </a:spcAft>
              <a:buSzPts val="3000"/>
              <a:buNone/>
              <a:defRPr sz="3000"/>
            </a:lvl7pPr>
            <a:lvl8pPr lvl="7" algn="r" rtl="0">
              <a:spcBef>
                <a:spcPts val="1600"/>
              </a:spcBef>
              <a:spcAft>
                <a:spcPts val="0"/>
              </a:spcAft>
              <a:buSzPts val="3000"/>
              <a:buNone/>
              <a:defRPr sz="3000"/>
            </a:lvl8pPr>
            <a:lvl9pPr lvl="8" algn="r" rtl="0">
              <a:spcBef>
                <a:spcPts val="1600"/>
              </a:spcBef>
              <a:spcAft>
                <a:spcPts val="1600"/>
              </a:spcAft>
              <a:buSzPts val="3000"/>
              <a:buNone/>
              <a:defRPr sz="3000"/>
            </a:lvl9pPr>
          </a:lstStyle>
          <a:p>
            <a:endParaRPr/>
          </a:p>
        </p:txBody>
      </p:sp>
      <p:sp>
        <p:nvSpPr>
          <p:cNvPr id="512" name="Google Shape;512;p24"/>
          <p:cNvSpPr txBox="1">
            <a:spLocks noGrp="1"/>
          </p:cNvSpPr>
          <p:nvPr>
            <p:ph type="subTitle" idx="3"/>
          </p:nvPr>
        </p:nvSpPr>
        <p:spPr>
          <a:xfrm>
            <a:off x="4924974" y="4099475"/>
            <a:ext cx="3505800" cy="509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400"/>
            </a:lvl1pPr>
            <a:lvl2pPr lvl="1" algn="r" rtl="0">
              <a:spcBef>
                <a:spcPts val="1600"/>
              </a:spcBef>
              <a:spcAft>
                <a:spcPts val="0"/>
              </a:spcAft>
              <a:buSzPts val="1600"/>
              <a:buNone/>
              <a:defRPr sz="1600"/>
            </a:lvl2pPr>
            <a:lvl3pPr lvl="2" algn="r" rtl="0">
              <a:spcBef>
                <a:spcPts val="1600"/>
              </a:spcBef>
              <a:spcAft>
                <a:spcPts val="0"/>
              </a:spcAft>
              <a:buSzPts val="1600"/>
              <a:buNone/>
              <a:defRPr sz="1600"/>
            </a:lvl3pPr>
            <a:lvl4pPr lvl="3" algn="r" rtl="0">
              <a:spcBef>
                <a:spcPts val="1600"/>
              </a:spcBef>
              <a:spcAft>
                <a:spcPts val="0"/>
              </a:spcAft>
              <a:buSzPts val="1600"/>
              <a:buNone/>
              <a:defRPr sz="1600"/>
            </a:lvl4pPr>
            <a:lvl5pPr lvl="4" algn="r" rtl="0">
              <a:spcBef>
                <a:spcPts val="1600"/>
              </a:spcBef>
              <a:spcAft>
                <a:spcPts val="0"/>
              </a:spcAft>
              <a:buSzPts val="1600"/>
              <a:buNone/>
              <a:defRPr sz="1600"/>
            </a:lvl5pPr>
            <a:lvl6pPr lvl="5" algn="r" rtl="0">
              <a:spcBef>
                <a:spcPts val="1600"/>
              </a:spcBef>
              <a:spcAft>
                <a:spcPts val="0"/>
              </a:spcAft>
              <a:buSzPts val="1600"/>
              <a:buNone/>
              <a:defRPr sz="1600"/>
            </a:lvl6pPr>
            <a:lvl7pPr lvl="6" algn="r" rtl="0">
              <a:spcBef>
                <a:spcPts val="1600"/>
              </a:spcBef>
              <a:spcAft>
                <a:spcPts val="0"/>
              </a:spcAft>
              <a:buSzPts val="1600"/>
              <a:buNone/>
              <a:defRPr sz="1600"/>
            </a:lvl7pPr>
            <a:lvl8pPr lvl="7" algn="r" rtl="0">
              <a:spcBef>
                <a:spcPts val="1600"/>
              </a:spcBef>
              <a:spcAft>
                <a:spcPts val="0"/>
              </a:spcAft>
              <a:buSzPts val="1600"/>
              <a:buNone/>
              <a:defRPr sz="1600"/>
            </a:lvl8pPr>
            <a:lvl9pPr lvl="8" algn="r" rtl="0">
              <a:spcBef>
                <a:spcPts val="1600"/>
              </a:spcBef>
              <a:spcAft>
                <a:spcPts val="1600"/>
              </a:spcAft>
              <a:buSzPts val="1600"/>
              <a:buNone/>
              <a:defRPr sz="1600"/>
            </a:lvl9pPr>
          </a:lstStyle>
          <a:p>
            <a:endParaRPr/>
          </a:p>
        </p:txBody>
      </p:sp>
      <p:sp>
        <p:nvSpPr>
          <p:cNvPr id="513" name="Google Shape;513;p24"/>
          <p:cNvSpPr txBox="1">
            <a:spLocks noGrp="1"/>
          </p:cNvSpPr>
          <p:nvPr>
            <p:ph type="subTitle" idx="4"/>
          </p:nvPr>
        </p:nvSpPr>
        <p:spPr>
          <a:xfrm>
            <a:off x="6932024" y="3757775"/>
            <a:ext cx="1498800" cy="341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400">
                <a:latin typeface="Londrina Solid"/>
                <a:ea typeface="Londrina Solid"/>
                <a:cs typeface="Londrina Solid"/>
                <a:sym typeface="Londrina Solid"/>
              </a:defRPr>
            </a:lvl1pPr>
            <a:lvl2pPr lvl="1" algn="r" rtl="0">
              <a:spcBef>
                <a:spcPts val="0"/>
              </a:spcBef>
              <a:spcAft>
                <a:spcPts val="0"/>
              </a:spcAft>
              <a:buSzPts val="3000"/>
              <a:buNone/>
              <a:defRPr sz="3000"/>
            </a:lvl2pPr>
            <a:lvl3pPr lvl="2" algn="r" rtl="0">
              <a:spcBef>
                <a:spcPts val="1600"/>
              </a:spcBef>
              <a:spcAft>
                <a:spcPts val="0"/>
              </a:spcAft>
              <a:buSzPts val="3000"/>
              <a:buNone/>
              <a:defRPr sz="3000"/>
            </a:lvl3pPr>
            <a:lvl4pPr lvl="3" algn="r" rtl="0">
              <a:spcBef>
                <a:spcPts val="1600"/>
              </a:spcBef>
              <a:spcAft>
                <a:spcPts val="0"/>
              </a:spcAft>
              <a:buSzPts val="3000"/>
              <a:buNone/>
              <a:defRPr sz="3000"/>
            </a:lvl4pPr>
            <a:lvl5pPr lvl="4" algn="r" rtl="0">
              <a:spcBef>
                <a:spcPts val="1600"/>
              </a:spcBef>
              <a:spcAft>
                <a:spcPts val="0"/>
              </a:spcAft>
              <a:buSzPts val="3000"/>
              <a:buNone/>
              <a:defRPr sz="3000"/>
            </a:lvl5pPr>
            <a:lvl6pPr lvl="5" algn="r" rtl="0">
              <a:spcBef>
                <a:spcPts val="1600"/>
              </a:spcBef>
              <a:spcAft>
                <a:spcPts val="0"/>
              </a:spcAft>
              <a:buSzPts val="3000"/>
              <a:buNone/>
              <a:defRPr sz="3000"/>
            </a:lvl6pPr>
            <a:lvl7pPr lvl="6" algn="r" rtl="0">
              <a:spcBef>
                <a:spcPts val="1600"/>
              </a:spcBef>
              <a:spcAft>
                <a:spcPts val="0"/>
              </a:spcAft>
              <a:buSzPts val="3000"/>
              <a:buNone/>
              <a:defRPr sz="3000"/>
            </a:lvl7pPr>
            <a:lvl8pPr lvl="7" algn="r" rtl="0">
              <a:spcBef>
                <a:spcPts val="1600"/>
              </a:spcBef>
              <a:spcAft>
                <a:spcPts val="0"/>
              </a:spcAft>
              <a:buSzPts val="3000"/>
              <a:buNone/>
              <a:defRPr sz="3000"/>
            </a:lvl8pPr>
            <a:lvl9pPr lvl="8" algn="r" rtl="0">
              <a:spcBef>
                <a:spcPts val="1600"/>
              </a:spcBef>
              <a:spcAft>
                <a:spcPts val="1600"/>
              </a:spcAft>
              <a:buSzPts val="3000"/>
              <a:buNone/>
              <a:defRPr sz="3000"/>
            </a:lvl9pPr>
          </a:lstStyle>
          <a:p>
            <a:endParaRPr/>
          </a:p>
        </p:txBody>
      </p:sp>
      <p:sp>
        <p:nvSpPr>
          <p:cNvPr id="514" name="Google Shape;514;p24"/>
          <p:cNvSpPr txBox="1">
            <a:spLocks noGrp="1"/>
          </p:cNvSpPr>
          <p:nvPr>
            <p:ph type="subTitle" idx="5"/>
          </p:nvPr>
        </p:nvSpPr>
        <p:spPr>
          <a:xfrm>
            <a:off x="4924974" y="2406625"/>
            <a:ext cx="3505800" cy="509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400"/>
            </a:lvl1pPr>
            <a:lvl2pPr lvl="1" algn="r" rtl="0">
              <a:spcBef>
                <a:spcPts val="1600"/>
              </a:spcBef>
              <a:spcAft>
                <a:spcPts val="0"/>
              </a:spcAft>
              <a:buSzPts val="1600"/>
              <a:buNone/>
              <a:defRPr sz="1600"/>
            </a:lvl2pPr>
            <a:lvl3pPr lvl="2" algn="r" rtl="0">
              <a:spcBef>
                <a:spcPts val="1600"/>
              </a:spcBef>
              <a:spcAft>
                <a:spcPts val="0"/>
              </a:spcAft>
              <a:buSzPts val="1600"/>
              <a:buNone/>
              <a:defRPr sz="1600"/>
            </a:lvl3pPr>
            <a:lvl4pPr lvl="3" algn="r" rtl="0">
              <a:spcBef>
                <a:spcPts val="1600"/>
              </a:spcBef>
              <a:spcAft>
                <a:spcPts val="0"/>
              </a:spcAft>
              <a:buSzPts val="1600"/>
              <a:buNone/>
              <a:defRPr sz="1600"/>
            </a:lvl4pPr>
            <a:lvl5pPr lvl="4" algn="r" rtl="0">
              <a:spcBef>
                <a:spcPts val="1600"/>
              </a:spcBef>
              <a:spcAft>
                <a:spcPts val="0"/>
              </a:spcAft>
              <a:buSzPts val="1600"/>
              <a:buNone/>
              <a:defRPr sz="1600"/>
            </a:lvl5pPr>
            <a:lvl6pPr lvl="5" algn="r" rtl="0">
              <a:spcBef>
                <a:spcPts val="1600"/>
              </a:spcBef>
              <a:spcAft>
                <a:spcPts val="0"/>
              </a:spcAft>
              <a:buSzPts val="1600"/>
              <a:buNone/>
              <a:defRPr sz="1600"/>
            </a:lvl6pPr>
            <a:lvl7pPr lvl="6" algn="r" rtl="0">
              <a:spcBef>
                <a:spcPts val="1600"/>
              </a:spcBef>
              <a:spcAft>
                <a:spcPts val="0"/>
              </a:spcAft>
              <a:buSzPts val="1600"/>
              <a:buNone/>
              <a:defRPr sz="1600"/>
            </a:lvl7pPr>
            <a:lvl8pPr lvl="7" algn="r" rtl="0">
              <a:spcBef>
                <a:spcPts val="1600"/>
              </a:spcBef>
              <a:spcAft>
                <a:spcPts val="0"/>
              </a:spcAft>
              <a:buSzPts val="1600"/>
              <a:buNone/>
              <a:defRPr sz="1600"/>
            </a:lvl8pPr>
            <a:lvl9pPr lvl="8" algn="r" rtl="0">
              <a:spcBef>
                <a:spcPts val="1600"/>
              </a:spcBef>
              <a:spcAft>
                <a:spcPts val="1600"/>
              </a:spcAft>
              <a:buSzPts val="1600"/>
              <a:buNone/>
              <a:defRPr sz="1600"/>
            </a:lvl9pPr>
          </a:lstStyle>
          <a:p>
            <a:endParaRPr/>
          </a:p>
        </p:txBody>
      </p:sp>
      <p:sp>
        <p:nvSpPr>
          <p:cNvPr id="515" name="Google Shape;515;p24"/>
          <p:cNvSpPr txBox="1">
            <a:spLocks noGrp="1"/>
          </p:cNvSpPr>
          <p:nvPr>
            <p:ph type="subTitle" idx="6"/>
          </p:nvPr>
        </p:nvSpPr>
        <p:spPr>
          <a:xfrm>
            <a:off x="6932024" y="2064925"/>
            <a:ext cx="1498800" cy="341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400">
                <a:latin typeface="Londrina Solid"/>
                <a:ea typeface="Londrina Solid"/>
                <a:cs typeface="Londrina Solid"/>
                <a:sym typeface="Londrina Solid"/>
              </a:defRPr>
            </a:lvl1pPr>
            <a:lvl2pPr lvl="1" algn="r" rtl="0">
              <a:spcBef>
                <a:spcPts val="0"/>
              </a:spcBef>
              <a:spcAft>
                <a:spcPts val="0"/>
              </a:spcAft>
              <a:buSzPts val="3000"/>
              <a:buNone/>
              <a:defRPr sz="3000"/>
            </a:lvl2pPr>
            <a:lvl3pPr lvl="2" algn="r" rtl="0">
              <a:spcBef>
                <a:spcPts val="1600"/>
              </a:spcBef>
              <a:spcAft>
                <a:spcPts val="0"/>
              </a:spcAft>
              <a:buSzPts val="3000"/>
              <a:buNone/>
              <a:defRPr sz="3000"/>
            </a:lvl3pPr>
            <a:lvl4pPr lvl="3" algn="r" rtl="0">
              <a:spcBef>
                <a:spcPts val="1600"/>
              </a:spcBef>
              <a:spcAft>
                <a:spcPts val="0"/>
              </a:spcAft>
              <a:buSzPts val="3000"/>
              <a:buNone/>
              <a:defRPr sz="3000"/>
            </a:lvl4pPr>
            <a:lvl5pPr lvl="4" algn="r" rtl="0">
              <a:spcBef>
                <a:spcPts val="1600"/>
              </a:spcBef>
              <a:spcAft>
                <a:spcPts val="0"/>
              </a:spcAft>
              <a:buSzPts val="3000"/>
              <a:buNone/>
              <a:defRPr sz="3000"/>
            </a:lvl5pPr>
            <a:lvl6pPr lvl="5" algn="r" rtl="0">
              <a:spcBef>
                <a:spcPts val="1600"/>
              </a:spcBef>
              <a:spcAft>
                <a:spcPts val="0"/>
              </a:spcAft>
              <a:buSzPts val="3000"/>
              <a:buNone/>
              <a:defRPr sz="3000"/>
            </a:lvl6pPr>
            <a:lvl7pPr lvl="6" algn="r" rtl="0">
              <a:spcBef>
                <a:spcPts val="1600"/>
              </a:spcBef>
              <a:spcAft>
                <a:spcPts val="0"/>
              </a:spcAft>
              <a:buSzPts val="3000"/>
              <a:buNone/>
              <a:defRPr sz="3000"/>
            </a:lvl7pPr>
            <a:lvl8pPr lvl="7" algn="r" rtl="0">
              <a:spcBef>
                <a:spcPts val="1600"/>
              </a:spcBef>
              <a:spcAft>
                <a:spcPts val="0"/>
              </a:spcAft>
              <a:buSzPts val="3000"/>
              <a:buNone/>
              <a:defRPr sz="3000"/>
            </a:lvl8pPr>
            <a:lvl9pPr lvl="8" algn="r" rtl="0">
              <a:spcBef>
                <a:spcPts val="1600"/>
              </a:spcBef>
              <a:spcAft>
                <a:spcPts val="1600"/>
              </a:spcAft>
              <a:buSzPts val="3000"/>
              <a:buNone/>
              <a:defRPr sz="3000"/>
            </a:lvl9pPr>
          </a:lstStyle>
          <a:p>
            <a:endParaRPr/>
          </a:p>
        </p:txBody>
      </p:sp>
      <p:sp>
        <p:nvSpPr>
          <p:cNvPr id="516" name="Google Shape;516;p24"/>
          <p:cNvSpPr txBox="1">
            <a:spLocks noGrp="1"/>
          </p:cNvSpPr>
          <p:nvPr>
            <p:ph type="title"/>
          </p:nvPr>
        </p:nvSpPr>
        <p:spPr>
          <a:xfrm>
            <a:off x="713225" y="539500"/>
            <a:ext cx="3505800" cy="612900"/>
          </a:xfrm>
          <a:prstGeom prst="rect">
            <a:avLst/>
          </a:prstGeom>
        </p:spPr>
        <p:txBody>
          <a:bodyPr spcFirstLastPara="1" wrap="square" lIns="91425" tIns="91425" rIns="91425" bIns="91425" anchor="t" anchorCtr="0">
            <a:noAutofit/>
          </a:bodyPr>
          <a:lstStyle>
            <a:lvl1pPr lvl="0"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a:endParaRPr/>
          </a:p>
        </p:txBody>
      </p:sp>
      <p:sp>
        <p:nvSpPr>
          <p:cNvPr id="517" name="Google Shape;517;p24"/>
          <p:cNvSpPr/>
          <p:nvPr/>
        </p:nvSpPr>
        <p:spPr>
          <a:xfrm>
            <a:off x="525" y="3601275"/>
            <a:ext cx="1308875" cy="1584850"/>
          </a:xfrm>
          <a:custGeom>
            <a:avLst/>
            <a:gdLst/>
            <a:ahLst/>
            <a:cxnLst/>
            <a:rect l="l" t="t" r="r" b="b"/>
            <a:pathLst>
              <a:path w="52355" h="63394" extrusionOk="0">
                <a:moveTo>
                  <a:pt x="411" y="0"/>
                </a:moveTo>
                <a:cubicBezTo>
                  <a:pt x="92" y="0"/>
                  <a:pt x="1" y="468"/>
                  <a:pt x="317" y="583"/>
                </a:cubicBezTo>
                <a:cubicBezTo>
                  <a:pt x="3903" y="1646"/>
                  <a:pt x="7338" y="3105"/>
                  <a:pt x="10621" y="4929"/>
                </a:cubicBezTo>
                <a:cubicBezTo>
                  <a:pt x="13387" y="6479"/>
                  <a:pt x="16609" y="7756"/>
                  <a:pt x="17582" y="11069"/>
                </a:cubicBezTo>
                <a:cubicBezTo>
                  <a:pt x="18463" y="14048"/>
                  <a:pt x="17916" y="17331"/>
                  <a:pt x="18007" y="20370"/>
                </a:cubicBezTo>
                <a:cubicBezTo>
                  <a:pt x="18068" y="22923"/>
                  <a:pt x="18797" y="25416"/>
                  <a:pt x="20104" y="27604"/>
                </a:cubicBezTo>
                <a:cubicBezTo>
                  <a:pt x="22901" y="32376"/>
                  <a:pt x="27855" y="37027"/>
                  <a:pt x="33144" y="38881"/>
                </a:cubicBezTo>
                <a:cubicBezTo>
                  <a:pt x="38311" y="40705"/>
                  <a:pt x="48676" y="39246"/>
                  <a:pt x="50895" y="45690"/>
                </a:cubicBezTo>
                <a:cubicBezTo>
                  <a:pt x="51868" y="48577"/>
                  <a:pt x="50530" y="51921"/>
                  <a:pt x="49193" y="54474"/>
                </a:cubicBezTo>
                <a:cubicBezTo>
                  <a:pt x="47643" y="57483"/>
                  <a:pt x="45637" y="60249"/>
                  <a:pt x="43539" y="62894"/>
                </a:cubicBezTo>
                <a:cubicBezTo>
                  <a:pt x="43356" y="63100"/>
                  <a:pt x="43536" y="63394"/>
                  <a:pt x="43741" y="63394"/>
                </a:cubicBezTo>
                <a:cubicBezTo>
                  <a:pt x="43807" y="63394"/>
                  <a:pt x="43875" y="63363"/>
                  <a:pt x="43935" y="63289"/>
                </a:cubicBezTo>
                <a:cubicBezTo>
                  <a:pt x="47217" y="59185"/>
                  <a:pt x="51138" y="54231"/>
                  <a:pt x="51716" y="48790"/>
                </a:cubicBezTo>
                <a:cubicBezTo>
                  <a:pt x="52354" y="42863"/>
                  <a:pt x="46853" y="40705"/>
                  <a:pt x="41928" y="39945"/>
                </a:cubicBezTo>
                <a:cubicBezTo>
                  <a:pt x="38190" y="39337"/>
                  <a:pt x="34390" y="39185"/>
                  <a:pt x="31016" y="37300"/>
                </a:cubicBezTo>
                <a:cubicBezTo>
                  <a:pt x="27703" y="35446"/>
                  <a:pt x="24785" y="32954"/>
                  <a:pt x="22414" y="29975"/>
                </a:cubicBezTo>
                <a:cubicBezTo>
                  <a:pt x="20013" y="26936"/>
                  <a:pt x="18615" y="23714"/>
                  <a:pt x="18585" y="19823"/>
                </a:cubicBezTo>
                <a:cubicBezTo>
                  <a:pt x="18524" y="16814"/>
                  <a:pt x="18980" y="13622"/>
                  <a:pt x="18068" y="10674"/>
                </a:cubicBezTo>
                <a:cubicBezTo>
                  <a:pt x="17126" y="7665"/>
                  <a:pt x="14360" y="6327"/>
                  <a:pt x="11776" y="4899"/>
                </a:cubicBezTo>
                <a:cubicBezTo>
                  <a:pt x="8189" y="2893"/>
                  <a:pt x="4390" y="1251"/>
                  <a:pt x="469" y="5"/>
                </a:cubicBezTo>
                <a:cubicBezTo>
                  <a:pt x="449" y="2"/>
                  <a:pt x="429" y="0"/>
                  <a:pt x="411"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4"/>
          <p:cNvSpPr/>
          <p:nvPr/>
        </p:nvSpPr>
        <p:spPr>
          <a:xfrm>
            <a:off x="750" y="3902800"/>
            <a:ext cx="942375" cy="1283000"/>
          </a:xfrm>
          <a:custGeom>
            <a:avLst/>
            <a:gdLst/>
            <a:ahLst/>
            <a:cxnLst/>
            <a:rect l="l" t="t" r="r" b="b"/>
            <a:pathLst>
              <a:path w="37695" h="51320" extrusionOk="0">
                <a:moveTo>
                  <a:pt x="377" y="0"/>
                </a:moveTo>
                <a:cubicBezTo>
                  <a:pt x="78" y="0"/>
                  <a:pt x="0" y="446"/>
                  <a:pt x="308" y="558"/>
                </a:cubicBezTo>
                <a:cubicBezTo>
                  <a:pt x="5536" y="2078"/>
                  <a:pt x="7512" y="8066"/>
                  <a:pt x="9761" y="12473"/>
                </a:cubicBezTo>
                <a:cubicBezTo>
                  <a:pt x="12284" y="17489"/>
                  <a:pt x="14776" y="21987"/>
                  <a:pt x="18819" y="25908"/>
                </a:cubicBezTo>
                <a:cubicBezTo>
                  <a:pt x="22284" y="29252"/>
                  <a:pt x="25992" y="31957"/>
                  <a:pt x="29822" y="34844"/>
                </a:cubicBezTo>
                <a:cubicBezTo>
                  <a:pt x="31919" y="36425"/>
                  <a:pt x="34108" y="38158"/>
                  <a:pt x="35384" y="40528"/>
                </a:cubicBezTo>
                <a:cubicBezTo>
                  <a:pt x="37208" y="43933"/>
                  <a:pt x="36418" y="47580"/>
                  <a:pt x="34868" y="50893"/>
                </a:cubicBezTo>
                <a:cubicBezTo>
                  <a:pt x="34765" y="51120"/>
                  <a:pt x="34955" y="51319"/>
                  <a:pt x="35136" y="51319"/>
                </a:cubicBezTo>
                <a:cubicBezTo>
                  <a:pt x="35222" y="51319"/>
                  <a:pt x="35305" y="51274"/>
                  <a:pt x="35354" y="51167"/>
                </a:cubicBezTo>
                <a:cubicBezTo>
                  <a:pt x="37694" y="46182"/>
                  <a:pt x="37603" y="41288"/>
                  <a:pt x="33561" y="37246"/>
                </a:cubicBezTo>
                <a:cubicBezTo>
                  <a:pt x="31676" y="35361"/>
                  <a:pt x="29457" y="33841"/>
                  <a:pt x="27330" y="32322"/>
                </a:cubicBezTo>
                <a:cubicBezTo>
                  <a:pt x="24959" y="30619"/>
                  <a:pt x="22709" y="28796"/>
                  <a:pt x="20612" y="26820"/>
                </a:cubicBezTo>
                <a:cubicBezTo>
                  <a:pt x="18241" y="24601"/>
                  <a:pt x="15931" y="22321"/>
                  <a:pt x="14199" y="19586"/>
                </a:cubicBezTo>
                <a:cubicBezTo>
                  <a:pt x="12375" y="16759"/>
                  <a:pt x="11007" y="13628"/>
                  <a:pt x="9457" y="10619"/>
                </a:cubicBezTo>
                <a:cubicBezTo>
                  <a:pt x="7268" y="6364"/>
                  <a:pt x="5475" y="1470"/>
                  <a:pt x="460" y="11"/>
                </a:cubicBezTo>
                <a:cubicBezTo>
                  <a:pt x="430" y="4"/>
                  <a:pt x="403" y="0"/>
                  <a:pt x="377"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4"/>
          <p:cNvSpPr/>
          <p:nvPr/>
        </p:nvSpPr>
        <p:spPr>
          <a:xfrm>
            <a:off x="575" y="4089500"/>
            <a:ext cx="834650" cy="1096200"/>
          </a:xfrm>
          <a:custGeom>
            <a:avLst/>
            <a:gdLst/>
            <a:ahLst/>
            <a:cxnLst/>
            <a:rect l="l" t="t" r="r" b="b"/>
            <a:pathLst>
              <a:path w="33386" h="43848" extrusionOk="0">
                <a:moveTo>
                  <a:pt x="410" y="0"/>
                </a:moveTo>
                <a:cubicBezTo>
                  <a:pt x="170" y="0"/>
                  <a:pt x="0" y="390"/>
                  <a:pt x="254" y="568"/>
                </a:cubicBezTo>
                <a:cubicBezTo>
                  <a:pt x="2290" y="1996"/>
                  <a:pt x="2959" y="4063"/>
                  <a:pt x="3780" y="6282"/>
                </a:cubicBezTo>
                <a:cubicBezTo>
                  <a:pt x="4479" y="8197"/>
                  <a:pt x="5421" y="10021"/>
                  <a:pt x="6607" y="11692"/>
                </a:cubicBezTo>
                <a:cubicBezTo>
                  <a:pt x="9008" y="15036"/>
                  <a:pt x="12169" y="17741"/>
                  <a:pt x="15330" y="20355"/>
                </a:cubicBezTo>
                <a:cubicBezTo>
                  <a:pt x="22382" y="26252"/>
                  <a:pt x="32899" y="32848"/>
                  <a:pt x="30467" y="43486"/>
                </a:cubicBezTo>
                <a:cubicBezTo>
                  <a:pt x="30413" y="43705"/>
                  <a:pt x="30588" y="43847"/>
                  <a:pt x="30756" y="43847"/>
                </a:cubicBezTo>
                <a:cubicBezTo>
                  <a:pt x="30869" y="43847"/>
                  <a:pt x="30978" y="43784"/>
                  <a:pt x="31014" y="43638"/>
                </a:cubicBezTo>
                <a:cubicBezTo>
                  <a:pt x="33385" y="33212"/>
                  <a:pt x="24023" y="26921"/>
                  <a:pt x="17032" y="21054"/>
                </a:cubicBezTo>
                <a:cubicBezTo>
                  <a:pt x="13294" y="17893"/>
                  <a:pt x="9342" y="14823"/>
                  <a:pt x="6607" y="10689"/>
                </a:cubicBezTo>
                <a:cubicBezTo>
                  <a:pt x="4357" y="7285"/>
                  <a:pt x="4023" y="2543"/>
                  <a:pt x="558" y="51"/>
                </a:cubicBezTo>
                <a:cubicBezTo>
                  <a:pt x="508" y="16"/>
                  <a:pt x="458" y="0"/>
                  <a:pt x="410"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4"/>
          <p:cNvSpPr/>
          <p:nvPr/>
        </p:nvSpPr>
        <p:spPr>
          <a:xfrm>
            <a:off x="750" y="4282225"/>
            <a:ext cx="690850" cy="903475"/>
          </a:xfrm>
          <a:custGeom>
            <a:avLst/>
            <a:gdLst/>
            <a:ahLst/>
            <a:cxnLst/>
            <a:rect l="l" t="t" r="r" b="b"/>
            <a:pathLst>
              <a:path w="27634" h="36139" extrusionOk="0">
                <a:moveTo>
                  <a:pt x="405" y="0"/>
                </a:moveTo>
                <a:cubicBezTo>
                  <a:pt x="204" y="0"/>
                  <a:pt x="1" y="279"/>
                  <a:pt x="186" y="488"/>
                </a:cubicBezTo>
                <a:cubicBezTo>
                  <a:pt x="2618" y="3406"/>
                  <a:pt x="3408" y="7357"/>
                  <a:pt x="5627" y="10458"/>
                </a:cubicBezTo>
                <a:cubicBezTo>
                  <a:pt x="7633" y="13254"/>
                  <a:pt x="10126" y="15655"/>
                  <a:pt x="12770" y="17813"/>
                </a:cubicBezTo>
                <a:cubicBezTo>
                  <a:pt x="18545" y="22555"/>
                  <a:pt x="27634" y="26750"/>
                  <a:pt x="25141" y="35777"/>
                </a:cubicBezTo>
                <a:cubicBezTo>
                  <a:pt x="25086" y="35996"/>
                  <a:pt x="25261" y="36138"/>
                  <a:pt x="25430" y="36138"/>
                </a:cubicBezTo>
                <a:cubicBezTo>
                  <a:pt x="25542" y="36138"/>
                  <a:pt x="25652" y="36075"/>
                  <a:pt x="25688" y="35929"/>
                </a:cubicBezTo>
                <a:cubicBezTo>
                  <a:pt x="26661" y="32434"/>
                  <a:pt x="26053" y="28938"/>
                  <a:pt x="23773" y="26081"/>
                </a:cubicBezTo>
                <a:cubicBezTo>
                  <a:pt x="21402" y="23163"/>
                  <a:pt x="17998" y="21187"/>
                  <a:pt x="15050" y="18908"/>
                </a:cubicBezTo>
                <a:cubicBezTo>
                  <a:pt x="11828" y="16415"/>
                  <a:pt x="8697" y="13710"/>
                  <a:pt x="6296" y="10427"/>
                </a:cubicBezTo>
                <a:cubicBezTo>
                  <a:pt x="3955" y="7205"/>
                  <a:pt x="3104" y="3132"/>
                  <a:pt x="581" y="93"/>
                </a:cubicBezTo>
                <a:cubicBezTo>
                  <a:pt x="531" y="28"/>
                  <a:pt x="468" y="0"/>
                  <a:pt x="405"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4"/>
          <p:cNvSpPr/>
          <p:nvPr/>
        </p:nvSpPr>
        <p:spPr>
          <a:xfrm>
            <a:off x="875" y="4527575"/>
            <a:ext cx="530400" cy="658200"/>
          </a:xfrm>
          <a:custGeom>
            <a:avLst/>
            <a:gdLst/>
            <a:ahLst/>
            <a:cxnLst/>
            <a:rect l="l" t="t" r="r" b="b"/>
            <a:pathLst>
              <a:path w="21216" h="26328" extrusionOk="0">
                <a:moveTo>
                  <a:pt x="404" y="1"/>
                </a:moveTo>
                <a:cubicBezTo>
                  <a:pt x="199" y="1"/>
                  <a:pt x="0" y="216"/>
                  <a:pt x="151" y="431"/>
                </a:cubicBezTo>
                <a:cubicBezTo>
                  <a:pt x="1762" y="2802"/>
                  <a:pt x="2826" y="5507"/>
                  <a:pt x="4589" y="7787"/>
                </a:cubicBezTo>
                <a:cubicBezTo>
                  <a:pt x="6321" y="10036"/>
                  <a:pt x="8418" y="11890"/>
                  <a:pt x="10546" y="13744"/>
                </a:cubicBezTo>
                <a:cubicBezTo>
                  <a:pt x="14163" y="16875"/>
                  <a:pt x="20698" y="20492"/>
                  <a:pt x="20303" y="26054"/>
                </a:cubicBezTo>
                <a:cubicBezTo>
                  <a:pt x="20303" y="26237"/>
                  <a:pt x="20440" y="26328"/>
                  <a:pt x="20581" y="26328"/>
                </a:cubicBezTo>
                <a:cubicBezTo>
                  <a:pt x="20721" y="26328"/>
                  <a:pt x="20865" y="26237"/>
                  <a:pt x="20881" y="26054"/>
                </a:cubicBezTo>
                <a:cubicBezTo>
                  <a:pt x="21215" y="20887"/>
                  <a:pt x="16169" y="17817"/>
                  <a:pt x="12765" y="14899"/>
                </a:cubicBezTo>
                <a:cubicBezTo>
                  <a:pt x="10455" y="12923"/>
                  <a:pt x="8054" y="10978"/>
                  <a:pt x="6048" y="8668"/>
                </a:cubicBezTo>
                <a:cubicBezTo>
                  <a:pt x="3768" y="6084"/>
                  <a:pt x="2552" y="2954"/>
                  <a:pt x="637" y="127"/>
                </a:cubicBezTo>
                <a:cubicBezTo>
                  <a:pt x="575" y="38"/>
                  <a:pt x="489" y="1"/>
                  <a:pt x="404"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4"/>
          <p:cNvSpPr/>
          <p:nvPr/>
        </p:nvSpPr>
        <p:spPr>
          <a:xfrm>
            <a:off x="0" y="3786550"/>
            <a:ext cx="1050275" cy="1398600"/>
          </a:xfrm>
          <a:custGeom>
            <a:avLst/>
            <a:gdLst/>
            <a:ahLst/>
            <a:cxnLst/>
            <a:rect l="l" t="t" r="r" b="b"/>
            <a:pathLst>
              <a:path w="42011" h="55944" extrusionOk="0">
                <a:moveTo>
                  <a:pt x="410" y="0"/>
                </a:moveTo>
                <a:cubicBezTo>
                  <a:pt x="105" y="0"/>
                  <a:pt x="1" y="474"/>
                  <a:pt x="338" y="558"/>
                </a:cubicBezTo>
                <a:cubicBezTo>
                  <a:pt x="3833" y="1348"/>
                  <a:pt x="7542" y="2503"/>
                  <a:pt x="10551" y="4540"/>
                </a:cubicBezTo>
                <a:cubicBezTo>
                  <a:pt x="13134" y="6302"/>
                  <a:pt x="14137" y="9251"/>
                  <a:pt x="14745" y="12169"/>
                </a:cubicBezTo>
                <a:cubicBezTo>
                  <a:pt x="15292" y="14722"/>
                  <a:pt x="15505" y="17366"/>
                  <a:pt x="16296" y="19829"/>
                </a:cubicBezTo>
                <a:cubicBezTo>
                  <a:pt x="17147" y="22503"/>
                  <a:pt x="18788" y="24844"/>
                  <a:pt x="20612" y="26941"/>
                </a:cubicBezTo>
                <a:cubicBezTo>
                  <a:pt x="24502" y="31318"/>
                  <a:pt x="29396" y="33902"/>
                  <a:pt x="34138" y="37154"/>
                </a:cubicBezTo>
                <a:cubicBezTo>
                  <a:pt x="36752" y="38978"/>
                  <a:pt x="39062" y="41136"/>
                  <a:pt x="39883" y="44327"/>
                </a:cubicBezTo>
                <a:cubicBezTo>
                  <a:pt x="40855" y="48188"/>
                  <a:pt x="40004" y="52017"/>
                  <a:pt x="38484" y="55604"/>
                </a:cubicBezTo>
                <a:cubicBezTo>
                  <a:pt x="38410" y="55808"/>
                  <a:pt x="38584" y="55943"/>
                  <a:pt x="38765" y="55943"/>
                </a:cubicBezTo>
                <a:cubicBezTo>
                  <a:pt x="38882" y="55943"/>
                  <a:pt x="39002" y="55887"/>
                  <a:pt x="39062" y="55756"/>
                </a:cubicBezTo>
                <a:cubicBezTo>
                  <a:pt x="40946" y="51227"/>
                  <a:pt x="42010" y="45422"/>
                  <a:pt x="39062" y="41045"/>
                </a:cubicBezTo>
                <a:cubicBezTo>
                  <a:pt x="36691" y="37458"/>
                  <a:pt x="32496" y="35513"/>
                  <a:pt x="28971" y="33233"/>
                </a:cubicBezTo>
                <a:cubicBezTo>
                  <a:pt x="24381" y="30315"/>
                  <a:pt x="19700" y="26242"/>
                  <a:pt x="17420" y="21196"/>
                </a:cubicBezTo>
                <a:cubicBezTo>
                  <a:pt x="15566" y="17093"/>
                  <a:pt x="15961" y="12321"/>
                  <a:pt x="14168" y="8187"/>
                </a:cubicBezTo>
                <a:cubicBezTo>
                  <a:pt x="11919" y="2989"/>
                  <a:pt x="5566" y="1166"/>
                  <a:pt x="490" y="11"/>
                </a:cubicBezTo>
                <a:cubicBezTo>
                  <a:pt x="462" y="4"/>
                  <a:pt x="435" y="0"/>
                  <a:pt x="410"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4"/>
          <p:cNvSpPr/>
          <p:nvPr/>
        </p:nvSpPr>
        <p:spPr>
          <a:xfrm rot="10800000">
            <a:off x="3874013" y="4174100"/>
            <a:ext cx="262950" cy="383575"/>
          </a:xfrm>
          <a:custGeom>
            <a:avLst/>
            <a:gdLst/>
            <a:ahLst/>
            <a:cxnLst/>
            <a:rect l="l" t="t" r="r" b="b"/>
            <a:pathLst>
              <a:path w="10518" h="15343" extrusionOk="0">
                <a:moveTo>
                  <a:pt x="5215" y="572"/>
                </a:moveTo>
                <a:cubicBezTo>
                  <a:pt x="6984" y="572"/>
                  <a:pt x="8331" y="2727"/>
                  <a:pt x="8967" y="4543"/>
                </a:cubicBezTo>
                <a:cubicBezTo>
                  <a:pt x="9636" y="6458"/>
                  <a:pt x="9696" y="8433"/>
                  <a:pt x="9575" y="10440"/>
                </a:cubicBezTo>
                <a:cubicBezTo>
                  <a:pt x="9484" y="11534"/>
                  <a:pt x="9392" y="12780"/>
                  <a:pt x="8815" y="13753"/>
                </a:cubicBezTo>
                <a:cubicBezTo>
                  <a:pt x="8340" y="14561"/>
                  <a:pt x="7675" y="14848"/>
                  <a:pt x="6949" y="14848"/>
                </a:cubicBezTo>
                <a:cubicBezTo>
                  <a:pt x="6282" y="14848"/>
                  <a:pt x="5563" y="14605"/>
                  <a:pt x="4894" y="14300"/>
                </a:cubicBezTo>
                <a:cubicBezTo>
                  <a:pt x="3467" y="13541"/>
                  <a:pt x="2404" y="12600"/>
                  <a:pt x="1735" y="11114"/>
                </a:cubicBezTo>
                <a:lnTo>
                  <a:pt x="1735" y="11114"/>
                </a:lnTo>
                <a:cubicBezTo>
                  <a:pt x="993" y="7993"/>
                  <a:pt x="611" y="3754"/>
                  <a:pt x="3283" y="1412"/>
                </a:cubicBezTo>
                <a:cubicBezTo>
                  <a:pt x="3968" y="819"/>
                  <a:pt x="4616" y="572"/>
                  <a:pt x="5215" y="572"/>
                </a:cubicBezTo>
                <a:close/>
                <a:moveTo>
                  <a:pt x="5213" y="0"/>
                </a:moveTo>
                <a:cubicBezTo>
                  <a:pt x="4614" y="0"/>
                  <a:pt x="3976" y="205"/>
                  <a:pt x="3313" y="683"/>
                </a:cubicBezTo>
                <a:cubicBezTo>
                  <a:pt x="0" y="3053"/>
                  <a:pt x="365" y="7917"/>
                  <a:pt x="1216" y="11382"/>
                </a:cubicBezTo>
                <a:cubicBezTo>
                  <a:pt x="1228" y="11429"/>
                  <a:pt x="1252" y="11466"/>
                  <a:pt x="1284" y="11495"/>
                </a:cubicBezTo>
                <a:lnTo>
                  <a:pt x="1284" y="11495"/>
                </a:lnTo>
                <a:cubicBezTo>
                  <a:pt x="1981" y="13017"/>
                  <a:pt x="3110" y="13995"/>
                  <a:pt x="4587" y="14769"/>
                </a:cubicBezTo>
                <a:lnTo>
                  <a:pt x="4587" y="14769"/>
                </a:lnTo>
                <a:cubicBezTo>
                  <a:pt x="4597" y="14775"/>
                  <a:pt x="4608" y="14781"/>
                  <a:pt x="4620" y="14786"/>
                </a:cubicBezTo>
                <a:cubicBezTo>
                  <a:pt x="4620" y="14786"/>
                  <a:pt x="4620" y="14786"/>
                  <a:pt x="4620" y="14786"/>
                </a:cubicBezTo>
                <a:lnTo>
                  <a:pt x="4620" y="14786"/>
                </a:lnTo>
                <a:cubicBezTo>
                  <a:pt x="4642" y="14799"/>
                  <a:pt x="4664" y="14809"/>
                  <a:pt x="4686" y="14815"/>
                </a:cubicBezTo>
                <a:lnTo>
                  <a:pt x="4686" y="14815"/>
                </a:lnTo>
                <a:cubicBezTo>
                  <a:pt x="5470" y="15163"/>
                  <a:pt x="6198" y="15342"/>
                  <a:pt x="6850" y="15342"/>
                </a:cubicBezTo>
                <a:cubicBezTo>
                  <a:pt x="8345" y="15342"/>
                  <a:pt x="9438" y="14400"/>
                  <a:pt x="9879" y="12385"/>
                </a:cubicBezTo>
                <a:cubicBezTo>
                  <a:pt x="10517" y="9528"/>
                  <a:pt x="10365" y="6245"/>
                  <a:pt x="9180" y="3540"/>
                </a:cubicBezTo>
                <a:cubicBezTo>
                  <a:pt x="8408" y="1770"/>
                  <a:pt x="6976" y="0"/>
                  <a:pt x="5213"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4"/>
          <p:cNvSpPr/>
          <p:nvPr/>
        </p:nvSpPr>
        <p:spPr>
          <a:xfrm rot="10800000">
            <a:off x="2742913" y="3951525"/>
            <a:ext cx="1832450" cy="1184850"/>
          </a:xfrm>
          <a:custGeom>
            <a:avLst/>
            <a:gdLst/>
            <a:ahLst/>
            <a:cxnLst/>
            <a:rect l="l" t="t" r="r" b="b"/>
            <a:pathLst>
              <a:path w="73298" h="47394" extrusionOk="0">
                <a:moveTo>
                  <a:pt x="73027" y="0"/>
                </a:moveTo>
                <a:cubicBezTo>
                  <a:pt x="72887" y="0"/>
                  <a:pt x="72735" y="92"/>
                  <a:pt x="72704" y="274"/>
                </a:cubicBezTo>
                <a:cubicBezTo>
                  <a:pt x="71914" y="6839"/>
                  <a:pt x="69604" y="13162"/>
                  <a:pt x="65987" y="18724"/>
                </a:cubicBezTo>
                <a:cubicBezTo>
                  <a:pt x="62309" y="24286"/>
                  <a:pt x="57506" y="28207"/>
                  <a:pt x="52339" y="32280"/>
                </a:cubicBezTo>
                <a:cubicBezTo>
                  <a:pt x="47476" y="36110"/>
                  <a:pt x="42977" y="40396"/>
                  <a:pt x="37597" y="43496"/>
                </a:cubicBezTo>
                <a:cubicBezTo>
                  <a:pt x="34892" y="45077"/>
                  <a:pt x="31913" y="46354"/>
                  <a:pt x="28752" y="46718"/>
                </a:cubicBezTo>
                <a:cubicBezTo>
                  <a:pt x="28238" y="46775"/>
                  <a:pt x="27731" y="46802"/>
                  <a:pt x="27230" y="46802"/>
                </a:cubicBezTo>
                <a:cubicBezTo>
                  <a:pt x="24797" y="46802"/>
                  <a:pt x="22499" y="46167"/>
                  <a:pt x="20181" y="45259"/>
                </a:cubicBezTo>
                <a:cubicBezTo>
                  <a:pt x="16898" y="43952"/>
                  <a:pt x="13737" y="42463"/>
                  <a:pt x="10484" y="41095"/>
                </a:cubicBezTo>
                <a:cubicBezTo>
                  <a:pt x="7202" y="39697"/>
                  <a:pt x="3828" y="38664"/>
                  <a:pt x="454" y="37478"/>
                </a:cubicBezTo>
                <a:cubicBezTo>
                  <a:pt x="421" y="37466"/>
                  <a:pt x="389" y="37461"/>
                  <a:pt x="360" y="37461"/>
                </a:cubicBezTo>
                <a:cubicBezTo>
                  <a:pt x="94" y="37461"/>
                  <a:pt x="0" y="37916"/>
                  <a:pt x="302" y="38025"/>
                </a:cubicBezTo>
                <a:cubicBezTo>
                  <a:pt x="3493" y="39150"/>
                  <a:pt x="6746" y="40123"/>
                  <a:pt x="9846" y="41430"/>
                </a:cubicBezTo>
                <a:cubicBezTo>
                  <a:pt x="13007" y="42737"/>
                  <a:pt x="16138" y="44226"/>
                  <a:pt x="19329" y="45503"/>
                </a:cubicBezTo>
                <a:cubicBezTo>
                  <a:pt x="21848" y="46545"/>
                  <a:pt x="24366" y="47394"/>
                  <a:pt x="27094" y="47394"/>
                </a:cubicBezTo>
                <a:cubicBezTo>
                  <a:pt x="27231" y="47394"/>
                  <a:pt x="27368" y="47391"/>
                  <a:pt x="27506" y="47387"/>
                </a:cubicBezTo>
                <a:cubicBezTo>
                  <a:pt x="30302" y="47235"/>
                  <a:pt x="33008" y="46506"/>
                  <a:pt x="35530" y="45229"/>
                </a:cubicBezTo>
                <a:cubicBezTo>
                  <a:pt x="41366" y="42463"/>
                  <a:pt x="46230" y="37995"/>
                  <a:pt x="51184" y="33922"/>
                </a:cubicBezTo>
                <a:cubicBezTo>
                  <a:pt x="56321" y="29758"/>
                  <a:pt x="61428" y="26049"/>
                  <a:pt x="65349" y="20639"/>
                </a:cubicBezTo>
                <a:cubicBezTo>
                  <a:pt x="69665" y="14621"/>
                  <a:pt x="72400" y="7599"/>
                  <a:pt x="73282" y="274"/>
                </a:cubicBezTo>
                <a:cubicBezTo>
                  <a:pt x="73297" y="92"/>
                  <a:pt x="73168" y="0"/>
                  <a:pt x="73027"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4"/>
          <p:cNvSpPr/>
          <p:nvPr/>
        </p:nvSpPr>
        <p:spPr>
          <a:xfrm rot="10800000">
            <a:off x="2924913" y="4320575"/>
            <a:ext cx="1650500" cy="816375"/>
          </a:xfrm>
          <a:custGeom>
            <a:avLst/>
            <a:gdLst/>
            <a:ahLst/>
            <a:cxnLst/>
            <a:rect l="l" t="t" r="r" b="b"/>
            <a:pathLst>
              <a:path w="66020" h="32655" extrusionOk="0">
                <a:moveTo>
                  <a:pt x="65746" y="1"/>
                </a:moveTo>
                <a:cubicBezTo>
                  <a:pt x="65609" y="1"/>
                  <a:pt x="65472" y="99"/>
                  <a:pt x="65472" y="297"/>
                </a:cubicBezTo>
                <a:cubicBezTo>
                  <a:pt x="65442" y="4248"/>
                  <a:pt x="65016" y="8352"/>
                  <a:pt x="62281" y="11422"/>
                </a:cubicBezTo>
                <a:cubicBezTo>
                  <a:pt x="60214" y="13762"/>
                  <a:pt x="57508" y="15373"/>
                  <a:pt x="55107" y="17349"/>
                </a:cubicBezTo>
                <a:cubicBezTo>
                  <a:pt x="52098" y="19811"/>
                  <a:pt x="49210" y="22455"/>
                  <a:pt x="46292" y="25069"/>
                </a:cubicBezTo>
                <a:cubicBezTo>
                  <a:pt x="43739" y="27288"/>
                  <a:pt x="40487" y="31270"/>
                  <a:pt x="36809" y="31270"/>
                </a:cubicBezTo>
                <a:cubicBezTo>
                  <a:pt x="33861" y="31270"/>
                  <a:pt x="31885" y="28170"/>
                  <a:pt x="30456" y="25981"/>
                </a:cubicBezTo>
                <a:cubicBezTo>
                  <a:pt x="29028" y="23762"/>
                  <a:pt x="27812" y="21027"/>
                  <a:pt x="25623" y="19446"/>
                </a:cubicBezTo>
                <a:cubicBezTo>
                  <a:pt x="24586" y="18696"/>
                  <a:pt x="23442" y="18366"/>
                  <a:pt x="22299" y="18366"/>
                </a:cubicBezTo>
                <a:cubicBezTo>
                  <a:pt x="19321" y="18366"/>
                  <a:pt x="16352" y="20603"/>
                  <a:pt x="15319" y="23458"/>
                </a:cubicBezTo>
                <a:cubicBezTo>
                  <a:pt x="14377" y="26072"/>
                  <a:pt x="14438" y="30085"/>
                  <a:pt x="11702" y="31635"/>
                </a:cubicBezTo>
                <a:cubicBezTo>
                  <a:pt x="10954" y="32057"/>
                  <a:pt x="10078" y="32226"/>
                  <a:pt x="9138" y="32226"/>
                </a:cubicBezTo>
                <a:cubicBezTo>
                  <a:pt x="6220" y="32226"/>
                  <a:pt x="2686" y="30593"/>
                  <a:pt x="456" y="29811"/>
                </a:cubicBezTo>
                <a:cubicBezTo>
                  <a:pt x="424" y="29800"/>
                  <a:pt x="394" y="29794"/>
                  <a:pt x="366" y="29794"/>
                </a:cubicBezTo>
                <a:cubicBezTo>
                  <a:pt x="97" y="29794"/>
                  <a:pt x="1" y="30278"/>
                  <a:pt x="304" y="30389"/>
                </a:cubicBezTo>
                <a:cubicBezTo>
                  <a:pt x="2811" y="31258"/>
                  <a:pt x="6132" y="32655"/>
                  <a:pt x="9004" y="32655"/>
                </a:cubicBezTo>
                <a:cubicBezTo>
                  <a:pt x="11250" y="32655"/>
                  <a:pt x="13222" y="31801"/>
                  <a:pt x="14316" y="29173"/>
                </a:cubicBezTo>
                <a:cubicBezTo>
                  <a:pt x="15380" y="26589"/>
                  <a:pt x="15258" y="23428"/>
                  <a:pt x="17234" y="21240"/>
                </a:cubicBezTo>
                <a:cubicBezTo>
                  <a:pt x="18602" y="19811"/>
                  <a:pt x="20487" y="18960"/>
                  <a:pt x="22493" y="18929"/>
                </a:cubicBezTo>
                <a:cubicBezTo>
                  <a:pt x="24651" y="18960"/>
                  <a:pt x="26231" y="20540"/>
                  <a:pt x="27417" y="22212"/>
                </a:cubicBezTo>
                <a:cubicBezTo>
                  <a:pt x="29609" y="25414"/>
                  <a:pt x="32184" y="31844"/>
                  <a:pt x="36856" y="31844"/>
                </a:cubicBezTo>
                <a:cubicBezTo>
                  <a:pt x="37108" y="31844"/>
                  <a:pt x="37366" y="31826"/>
                  <a:pt x="37630" y="31787"/>
                </a:cubicBezTo>
                <a:cubicBezTo>
                  <a:pt x="40700" y="31300"/>
                  <a:pt x="43162" y="28565"/>
                  <a:pt x="45350" y="26650"/>
                </a:cubicBezTo>
                <a:cubicBezTo>
                  <a:pt x="48481" y="23914"/>
                  <a:pt x="51521" y="21118"/>
                  <a:pt x="54682" y="18443"/>
                </a:cubicBezTo>
                <a:cubicBezTo>
                  <a:pt x="57508" y="16042"/>
                  <a:pt x="60943" y="14097"/>
                  <a:pt x="63253" y="11148"/>
                </a:cubicBezTo>
                <a:cubicBezTo>
                  <a:pt x="65655" y="8078"/>
                  <a:pt x="66019" y="4066"/>
                  <a:pt x="66019" y="297"/>
                </a:cubicBezTo>
                <a:cubicBezTo>
                  <a:pt x="66019" y="99"/>
                  <a:pt x="65883" y="1"/>
                  <a:pt x="6574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4"/>
          <p:cNvSpPr/>
          <p:nvPr/>
        </p:nvSpPr>
        <p:spPr>
          <a:xfrm rot="10800000">
            <a:off x="3087913" y="4510225"/>
            <a:ext cx="1486725" cy="626150"/>
          </a:xfrm>
          <a:custGeom>
            <a:avLst/>
            <a:gdLst/>
            <a:ahLst/>
            <a:cxnLst/>
            <a:rect l="l" t="t" r="r" b="b"/>
            <a:pathLst>
              <a:path w="59469" h="25046" extrusionOk="0">
                <a:moveTo>
                  <a:pt x="59187" y="0"/>
                </a:moveTo>
                <a:cubicBezTo>
                  <a:pt x="59043" y="0"/>
                  <a:pt x="58891" y="92"/>
                  <a:pt x="58876" y="274"/>
                </a:cubicBezTo>
                <a:cubicBezTo>
                  <a:pt x="58541" y="4134"/>
                  <a:pt x="57113" y="6900"/>
                  <a:pt x="54073" y="9332"/>
                </a:cubicBezTo>
                <a:cubicBezTo>
                  <a:pt x="52037" y="10943"/>
                  <a:pt x="49727" y="12128"/>
                  <a:pt x="47690" y="13739"/>
                </a:cubicBezTo>
                <a:cubicBezTo>
                  <a:pt x="45065" y="15781"/>
                  <a:pt x="41254" y="20486"/>
                  <a:pt x="37470" y="20486"/>
                </a:cubicBezTo>
                <a:cubicBezTo>
                  <a:pt x="36522" y="20486"/>
                  <a:pt x="35576" y="20190"/>
                  <a:pt x="34650" y="19484"/>
                </a:cubicBezTo>
                <a:cubicBezTo>
                  <a:pt x="32523" y="17873"/>
                  <a:pt x="31824" y="15107"/>
                  <a:pt x="30000" y="13222"/>
                </a:cubicBezTo>
                <a:cubicBezTo>
                  <a:pt x="28389" y="11581"/>
                  <a:pt x="26170" y="11034"/>
                  <a:pt x="23921" y="11034"/>
                </a:cubicBezTo>
                <a:cubicBezTo>
                  <a:pt x="23832" y="11033"/>
                  <a:pt x="23743" y="11032"/>
                  <a:pt x="23655" y="11032"/>
                </a:cubicBezTo>
                <a:cubicBezTo>
                  <a:pt x="19504" y="11032"/>
                  <a:pt x="16421" y="12445"/>
                  <a:pt x="13951" y="15897"/>
                </a:cubicBezTo>
                <a:cubicBezTo>
                  <a:pt x="12613" y="17751"/>
                  <a:pt x="11550" y="19788"/>
                  <a:pt x="9969" y="21460"/>
                </a:cubicBezTo>
                <a:cubicBezTo>
                  <a:pt x="7877" y="23700"/>
                  <a:pt x="5246" y="24465"/>
                  <a:pt x="2400" y="24465"/>
                </a:cubicBezTo>
                <a:cubicBezTo>
                  <a:pt x="1732" y="24465"/>
                  <a:pt x="1052" y="24422"/>
                  <a:pt x="364" y="24347"/>
                </a:cubicBezTo>
                <a:cubicBezTo>
                  <a:pt x="346" y="24344"/>
                  <a:pt x="328" y="24343"/>
                  <a:pt x="312" y="24343"/>
                </a:cubicBezTo>
                <a:cubicBezTo>
                  <a:pt x="0" y="24343"/>
                  <a:pt x="17" y="24865"/>
                  <a:pt x="364" y="24894"/>
                </a:cubicBezTo>
                <a:cubicBezTo>
                  <a:pt x="1148" y="24988"/>
                  <a:pt x="1936" y="25046"/>
                  <a:pt x="2719" y="25046"/>
                </a:cubicBezTo>
                <a:cubicBezTo>
                  <a:pt x="4728" y="25046"/>
                  <a:pt x="6699" y="24664"/>
                  <a:pt x="8449" y="23527"/>
                </a:cubicBezTo>
                <a:cubicBezTo>
                  <a:pt x="10060" y="22463"/>
                  <a:pt x="11246" y="20973"/>
                  <a:pt x="12279" y="19393"/>
                </a:cubicBezTo>
                <a:cubicBezTo>
                  <a:pt x="13556" y="17539"/>
                  <a:pt x="14650" y="15502"/>
                  <a:pt x="16322" y="13952"/>
                </a:cubicBezTo>
                <a:cubicBezTo>
                  <a:pt x="18347" y="12124"/>
                  <a:pt x="20945" y="11571"/>
                  <a:pt x="23586" y="11571"/>
                </a:cubicBezTo>
                <a:cubicBezTo>
                  <a:pt x="23799" y="11571"/>
                  <a:pt x="24012" y="11574"/>
                  <a:pt x="24225" y="11581"/>
                </a:cubicBezTo>
                <a:cubicBezTo>
                  <a:pt x="26231" y="11672"/>
                  <a:pt x="28146" y="12159"/>
                  <a:pt x="29605" y="13618"/>
                </a:cubicBezTo>
                <a:cubicBezTo>
                  <a:pt x="30699" y="14742"/>
                  <a:pt x="31368" y="16201"/>
                  <a:pt x="32188" y="17508"/>
                </a:cubicBezTo>
                <a:cubicBezTo>
                  <a:pt x="33283" y="19180"/>
                  <a:pt x="34741" y="20761"/>
                  <a:pt x="36808" y="21034"/>
                </a:cubicBezTo>
                <a:cubicBezTo>
                  <a:pt x="37029" y="21060"/>
                  <a:pt x="37247" y="21073"/>
                  <a:pt x="37464" y="21073"/>
                </a:cubicBezTo>
                <a:cubicBezTo>
                  <a:pt x="41495" y="21073"/>
                  <a:pt x="44924" y="16687"/>
                  <a:pt x="47751" y="14408"/>
                </a:cubicBezTo>
                <a:cubicBezTo>
                  <a:pt x="50334" y="12311"/>
                  <a:pt x="53374" y="10882"/>
                  <a:pt x="55836" y="8572"/>
                </a:cubicBezTo>
                <a:cubicBezTo>
                  <a:pt x="58237" y="6323"/>
                  <a:pt x="59180" y="3526"/>
                  <a:pt x="59453" y="274"/>
                </a:cubicBezTo>
                <a:cubicBezTo>
                  <a:pt x="59468" y="92"/>
                  <a:pt x="59332" y="0"/>
                  <a:pt x="59187"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4"/>
          <p:cNvSpPr/>
          <p:nvPr/>
        </p:nvSpPr>
        <p:spPr>
          <a:xfrm rot="10800000">
            <a:off x="3226888" y="4646875"/>
            <a:ext cx="1349575" cy="490175"/>
          </a:xfrm>
          <a:custGeom>
            <a:avLst/>
            <a:gdLst/>
            <a:ahLst/>
            <a:cxnLst/>
            <a:rect l="l" t="t" r="r" b="b"/>
            <a:pathLst>
              <a:path w="53983" h="19607" extrusionOk="0">
                <a:moveTo>
                  <a:pt x="53625" y="1"/>
                </a:moveTo>
                <a:cubicBezTo>
                  <a:pt x="53513" y="1"/>
                  <a:pt x="53411" y="64"/>
                  <a:pt x="53386" y="210"/>
                </a:cubicBezTo>
                <a:cubicBezTo>
                  <a:pt x="52778" y="3888"/>
                  <a:pt x="50590" y="6471"/>
                  <a:pt x="47702" y="8690"/>
                </a:cubicBezTo>
                <a:cubicBezTo>
                  <a:pt x="45514" y="10362"/>
                  <a:pt x="42322" y="13249"/>
                  <a:pt x="39435" y="13341"/>
                </a:cubicBezTo>
                <a:cubicBezTo>
                  <a:pt x="39362" y="13343"/>
                  <a:pt x="39291" y="13344"/>
                  <a:pt x="39220" y="13344"/>
                </a:cubicBezTo>
                <a:cubicBezTo>
                  <a:pt x="35944" y="13344"/>
                  <a:pt x="34646" y="10625"/>
                  <a:pt x="32474" y="8721"/>
                </a:cubicBezTo>
                <a:cubicBezTo>
                  <a:pt x="30893" y="7383"/>
                  <a:pt x="28948" y="6532"/>
                  <a:pt x="26881" y="6228"/>
                </a:cubicBezTo>
                <a:cubicBezTo>
                  <a:pt x="25929" y="6073"/>
                  <a:pt x="24944" y="5994"/>
                  <a:pt x="23950" y="5994"/>
                </a:cubicBezTo>
                <a:cubicBezTo>
                  <a:pt x="20465" y="5994"/>
                  <a:pt x="16858" y="6961"/>
                  <a:pt x="14115" y="8994"/>
                </a:cubicBezTo>
                <a:cubicBezTo>
                  <a:pt x="12109" y="10483"/>
                  <a:pt x="10589" y="12459"/>
                  <a:pt x="8887" y="14222"/>
                </a:cubicBezTo>
                <a:cubicBezTo>
                  <a:pt x="6425" y="16806"/>
                  <a:pt x="3902" y="18508"/>
                  <a:pt x="346" y="19055"/>
                </a:cubicBezTo>
                <a:cubicBezTo>
                  <a:pt x="0" y="19113"/>
                  <a:pt x="118" y="19607"/>
                  <a:pt x="442" y="19607"/>
                </a:cubicBezTo>
                <a:cubicBezTo>
                  <a:pt x="460" y="19607"/>
                  <a:pt x="479" y="19605"/>
                  <a:pt x="498" y="19602"/>
                </a:cubicBezTo>
                <a:cubicBezTo>
                  <a:pt x="3537" y="19116"/>
                  <a:pt x="5817" y="17900"/>
                  <a:pt x="8066" y="15833"/>
                </a:cubicBezTo>
                <a:cubicBezTo>
                  <a:pt x="10133" y="13918"/>
                  <a:pt x="11805" y="11578"/>
                  <a:pt x="13993" y="9815"/>
                </a:cubicBezTo>
                <a:cubicBezTo>
                  <a:pt x="16600" y="7715"/>
                  <a:pt x="20383" y="6488"/>
                  <a:pt x="24049" y="6488"/>
                </a:cubicBezTo>
                <a:cubicBezTo>
                  <a:pt x="26539" y="6488"/>
                  <a:pt x="28975" y="7054"/>
                  <a:pt x="30954" y="8295"/>
                </a:cubicBezTo>
                <a:cubicBezTo>
                  <a:pt x="33082" y="9602"/>
                  <a:pt x="34176" y="12125"/>
                  <a:pt x="36456" y="13249"/>
                </a:cubicBezTo>
                <a:cubicBezTo>
                  <a:pt x="37344" y="13694"/>
                  <a:pt x="38243" y="13896"/>
                  <a:pt x="39135" y="13896"/>
                </a:cubicBezTo>
                <a:cubicBezTo>
                  <a:pt x="40318" y="13896"/>
                  <a:pt x="41486" y="13539"/>
                  <a:pt x="42596" y="12915"/>
                </a:cubicBezTo>
                <a:cubicBezTo>
                  <a:pt x="47459" y="10149"/>
                  <a:pt x="52961" y="6228"/>
                  <a:pt x="53964" y="362"/>
                </a:cubicBezTo>
                <a:cubicBezTo>
                  <a:pt x="53982" y="143"/>
                  <a:pt x="53792" y="1"/>
                  <a:pt x="53625"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7">
  <p:cSld name="CUSTOM_4_1_1_1_1">
    <p:spTree>
      <p:nvGrpSpPr>
        <p:cNvPr id="1" name="Shape 528"/>
        <p:cNvGrpSpPr/>
        <p:nvPr/>
      </p:nvGrpSpPr>
      <p:grpSpPr>
        <a:xfrm>
          <a:off x="0" y="0"/>
          <a:ext cx="0" cy="0"/>
          <a:chOff x="0" y="0"/>
          <a:chExt cx="0" cy="0"/>
        </a:xfrm>
      </p:grpSpPr>
      <p:sp>
        <p:nvSpPr>
          <p:cNvPr id="529" name="Google Shape;529;p25"/>
          <p:cNvSpPr/>
          <p:nvPr/>
        </p:nvSpPr>
        <p:spPr>
          <a:xfrm>
            <a:off x="270975" y="3069650"/>
            <a:ext cx="289225" cy="278675"/>
          </a:xfrm>
          <a:custGeom>
            <a:avLst/>
            <a:gdLst/>
            <a:ahLst/>
            <a:cxnLst/>
            <a:rect l="l" t="t" r="r" b="b"/>
            <a:pathLst>
              <a:path w="11569" h="11147" extrusionOk="0">
                <a:moveTo>
                  <a:pt x="6984" y="453"/>
                </a:moveTo>
                <a:cubicBezTo>
                  <a:pt x="8332" y="453"/>
                  <a:pt x="9772" y="932"/>
                  <a:pt x="10480" y="2088"/>
                </a:cubicBezTo>
                <a:cubicBezTo>
                  <a:pt x="11179" y="3243"/>
                  <a:pt x="10997" y="4762"/>
                  <a:pt x="10784" y="6039"/>
                </a:cubicBezTo>
                <a:cubicBezTo>
                  <a:pt x="10466" y="8064"/>
                  <a:pt x="9789" y="10557"/>
                  <a:pt x="7393" y="10557"/>
                </a:cubicBezTo>
                <a:cubicBezTo>
                  <a:pt x="7271" y="10557"/>
                  <a:pt x="7145" y="10551"/>
                  <a:pt x="7015" y="10538"/>
                </a:cubicBezTo>
                <a:cubicBezTo>
                  <a:pt x="4765" y="10355"/>
                  <a:pt x="3002" y="8410"/>
                  <a:pt x="2030" y="6495"/>
                </a:cubicBezTo>
                <a:cubicBezTo>
                  <a:pt x="2027" y="6490"/>
                  <a:pt x="2025" y="6484"/>
                  <a:pt x="2022" y="6479"/>
                </a:cubicBezTo>
                <a:lnTo>
                  <a:pt x="2022" y="6479"/>
                </a:lnTo>
                <a:cubicBezTo>
                  <a:pt x="1081" y="3723"/>
                  <a:pt x="3189" y="1138"/>
                  <a:pt x="5860" y="568"/>
                </a:cubicBezTo>
                <a:cubicBezTo>
                  <a:pt x="6214" y="493"/>
                  <a:pt x="6595" y="453"/>
                  <a:pt x="6984" y="453"/>
                </a:cubicBezTo>
                <a:close/>
                <a:moveTo>
                  <a:pt x="7177" y="1"/>
                </a:moveTo>
                <a:cubicBezTo>
                  <a:pt x="3823" y="1"/>
                  <a:pt x="0" y="2740"/>
                  <a:pt x="1513" y="6738"/>
                </a:cubicBezTo>
                <a:cubicBezTo>
                  <a:pt x="1520" y="6753"/>
                  <a:pt x="1527" y="6767"/>
                  <a:pt x="1535" y="6779"/>
                </a:cubicBezTo>
                <a:lnTo>
                  <a:pt x="1535" y="6779"/>
                </a:lnTo>
                <a:cubicBezTo>
                  <a:pt x="1538" y="6786"/>
                  <a:pt x="1541" y="6792"/>
                  <a:pt x="1543" y="6799"/>
                </a:cubicBezTo>
                <a:cubicBezTo>
                  <a:pt x="2600" y="8884"/>
                  <a:pt x="4774" y="11146"/>
                  <a:pt x="7300" y="11146"/>
                </a:cubicBezTo>
                <a:cubicBezTo>
                  <a:pt x="7537" y="11146"/>
                  <a:pt x="7776" y="11126"/>
                  <a:pt x="8018" y="11085"/>
                </a:cubicBezTo>
                <a:cubicBezTo>
                  <a:pt x="10936" y="10568"/>
                  <a:pt x="11513" y="6799"/>
                  <a:pt x="11544" y="4367"/>
                </a:cubicBezTo>
                <a:cubicBezTo>
                  <a:pt x="11568" y="1296"/>
                  <a:pt x="9484" y="1"/>
                  <a:pt x="7177"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5"/>
          <p:cNvSpPr/>
          <p:nvPr/>
        </p:nvSpPr>
        <p:spPr>
          <a:xfrm>
            <a:off x="200" y="2719075"/>
            <a:ext cx="197675" cy="174150"/>
          </a:xfrm>
          <a:custGeom>
            <a:avLst/>
            <a:gdLst/>
            <a:ahLst/>
            <a:cxnLst/>
            <a:rect l="l" t="t" r="r" b="b"/>
            <a:pathLst>
              <a:path w="7907" h="6966" extrusionOk="0">
                <a:moveTo>
                  <a:pt x="429" y="1"/>
                </a:moveTo>
                <a:cubicBezTo>
                  <a:pt x="34" y="1"/>
                  <a:pt x="34" y="548"/>
                  <a:pt x="429" y="548"/>
                </a:cubicBezTo>
                <a:cubicBezTo>
                  <a:pt x="2921" y="578"/>
                  <a:pt x="7025" y="974"/>
                  <a:pt x="7086" y="4348"/>
                </a:cubicBezTo>
                <a:cubicBezTo>
                  <a:pt x="7120" y="5991"/>
                  <a:pt x="5530" y="6404"/>
                  <a:pt x="3839" y="6404"/>
                </a:cubicBezTo>
                <a:cubicBezTo>
                  <a:pt x="2560" y="6404"/>
                  <a:pt x="1223" y="6168"/>
                  <a:pt x="490" y="6050"/>
                </a:cubicBezTo>
                <a:cubicBezTo>
                  <a:pt x="462" y="6043"/>
                  <a:pt x="435" y="6039"/>
                  <a:pt x="410" y="6039"/>
                </a:cubicBezTo>
                <a:cubicBezTo>
                  <a:pt x="105" y="6039"/>
                  <a:pt x="1" y="6513"/>
                  <a:pt x="338" y="6597"/>
                </a:cubicBezTo>
                <a:cubicBezTo>
                  <a:pt x="1165" y="6735"/>
                  <a:pt x="2514" y="6966"/>
                  <a:pt x="3829" y="6966"/>
                </a:cubicBezTo>
                <a:cubicBezTo>
                  <a:pt x="5703" y="6966"/>
                  <a:pt x="7508" y="6497"/>
                  <a:pt x="7633" y="4621"/>
                </a:cubicBezTo>
                <a:cubicBezTo>
                  <a:pt x="7906" y="700"/>
                  <a:pt x="3286" y="1"/>
                  <a:pt x="429"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5"/>
          <p:cNvSpPr/>
          <p:nvPr/>
        </p:nvSpPr>
        <p:spPr>
          <a:xfrm>
            <a:off x="0" y="2600400"/>
            <a:ext cx="526900" cy="446575"/>
          </a:xfrm>
          <a:custGeom>
            <a:avLst/>
            <a:gdLst/>
            <a:ahLst/>
            <a:cxnLst/>
            <a:rect l="l" t="t" r="r" b="b"/>
            <a:pathLst>
              <a:path w="21076" h="17863" extrusionOk="0">
                <a:moveTo>
                  <a:pt x="4944" y="0"/>
                </a:moveTo>
                <a:cubicBezTo>
                  <a:pt x="3361" y="0"/>
                  <a:pt x="1802" y="167"/>
                  <a:pt x="346" y="493"/>
                </a:cubicBezTo>
                <a:cubicBezTo>
                  <a:pt x="0" y="579"/>
                  <a:pt x="118" y="1075"/>
                  <a:pt x="442" y="1075"/>
                </a:cubicBezTo>
                <a:cubicBezTo>
                  <a:pt x="460" y="1075"/>
                  <a:pt x="479" y="1073"/>
                  <a:pt x="498" y="1070"/>
                </a:cubicBezTo>
                <a:cubicBezTo>
                  <a:pt x="1924" y="737"/>
                  <a:pt x="3455" y="568"/>
                  <a:pt x="5009" y="568"/>
                </a:cubicBezTo>
                <a:cubicBezTo>
                  <a:pt x="8424" y="568"/>
                  <a:pt x="11955" y="1384"/>
                  <a:pt x="14753" y="3076"/>
                </a:cubicBezTo>
                <a:cubicBezTo>
                  <a:pt x="16060" y="3867"/>
                  <a:pt x="17641" y="4961"/>
                  <a:pt x="18340" y="6359"/>
                </a:cubicBezTo>
                <a:cubicBezTo>
                  <a:pt x="19617" y="8882"/>
                  <a:pt x="16304" y="9794"/>
                  <a:pt x="14419" y="10158"/>
                </a:cubicBezTo>
                <a:cubicBezTo>
                  <a:pt x="12230" y="10584"/>
                  <a:pt x="8735" y="10219"/>
                  <a:pt x="7398" y="12438"/>
                </a:cubicBezTo>
                <a:cubicBezTo>
                  <a:pt x="6546" y="13836"/>
                  <a:pt x="7306" y="16146"/>
                  <a:pt x="5726" y="16997"/>
                </a:cubicBezTo>
                <a:cubicBezTo>
                  <a:pt x="5286" y="17236"/>
                  <a:pt x="4754" y="17330"/>
                  <a:pt x="4193" y="17330"/>
                </a:cubicBezTo>
                <a:cubicBezTo>
                  <a:pt x="2892" y="17330"/>
                  <a:pt x="1429" y="16823"/>
                  <a:pt x="559" y="16420"/>
                </a:cubicBezTo>
                <a:cubicBezTo>
                  <a:pt x="512" y="16392"/>
                  <a:pt x="465" y="16380"/>
                  <a:pt x="421" y="16380"/>
                </a:cubicBezTo>
                <a:cubicBezTo>
                  <a:pt x="176" y="16380"/>
                  <a:pt x="2" y="16752"/>
                  <a:pt x="285" y="16906"/>
                </a:cubicBezTo>
                <a:cubicBezTo>
                  <a:pt x="1292" y="17388"/>
                  <a:pt x="2810" y="17862"/>
                  <a:pt x="4184" y="17862"/>
                </a:cubicBezTo>
                <a:cubicBezTo>
                  <a:pt x="5672" y="17862"/>
                  <a:pt x="6990" y="17306"/>
                  <a:pt x="7306" y="15599"/>
                </a:cubicBezTo>
                <a:cubicBezTo>
                  <a:pt x="7580" y="14110"/>
                  <a:pt x="7367" y="12620"/>
                  <a:pt x="8917" y="11769"/>
                </a:cubicBezTo>
                <a:cubicBezTo>
                  <a:pt x="9829" y="11253"/>
                  <a:pt x="10984" y="11192"/>
                  <a:pt x="11987" y="11070"/>
                </a:cubicBezTo>
                <a:cubicBezTo>
                  <a:pt x="14024" y="10827"/>
                  <a:pt x="16425" y="10675"/>
                  <a:pt x="18127" y="9429"/>
                </a:cubicBezTo>
                <a:cubicBezTo>
                  <a:pt x="21076" y="7271"/>
                  <a:pt x="17459" y="4140"/>
                  <a:pt x="15544" y="2894"/>
                </a:cubicBezTo>
                <a:cubicBezTo>
                  <a:pt x="12555" y="930"/>
                  <a:pt x="8681" y="0"/>
                  <a:pt x="4944"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5"/>
          <p:cNvSpPr/>
          <p:nvPr/>
        </p:nvSpPr>
        <p:spPr>
          <a:xfrm>
            <a:off x="675" y="2454100"/>
            <a:ext cx="568025" cy="735925"/>
          </a:xfrm>
          <a:custGeom>
            <a:avLst/>
            <a:gdLst/>
            <a:ahLst/>
            <a:cxnLst/>
            <a:rect l="l" t="t" r="r" b="b"/>
            <a:pathLst>
              <a:path w="22721" h="29437" extrusionOk="0">
                <a:moveTo>
                  <a:pt x="2805" y="0"/>
                </a:moveTo>
                <a:cubicBezTo>
                  <a:pt x="2011" y="0"/>
                  <a:pt x="1212" y="29"/>
                  <a:pt x="410" y="83"/>
                </a:cubicBezTo>
                <a:cubicBezTo>
                  <a:pt x="55" y="83"/>
                  <a:pt x="45" y="631"/>
                  <a:pt x="383" y="631"/>
                </a:cubicBezTo>
                <a:cubicBezTo>
                  <a:pt x="391" y="631"/>
                  <a:pt x="401" y="631"/>
                  <a:pt x="410" y="630"/>
                </a:cubicBezTo>
                <a:cubicBezTo>
                  <a:pt x="1200" y="580"/>
                  <a:pt x="1987" y="552"/>
                  <a:pt x="2770" y="552"/>
                </a:cubicBezTo>
                <a:cubicBezTo>
                  <a:pt x="7196" y="552"/>
                  <a:pt x="11467" y="1435"/>
                  <a:pt x="15213" y="4095"/>
                </a:cubicBezTo>
                <a:cubicBezTo>
                  <a:pt x="18191" y="6223"/>
                  <a:pt x="22204" y="10478"/>
                  <a:pt x="21170" y="14521"/>
                </a:cubicBezTo>
                <a:cubicBezTo>
                  <a:pt x="20471" y="17317"/>
                  <a:pt x="17584" y="18108"/>
                  <a:pt x="15273" y="19111"/>
                </a:cubicBezTo>
                <a:cubicBezTo>
                  <a:pt x="13541" y="19779"/>
                  <a:pt x="12052" y="20965"/>
                  <a:pt x="10988" y="22485"/>
                </a:cubicBezTo>
                <a:cubicBezTo>
                  <a:pt x="9741" y="24278"/>
                  <a:pt x="9286" y="26892"/>
                  <a:pt x="7462" y="28199"/>
                </a:cubicBezTo>
                <a:cubicBezTo>
                  <a:pt x="6826" y="28660"/>
                  <a:pt x="6148" y="28845"/>
                  <a:pt x="5458" y="28845"/>
                </a:cubicBezTo>
                <a:cubicBezTo>
                  <a:pt x="3738" y="28845"/>
                  <a:pt x="1941" y="27699"/>
                  <a:pt x="532" y="26831"/>
                </a:cubicBezTo>
                <a:cubicBezTo>
                  <a:pt x="485" y="26803"/>
                  <a:pt x="439" y="26791"/>
                  <a:pt x="396" y="26791"/>
                </a:cubicBezTo>
                <a:cubicBezTo>
                  <a:pt x="157" y="26791"/>
                  <a:pt x="0" y="27168"/>
                  <a:pt x="258" y="27348"/>
                </a:cubicBezTo>
                <a:cubicBezTo>
                  <a:pt x="1778" y="28271"/>
                  <a:pt x="3639" y="29437"/>
                  <a:pt x="5513" y="29437"/>
                </a:cubicBezTo>
                <a:cubicBezTo>
                  <a:pt x="5737" y="29437"/>
                  <a:pt x="5961" y="29420"/>
                  <a:pt x="6185" y="29384"/>
                </a:cubicBezTo>
                <a:cubicBezTo>
                  <a:pt x="8465" y="29020"/>
                  <a:pt x="9377" y="26801"/>
                  <a:pt x="10289" y="24947"/>
                </a:cubicBezTo>
                <a:cubicBezTo>
                  <a:pt x="10957" y="23548"/>
                  <a:pt x="11717" y="22241"/>
                  <a:pt x="12903" y="21178"/>
                </a:cubicBezTo>
                <a:cubicBezTo>
                  <a:pt x="14301" y="19962"/>
                  <a:pt x="15973" y="19506"/>
                  <a:pt x="17614" y="18807"/>
                </a:cubicBezTo>
                <a:cubicBezTo>
                  <a:pt x="19468" y="17986"/>
                  <a:pt x="21201" y="16709"/>
                  <a:pt x="21717" y="14673"/>
                </a:cubicBezTo>
                <a:cubicBezTo>
                  <a:pt x="22720" y="10813"/>
                  <a:pt x="19346" y="6740"/>
                  <a:pt x="16611" y="4490"/>
                </a:cubicBezTo>
                <a:cubicBezTo>
                  <a:pt x="12622" y="1158"/>
                  <a:pt x="7818" y="0"/>
                  <a:pt x="2805"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5"/>
          <p:cNvSpPr/>
          <p:nvPr/>
        </p:nvSpPr>
        <p:spPr>
          <a:xfrm>
            <a:off x="1800" y="2299675"/>
            <a:ext cx="787275" cy="1164775"/>
          </a:xfrm>
          <a:custGeom>
            <a:avLst/>
            <a:gdLst/>
            <a:ahLst/>
            <a:cxnLst/>
            <a:rect l="l" t="t" r="r" b="b"/>
            <a:pathLst>
              <a:path w="31491" h="46591" extrusionOk="0">
                <a:moveTo>
                  <a:pt x="5526" y="1"/>
                </a:moveTo>
                <a:cubicBezTo>
                  <a:pt x="3776" y="1"/>
                  <a:pt x="2027" y="143"/>
                  <a:pt x="365" y="303"/>
                </a:cubicBezTo>
                <a:cubicBezTo>
                  <a:pt x="10" y="332"/>
                  <a:pt x="0" y="881"/>
                  <a:pt x="338" y="881"/>
                </a:cubicBezTo>
                <a:cubicBezTo>
                  <a:pt x="347" y="881"/>
                  <a:pt x="356" y="881"/>
                  <a:pt x="365" y="880"/>
                </a:cubicBezTo>
                <a:cubicBezTo>
                  <a:pt x="2007" y="717"/>
                  <a:pt x="3707" y="583"/>
                  <a:pt x="5401" y="583"/>
                </a:cubicBezTo>
                <a:cubicBezTo>
                  <a:pt x="7188" y="583"/>
                  <a:pt x="8968" y="732"/>
                  <a:pt x="10669" y="1154"/>
                </a:cubicBezTo>
                <a:cubicBezTo>
                  <a:pt x="14013" y="1974"/>
                  <a:pt x="17052" y="4132"/>
                  <a:pt x="19697" y="6291"/>
                </a:cubicBezTo>
                <a:cubicBezTo>
                  <a:pt x="21794" y="8053"/>
                  <a:pt x="23982" y="9877"/>
                  <a:pt x="25958" y="11792"/>
                </a:cubicBezTo>
                <a:cubicBezTo>
                  <a:pt x="28390" y="14193"/>
                  <a:pt x="30001" y="17233"/>
                  <a:pt x="28207" y="20485"/>
                </a:cubicBezTo>
                <a:cubicBezTo>
                  <a:pt x="27052" y="22522"/>
                  <a:pt x="25229" y="24102"/>
                  <a:pt x="24165" y="26200"/>
                </a:cubicBezTo>
                <a:cubicBezTo>
                  <a:pt x="23010" y="28479"/>
                  <a:pt x="23101" y="30911"/>
                  <a:pt x="23618" y="33373"/>
                </a:cubicBezTo>
                <a:cubicBezTo>
                  <a:pt x="24195" y="36109"/>
                  <a:pt x="25046" y="38935"/>
                  <a:pt x="25077" y="41762"/>
                </a:cubicBezTo>
                <a:cubicBezTo>
                  <a:pt x="25125" y="44656"/>
                  <a:pt x="22801" y="46019"/>
                  <a:pt x="20276" y="46019"/>
                </a:cubicBezTo>
                <a:cubicBezTo>
                  <a:pt x="19618" y="46019"/>
                  <a:pt x="18946" y="45926"/>
                  <a:pt x="18298" y="45744"/>
                </a:cubicBezTo>
                <a:cubicBezTo>
                  <a:pt x="15259" y="44832"/>
                  <a:pt x="12888" y="42461"/>
                  <a:pt x="10122" y="40972"/>
                </a:cubicBezTo>
                <a:cubicBezTo>
                  <a:pt x="7430" y="39504"/>
                  <a:pt x="4471" y="38911"/>
                  <a:pt x="1441" y="38911"/>
                </a:cubicBezTo>
                <a:cubicBezTo>
                  <a:pt x="1083" y="38911"/>
                  <a:pt x="724" y="38919"/>
                  <a:pt x="365" y="38935"/>
                </a:cubicBezTo>
                <a:cubicBezTo>
                  <a:pt x="0" y="38935"/>
                  <a:pt x="0" y="39513"/>
                  <a:pt x="365" y="39513"/>
                </a:cubicBezTo>
                <a:cubicBezTo>
                  <a:pt x="732" y="39491"/>
                  <a:pt x="1099" y="39480"/>
                  <a:pt x="1465" y="39480"/>
                </a:cubicBezTo>
                <a:cubicBezTo>
                  <a:pt x="5100" y="39480"/>
                  <a:pt x="8665" y="40570"/>
                  <a:pt x="11703" y="42613"/>
                </a:cubicBezTo>
                <a:cubicBezTo>
                  <a:pt x="14104" y="44194"/>
                  <a:pt x="16505" y="46200"/>
                  <a:pt x="19423" y="46534"/>
                </a:cubicBezTo>
                <a:cubicBezTo>
                  <a:pt x="19720" y="46571"/>
                  <a:pt x="20030" y="46591"/>
                  <a:pt x="20347" y="46591"/>
                </a:cubicBezTo>
                <a:cubicBezTo>
                  <a:pt x="22106" y="46591"/>
                  <a:pt x="24063" y="45992"/>
                  <a:pt x="25016" y="44498"/>
                </a:cubicBezTo>
                <a:cubicBezTo>
                  <a:pt x="26141" y="42765"/>
                  <a:pt x="25563" y="40425"/>
                  <a:pt x="25259" y="38540"/>
                </a:cubicBezTo>
                <a:cubicBezTo>
                  <a:pt x="24621" y="34710"/>
                  <a:pt x="22767" y="30455"/>
                  <a:pt x="24560" y="26686"/>
                </a:cubicBezTo>
                <a:cubicBezTo>
                  <a:pt x="25715" y="24193"/>
                  <a:pt x="28025" y="22461"/>
                  <a:pt x="29119" y="19938"/>
                </a:cubicBezTo>
                <a:cubicBezTo>
                  <a:pt x="31490" y="14406"/>
                  <a:pt x="25046" y="10272"/>
                  <a:pt x="21581" y="7172"/>
                </a:cubicBezTo>
                <a:cubicBezTo>
                  <a:pt x="18785" y="4649"/>
                  <a:pt x="15654" y="2278"/>
                  <a:pt x="12098" y="971"/>
                </a:cubicBezTo>
                <a:cubicBezTo>
                  <a:pt x="10029" y="236"/>
                  <a:pt x="7777" y="1"/>
                  <a:pt x="552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5"/>
          <p:cNvSpPr/>
          <p:nvPr/>
        </p:nvSpPr>
        <p:spPr>
          <a:xfrm>
            <a:off x="725" y="3558650"/>
            <a:ext cx="1308875" cy="1584850"/>
          </a:xfrm>
          <a:custGeom>
            <a:avLst/>
            <a:gdLst/>
            <a:ahLst/>
            <a:cxnLst/>
            <a:rect l="l" t="t" r="r" b="b"/>
            <a:pathLst>
              <a:path w="52355" h="63394" extrusionOk="0">
                <a:moveTo>
                  <a:pt x="411" y="0"/>
                </a:moveTo>
                <a:cubicBezTo>
                  <a:pt x="92" y="0"/>
                  <a:pt x="1" y="468"/>
                  <a:pt x="317" y="583"/>
                </a:cubicBezTo>
                <a:cubicBezTo>
                  <a:pt x="3903" y="1646"/>
                  <a:pt x="7338" y="3105"/>
                  <a:pt x="10621" y="4929"/>
                </a:cubicBezTo>
                <a:cubicBezTo>
                  <a:pt x="13387" y="6479"/>
                  <a:pt x="16609" y="7756"/>
                  <a:pt x="17582" y="11069"/>
                </a:cubicBezTo>
                <a:cubicBezTo>
                  <a:pt x="18463" y="14048"/>
                  <a:pt x="17916" y="17331"/>
                  <a:pt x="18007" y="20370"/>
                </a:cubicBezTo>
                <a:cubicBezTo>
                  <a:pt x="18068" y="22923"/>
                  <a:pt x="18797" y="25416"/>
                  <a:pt x="20104" y="27604"/>
                </a:cubicBezTo>
                <a:cubicBezTo>
                  <a:pt x="22901" y="32376"/>
                  <a:pt x="27855" y="37027"/>
                  <a:pt x="33144" y="38881"/>
                </a:cubicBezTo>
                <a:cubicBezTo>
                  <a:pt x="38311" y="40705"/>
                  <a:pt x="48676" y="39246"/>
                  <a:pt x="50895" y="45690"/>
                </a:cubicBezTo>
                <a:cubicBezTo>
                  <a:pt x="51868" y="48577"/>
                  <a:pt x="50530" y="51921"/>
                  <a:pt x="49193" y="54474"/>
                </a:cubicBezTo>
                <a:cubicBezTo>
                  <a:pt x="47643" y="57483"/>
                  <a:pt x="45637" y="60249"/>
                  <a:pt x="43539" y="62894"/>
                </a:cubicBezTo>
                <a:cubicBezTo>
                  <a:pt x="43356" y="63100"/>
                  <a:pt x="43536" y="63394"/>
                  <a:pt x="43741" y="63394"/>
                </a:cubicBezTo>
                <a:cubicBezTo>
                  <a:pt x="43807" y="63394"/>
                  <a:pt x="43875" y="63363"/>
                  <a:pt x="43935" y="63289"/>
                </a:cubicBezTo>
                <a:cubicBezTo>
                  <a:pt x="47217" y="59185"/>
                  <a:pt x="51138" y="54231"/>
                  <a:pt x="51716" y="48790"/>
                </a:cubicBezTo>
                <a:cubicBezTo>
                  <a:pt x="52354" y="42863"/>
                  <a:pt x="46853" y="40705"/>
                  <a:pt x="41928" y="39945"/>
                </a:cubicBezTo>
                <a:cubicBezTo>
                  <a:pt x="38190" y="39337"/>
                  <a:pt x="34390" y="39185"/>
                  <a:pt x="31016" y="37300"/>
                </a:cubicBezTo>
                <a:cubicBezTo>
                  <a:pt x="27703" y="35446"/>
                  <a:pt x="24785" y="32954"/>
                  <a:pt x="22414" y="29975"/>
                </a:cubicBezTo>
                <a:cubicBezTo>
                  <a:pt x="20013" y="26936"/>
                  <a:pt x="18615" y="23714"/>
                  <a:pt x="18585" y="19823"/>
                </a:cubicBezTo>
                <a:cubicBezTo>
                  <a:pt x="18524" y="16814"/>
                  <a:pt x="18980" y="13622"/>
                  <a:pt x="18068" y="10674"/>
                </a:cubicBezTo>
                <a:cubicBezTo>
                  <a:pt x="17126" y="7665"/>
                  <a:pt x="14360" y="6327"/>
                  <a:pt x="11776" y="4899"/>
                </a:cubicBezTo>
                <a:cubicBezTo>
                  <a:pt x="8189" y="2893"/>
                  <a:pt x="4390" y="1251"/>
                  <a:pt x="469" y="5"/>
                </a:cubicBezTo>
                <a:cubicBezTo>
                  <a:pt x="449" y="2"/>
                  <a:pt x="429" y="0"/>
                  <a:pt x="411"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5"/>
          <p:cNvSpPr/>
          <p:nvPr/>
        </p:nvSpPr>
        <p:spPr>
          <a:xfrm>
            <a:off x="950" y="3860175"/>
            <a:ext cx="942375" cy="1283000"/>
          </a:xfrm>
          <a:custGeom>
            <a:avLst/>
            <a:gdLst/>
            <a:ahLst/>
            <a:cxnLst/>
            <a:rect l="l" t="t" r="r" b="b"/>
            <a:pathLst>
              <a:path w="37695" h="51320" extrusionOk="0">
                <a:moveTo>
                  <a:pt x="377" y="0"/>
                </a:moveTo>
                <a:cubicBezTo>
                  <a:pt x="78" y="0"/>
                  <a:pt x="0" y="446"/>
                  <a:pt x="308" y="558"/>
                </a:cubicBezTo>
                <a:cubicBezTo>
                  <a:pt x="5536" y="2078"/>
                  <a:pt x="7512" y="8066"/>
                  <a:pt x="9761" y="12473"/>
                </a:cubicBezTo>
                <a:cubicBezTo>
                  <a:pt x="12284" y="17489"/>
                  <a:pt x="14776" y="21987"/>
                  <a:pt x="18819" y="25908"/>
                </a:cubicBezTo>
                <a:cubicBezTo>
                  <a:pt x="22284" y="29252"/>
                  <a:pt x="25992" y="31957"/>
                  <a:pt x="29822" y="34844"/>
                </a:cubicBezTo>
                <a:cubicBezTo>
                  <a:pt x="31919" y="36425"/>
                  <a:pt x="34108" y="38158"/>
                  <a:pt x="35384" y="40528"/>
                </a:cubicBezTo>
                <a:cubicBezTo>
                  <a:pt x="37208" y="43933"/>
                  <a:pt x="36418" y="47580"/>
                  <a:pt x="34868" y="50893"/>
                </a:cubicBezTo>
                <a:cubicBezTo>
                  <a:pt x="34765" y="51120"/>
                  <a:pt x="34955" y="51319"/>
                  <a:pt x="35136" y="51319"/>
                </a:cubicBezTo>
                <a:cubicBezTo>
                  <a:pt x="35222" y="51319"/>
                  <a:pt x="35305" y="51274"/>
                  <a:pt x="35354" y="51167"/>
                </a:cubicBezTo>
                <a:cubicBezTo>
                  <a:pt x="37694" y="46182"/>
                  <a:pt x="37603" y="41288"/>
                  <a:pt x="33561" y="37246"/>
                </a:cubicBezTo>
                <a:cubicBezTo>
                  <a:pt x="31676" y="35361"/>
                  <a:pt x="29457" y="33841"/>
                  <a:pt x="27330" y="32322"/>
                </a:cubicBezTo>
                <a:cubicBezTo>
                  <a:pt x="24959" y="30619"/>
                  <a:pt x="22709" y="28796"/>
                  <a:pt x="20612" y="26820"/>
                </a:cubicBezTo>
                <a:cubicBezTo>
                  <a:pt x="18241" y="24601"/>
                  <a:pt x="15931" y="22321"/>
                  <a:pt x="14199" y="19586"/>
                </a:cubicBezTo>
                <a:cubicBezTo>
                  <a:pt x="12375" y="16759"/>
                  <a:pt x="11007" y="13628"/>
                  <a:pt x="9457" y="10619"/>
                </a:cubicBezTo>
                <a:cubicBezTo>
                  <a:pt x="7268" y="6364"/>
                  <a:pt x="5475" y="1470"/>
                  <a:pt x="460" y="11"/>
                </a:cubicBezTo>
                <a:cubicBezTo>
                  <a:pt x="430" y="4"/>
                  <a:pt x="403" y="0"/>
                  <a:pt x="377"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5"/>
          <p:cNvSpPr/>
          <p:nvPr/>
        </p:nvSpPr>
        <p:spPr>
          <a:xfrm>
            <a:off x="775" y="4046875"/>
            <a:ext cx="834650" cy="1096200"/>
          </a:xfrm>
          <a:custGeom>
            <a:avLst/>
            <a:gdLst/>
            <a:ahLst/>
            <a:cxnLst/>
            <a:rect l="l" t="t" r="r" b="b"/>
            <a:pathLst>
              <a:path w="33386" h="43848" extrusionOk="0">
                <a:moveTo>
                  <a:pt x="410" y="0"/>
                </a:moveTo>
                <a:cubicBezTo>
                  <a:pt x="170" y="0"/>
                  <a:pt x="0" y="390"/>
                  <a:pt x="254" y="568"/>
                </a:cubicBezTo>
                <a:cubicBezTo>
                  <a:pt x="2290" y="1996"/>
                  <a:pt x="2959" y="4063"/>
                  <a:pt x="3780" y="6282"/>
                </a:cubicBezTo>
                <a:cubicBezTo>
                  <a:pt x="4479" y="8197"/>
                  <a:pt x="5421" y="10021"/>
                  <a:pt x="6607" y="11692"/>
                </a:cubicBezTo>
                <a:cubicBezTo>
                  <a:pt x="9008" y="15036"/>
                  <a:pt x="12169" y="17741"/>
                  <a:pt x="15330" y="20355"/>
                </a:cubicBezTo>
                <a:cubicBezTo>
                  <a:pt x="22382" y="26252"/>
                  <a:pt x="32899" y="32848"/>
                  <a:pt x="30467" y="43486"/>
                </a:cubicBezTo>
                <a:cubicBezTo>
                  <a:pt x="30413" y="43705"/>
                  <a:pt x="30588" y="43847"/>
                  <a:pt x="30756" y="43847"/>
                </a:cubicBezTo>
                <a:cubicBezTo>
                  <a:pt x="30869" y="43847"/>
                  <a:pt x="30978" y="43784"/>
                  <a:pt x="31014" y="43638"/>
                </a:cubicBezTo>
                <a:cubicBezTo>
                  <a:pt x="33385" y="33212"/>
                  <a:pt x="24023" y="26921"/>
                  <a:pt x="17032" y="21054"/>
                </a:cubicBezTo>
                <a:cubicBezTo>
                  <a:pt x="13294" y="17893"/>
                  <a:pt x="9342" y="14823"/>
                  <a:pt x="6607" y="10689"/>
                </a:cubicBezTo>
                <a:cubicBezTo>
                  <a:pt x="4357" y="7285"/>
                  <a:pt x="4023" y="2543"/>
                  <a:pt x="558" y="51"/>
                </a:cubicBezTo>
                <a:cubicBezTo>
                  <a:pt x="508" y="16"/>
                  <a:pt x="458" y="0"/>
                  <a:pt x="410"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5"/>
          <p:cNvSpPr/>
          <p:nvPr/>
        </p:nvSpPr>
        <p:spPr>
          <a:xfrm>
            <a:off x="950" y="4239600"/>
            <a:ext cx="690850" cy="903475"/>
          </a:xfrm>
          <a:custGeom>
            <a:avLst/>
            <a:gdLst/>
            <a:ahLst/>
            <a:cxnLst/>
            <a:rect l="l" t="t" r="r" b="b"/>
            <a:pathLst>
              <a:path w="27634" h="36139" extrusionOk="0">
                <a:moveTo>
                  <a:pt x="405" y="0"/>
                </a:moveTo>
                <a:cubicBezTo>
                  <a:pt x="204" y="0"/>
                  <a:pt x="1" y="279"/>
                  <a:pt x="186" y="488"/>
                </a:cubicBezTo>
                <a:cubicBezTo>
                  <a:pt x="2618" y="3406"/>
                  <a:pt x="3408" y="7357"/>
                  <a:pt x="5627" y="10458"/>
                </a:cubicBezTo>
                <a:cubicBezTo>
                  <a:pt x="7633" y="13254"/>
                  <a:pt x="10126" y="15655"/>
                  <a:pt x="12770" y="17813"/>
                </a:cubicBezTo>
                <a:cubicBezTo>
                  <a:pt x="18545" y="22555"/>
                  <a:pt x="27634" y="26750"/>
                  <a:pt x="25141" y="35777"/>
                </a:cubicBezTo>
                <a:cubicBezTo>
                  <a:pt x="25086" y="35996"/>
                  <a:pt x="25261" y="36138"/>
                  <a:pt x="25430" y="36138"/>
                </a:cubicBezTo>
                <a:cubicBezTo>
                  <a:pt x="25542" y="36138"/>
                  <a:pt x="25652" y="36075"/>
                  <a:pt x="25688" y="35929"/>
                </a:cubicBezTo>
                <a:cubicBezTo>
                  <a:pt x="26661" y="32434"/>
                  <a:pt x="26053" y="28938"/>
                  <a:pt x="23773" y="26081"/>
                </a:cubicBezTo>
                <a:cubicBezTo>
                  <a:pt x="21402" y="23163"/>
                  <a:pt x="17998" y="21187"/>
                  <a:pt x="15050" y="18908"/>
                </a:cubicBezTo>
                <a:cubicBezTo>
                  <a:pt x="11828" y="16415"/>
                  <a:pt x="8697" y="13710"/>
                  <a:pt x="6296" y="10427"/>
                </a:cubicBezTo>
                <a:cubicBezTo>
                  <a:pt x="3955" y="7205"/>
                  <a:pt x="3104" y="3132"/>
                  <a:pt x="581" y="93"/>
                </a:cubicBezTo>
                <a:cubicBezTo>
                  <a:pt x="531" y="28"/>
                  <a:pt x="468" y="0"/>
                  <a:pt x="405"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5"/>
          <p:cNvSpPr/>
          <p:nvPr/>
        </p:nvSpPr>
        <p:spPr>
          <a:xfrm>
            <a:off x="1075" y="4484950"/>
            <a:ext cx="530400" cy="658200"/>
          </a:xfrm>
          <a:custGeom>
            <a:avLst/>
            <a:gdLst/>
            <a:ahLst/>
            <a:cxnLst/>
            <a:rect l="l" t="t" r="r" b="b"/>
            <a:pathLst>
              <a:path w="21216" h="26328" extrusionOk="0">
                <a:moveTo>
                  <a:pt x="404" y="1"/>
                </a:moveTo>
                <a:cubicBezTo>
                  <a:pt x="199" y="1"/>
                  <a:pt x="0" y="216"/>
                  <a:pt x="151" y="431"/>
                </a:cubicBezTo>
                <a:cubicBezTo>
                  <a:pt x="1762" y="2802"/>
                  <a:pt x="2826" y="5507"/>
                  <a:pt x="4589" y="7787"/>
                </a:cubicBezTo>
                <a:cubicBezTo>
                  <a:pt x="6321" y="10036"/>
                  <a:pt x="8418" y="11890"/>
                  <a:pt x="10546" y="13744"/>
                </a:cubicBezTo>
                <a:cubicBezTo>
                  <a:pt x="14163" y="16875"/>
                  <a:pt x="20698" y="20492"/>
                  <a:pt x="20303" y="26054"/>
                </a:cubicBezTo>
                <a:cubicBezTo>
                  <a:pt x="20303" y="26237"/>
                  <a:pt x="20440" y="26328"/>
                  <a:pt x="20581" y="26328"/>
                </a:cubicBezTo>
                <a:cubicBezTo>
                  <a:pt x="20721" y="26328"/>
                  <a:pt x="20865" y="26237"/>
                  <a:pt x="20881" y="26054"/>
                </a:cubicBezTo>
                <a:cubicBezTo>
                  <a:pt x="21215" y="20887"/>
                  <a:pt x="16169" y="17817"/>
                  <a:pt x="12765" y="14899"/>
                </a:cubicBezTo>
                <a:cubicBezTo>
                  <a:pt x="10455" y="12923"/>
                  <a:pt x="8054" y="10978"/>
                  <a:pt x="6048" y="8668"/>
                </a:cubicBezTo>
                <a:cubicBezTo>
                  <a:pt x="3768" y="6084"/>
                  <a:pt x="2552" y="2954"/>
                  <a:pt x="637" y="127"/>
                </a:cubicBezTo>
                <a:cubicBezTo>
                  <a:pt x="575" y="38"/>
                  <a:pt x="489" y="1"/>
                  <a:pt x="404"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5"/>
          <p:cNvSpPr/>
          <p:nvPr/>
        </p:nvSpPr>
        <p:spPr>
          <a:xfrm>
            <a:off x="200" y="3743925"/>
            <a:ext cx="1050275" cy="1398600"/>
          </a:xfrm>
          <a:custGeom>
            <a:avLst/>
            <a:gdLst/>
            <a:ahLst/>
            <a:cxnLst/>
            <a:rect l="l" t="t" r="r" b="b"/>
            <a:pathLst>
              <a:path w="42011" h="55944" extrusionOk="0">
                <a:moveTo>
                  <a:pt x="410" y="0"/>
                </a:moveTo>
                <a:cubicBezTo>
                  <a:pt x="105" y="0"/>
                  <a:pt x="1" y="474"/>
                  <a:pt x="338" y="558"/>
                </a:cubicBezTo>
                <a:cubicBezTo>
                  <a:pt x="3833" y="1348"/>
                  <a:pt x="7542" y="2503"/>
                  <a:pt x="10551" y="4540"/>
                </a:cubicBezTo>
                <a:cubicBezTo>
                  <a:pt x="13134" y="6302"/>
                  <a:pt x="14137" y="9251"/>
                  <a:pt x="14745" y="12169"/>
                </a:cubicBezTo>
                <a:cubicBezTo>
                  <a:pt x="15292" y="14722"/>
                  <a:pt x="15505" y="17366"/>
                  <a:pt x="16296" y="19829"/>
                </a:cubicBezTo>
                <a:cubicBezTo>
                  <a:pt x="17147" y="22503"/>
                  <a:pt x="18788" y="24844"/>
                  <a:pt x="20612" y="26941"/>
                </a:cubicBezTo>
                <a:cubicBezTo>
                  <a:pt x="24502" y="31318"/>
                  <a:pt x="29396" y="33902"/>
                  <a:pt x="34138" y="37154"/>
                </a:cubicBezTo>
                <a:cubicBezTo>
                  <a:pt x="36752" y="38978"/>
                  <a:pt x="39062" y="41136"/>
                  <a:pt x="39883" y="44327"/>
                </a:cubicBezTo>
                <a:cubicBezTo>
                  <a:pt x="40855" y="48188"/>
                  <a:pt x="40004" y="52017"/>
                  <a:pt x="38484" y="55604"/>
                </a:cubicBezTo>
                <a:cubicBezTo>
                  <a:pt x="38410" y="55808"/>
                  <a:pt x="38584" y="55943"/>
                  <a:pt x="38765" y="55943"/>
                </a:cubicBezTo>
                <a:cubicBezTo>
                  <a:pt x="38882" y="55943"/>
                  <a:pt x="39002" y="55887"/>
                  <a:pt x="39062" y="55756"/>
                </a:cubicBezTo>
                <a:cubicBezTo>
                  <a:pt x="40946" y="51227"/>
                  <a:pt x="42010" y="45422"/>
                  <a:pt x="39062" y="41045"/>
                </a:cubicBezTo>
                <a:cubicBezTo>
                  <a:pt x="36691" y="37458"/>
                  <a:pt x="32496" y="35513"/>
                  <a:pt x="28971" y="33233"/>
                </a:cubicBezTo>
                <a:cubicBezTo>
                  <a:pt x="24381" y="30315"/>
                  <a:pt x="19700" y="26242"/>
                  <a:pt x="17420" y="21196"/>
                </a:cubicBezTo>
                <a:cubicBezTo>
                  <a:pt x="15566" y="17093"/>
                  <a:pt x="15961" y="12321"/>
                  <a:pt x="14168" y="8187"/>
                </a:cubicBezTo>
                <a:cubicBezTo>
                  <a:pt x="11919" y="2989"/>
                  <a:pt x="5566" y="1166"/>
                  <a:pt x="490" y="11"/>
                </a:cubicBezTo>
                <a:cubicBezTo>
                  <a:pt x="462" y="4"/>
                  <a:pt x="435" y="0"/>
                  <a:pt x="410"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5"/>
          <p:cNvSpPr/>
          <p:nvPr/>
        </p:nvSpPr>
        <p:spPr>
          <a:xfrm rot="-5400000" flipH="1">
            <a:off x="1866988" y="4446613"/>
            <a:ext cx="669500" cy="694925"/>
          </a:xfrm>
          <a:custGeom>
            <a:avLst/>
            <a:gdLst/>
            <a:ahLst/>
            <a:cxnLst/>
            <a:rect l="l" t="t" r="r" b="b"/>
            <a:pathLst>
              <a:path w="26780" h="27797" extrusionOk="0">
                <a:moveTo>
                  <a:pt x="5515" y="0"/>
                </a:moveTo>
                <a:cubicBezTo>
                  <a:pt x="4553" y="0"/>
                  <a:pt x="3637" y="270"/>
                  <a:pt x="2888" y="956"/>
                </a:cubicBezTo>
                <a:cubicBezTo>
                  <a:pt x="1" y="3540"/>
                  <a:pt x="2098" y="8586"/>
                  <a:pt x="3436" y="11382"/>
                </a:cubicBezTo>
                <a:cubicBezTo>
                  <a:pt x="5381" y="15486"/>
                  <a:pt x="7721" y="19650"/>
                  <a:pt x="11369" y="22446"/>
                </a:cubicBezTo>
                <a:cubicBezTo>
                  <a:pt x="15685" y="25759"/>
                  <a:pt x="21095" y="27157"/>
                  <a:pt x="26415" y="27796"/>
                </a:cubicBezTo>
                <a:cubicBezTo>
                  <a:pt x="26424" y="27796"/>
                  <a:pt x="26433" y="27797"/>
                  <a:pt x="26442" y="27797"/>
                </a:cubicBezTo>
                <a:cubicBezTo>
                  <a:pt x="26779" y="27797"/>
                  <a:pt x="26770" y="27248"/>
                  <a:pt x="26415" y="27218"/>
                </a:cubicBezTo>
                <a:cubicBezTo>
                  <a:pt x="20883" y="26580"/>
                  <a:pt x="15168" y="25030"/>
                  <a:pt x="10882" y="21321"/>
                </a:cubicBezTo>
                <a:cubicBezTo>
                  <a:pt x="8816" y="19559"/>
                  <a:pt x="7417" y="17400"/>
                  <a:pt x="6050" y="15090"/>
                </a:cubicBezTo>
                <a:cubicBezTo>
                  <a:pt x="4682" y="12720"/>
                  <a:pt x="3344" y="10257"/>
                  <a:pt x="2554" y="7613"/>
                </a:cubicBezTo>
                <a:cubicBezTo>
                  <a:pt x="1916" y="5364"/>
                  <a:pt x="1521" y="1534"/>
                  <a:pt x="4469" y="744"/>
                </a:cubicBezTo>
                <a:cubicBezTo>
                  <a:pt x="4842" y="637"/>
                  <a:pt x="5226" y="589"/>
                  <a:pt x="5615" y="589"/>
                </a:cubicBezTo>
                <a:cubicBezTo>
                  <a:pt x="7223" y="589"/>
                  <a:pt x="8905" y="1407"/>
                  <a:pt x="10153" y="2263"/>
                </a:cubicBezTo>
                <a:cubicBezTo>
                  <a:pt x="12797" y="4026"/>
                  <a:pt x="15047" y="6336"/>
                  <a:pt x="17630" y="8191"/>
                </a:cubicBezTo>
                <a:cubicBezTo>
                  <a:pt x="20123" y="10014"/>
                  <a:pt x="23102" y="10926"/>
                  <a:pt x="25868" y="12172"/>
                </a:cubicBezTo>
                <a:cubicBezTo>
                  <a:pt x="25912" y="12193"/>
                  <a:pt x="25956" y="12201"/>
                  <a:pt x="25997" y="12201"/>
                </a:cubicBezTo>
                <a:cubicBezTo>
                  <a:pt x="26271" y="12201"/>
                  <a:pt x="26462" y="11818"/>
                  <a:pt x="26172" y="11686"/>
                </a:cubicBezTo>
                <a:cubicBezTo>
                  <a:pt x="23497" y="10470"/>
                  <a:pt x="20609" y="9589"/>
                  <a:pt x="18177" y="7887"/>
                </a:cubicBezTo>
                <a:cubicBezTo>
                  <a:pt x="15563" y="6063"/>
                  <a:pt x="13314" y="3814"/>
                  <a:pt x="10731" y="1959"/>
                </a:cubicBezTo>
                <a:cubicBezTo>
                  <a:pt x="9391" y="1000"/>
                  <a:pt x="7366" y="0"/>
                  <a:pt x="5515"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5"/>
          <p:cNvSpPr/>
          <p:nvPr/>
        </p:nvSpPr>
        <p:spPr>
          <a:xfrm rot="-5400000" flipH="1">
            <a:off x="1494688" y="3939363"/>
            <a:ext cx="1034525" cy="1346500"/>
          </a:xfrm>
          <a:custGeom>
            <a:avLst/>
            <a:gdLst/>
            <a:ahLst/>
            <a:cxnLst/>
            <a:rect l="l" t="t" r="r" b="b"/>
            <a:pathLst>
              <a:path w="41381" h="53860" extrusionOk="0">
                <a:moveTo>
                  <a:pt x="1991" y="1"/>
                </a:moveTo>
                <a:cubicBezTo>
                  <a:pt x="1785" y="1"/>
                  <a:pt x="1577" y="10"/>
                  <a:pt x="1368" y="29"/>
                </a:cubicBezTo>
                <a:cubicBezTo>
                  <a:pt x="1246" y="29"/>
                  <a:pt x="1125" y="120"/>
                  <a:pt x="1095" y="242"/>
                </a:cubicBezTo>
                <a:cubicBezTo>
                  <a:pt x="0" y="8084"/>
                  <a:pt x="15776" y="10363"/>
                  <a:pt x="12007" y="18844"/>
                </a:cubicBezTo>
                <a:cubicBezTo>
                  <a:pt x="10943" y="21245"/>
                  <a:pt x="7478" y="22127"/>
                  <a:pt x="7234" y="24923"/>
                </a:cubicBezTo>
                <a:cubicBezTo>
                  <a:pt x="7052" y="27324"/>
                  <a:pt x="9362" y="28905"/>
                  <a:pt x="10852" y="30425"/>
                </a:cubicBezTo>
                <a:cubicBezTo>
                  <a:pt x="15806" y="35531"/>
                  <a:pt x="16171" y="43495"/>
                  <a:pt x="21429" y="48419"/>
                </a:cubicBezTo>
                <a:cubicBezTo>
                  <a:pt x="26627" y="53282"/>
                  <a:pt x="34256" y="53586"/>
                  <a:pt x="40974" y="53860"/>
                </a:cubicBezTo>
                <a:cubicBezTo>
                  <a:pt x="41338" y="53860"/>
                  <a:pt x="41338" y="53282"/>
                  <a:pt x="40974" y="53282"/>
                </a:cubicBezTo>
                <a:cubicBezTo>
                  <a:pt x="36293" y="53100"/>
                  <a:pt x="31460" y="52917"/>
                  <a:pt x="27052" y="51215"/>
                </a:cubicBezTo>
                <a:cubicBezTo>
                  <a:pt x="22128" y="49331"/>
                  <a:pt x="19241" y="45501"/>
                  <a:pt x="17143" y="40789"/>
                </a:cubicBezTo>
                <a:cubicBezTo>
                  <a:pt x="15350" y="36716"/>
                  <a:pt x="13861" y="32522"/>
                  <a:pt x="10548" y="29361"/>
                </a:cubicBezTo>
                <a:cubicBezTo>
                  <a:pt x="8693" y="27567"/>
                  <a:pt x="6505" y="25288"/>
                  <a:pt x="8937" y="22886"/>
                </a:cubicBezTo>
                <a:cubicBezTo>
                  <a:pt x="10152" y="21701"/>
                  <a:pt x="11581" y="21002"/>
                  <a:pt x="12371" y="19421"/>
                </a:cubicBezTo>
                <a:cubicBezTo>
                  <a:pt x="15016" y="14224"/>
                  <a:pt x="9666" y="10333"/>
                  <a:pt x="6171" y="7385"/>
                </a:cubicBezTo>
                <a:cubicBezTo>
                  <a:pt x="4803" y="6199"/>
                  <a:pt x="973" y="3312"/>
                  <a:pt x="1611" y="1093"/>
                </a:cubicBezTo>
                <a:cubicBezTo>
                  <a:pt x="1723" y="685"/>
                  <a:pt x="2049" y="512"/>
                  <a:pt x="2526" y="512"/>
                </a:cubicBezTo>
                <a:cubicBezTo>
                  <a:pt x="5034" y="512"/>
                  <a:pt x="11692" y="5331"/>
                  <a:pt x="12918" y="6199"/>
                </a:cubicBezTo>
                <a:cubicBezTo>
                  <a:pt x="17721" y="9725"/>
                  <a:pt x="21672" y="14436"/>
                  <a:pt x="26171" y="18327"/>
                </a:cubicBezTo>
                <a:cubicBezTo>
                  <a:pt x="30396" y="22005"/>
                  <a:pt x="35290" y="25804"/>
                  <a:pt x="40882" y="26868"/>
                </a:cubicBezTo>
                <a:cubicBezTo>
                  <a:pt x="40902" y="26871"/>
                  <a:pt x="40920" y="26873"/>
                  <a:pt x="40938" y="26873"/>
                </a:cubicBezTo>
                <a:cubicBezTo>
                  <a:pt x="41262" y="26873"/>
                  <a:pt x="41380" y="26379"/>
                  <a:pt x="41034" y="26321"/>
                </a:cubicBezTo>
                <a:cubicBezTo>
                  <a:pt x="36445" y="25440"/>
                  <a:pt x="32250" y="22582"/>
                  <a:pt x="28663" y="19695"/>
                </a:cubicBezTo>
                <a:cubicBezTo>
                  <a:pt x="25259" y="16899"/>
                  <a:pt x="22037" y="13920"/>
                  <a:pt x="18937" y="10819"/>
                </a:cubicBezTo>
                <a:cubicBezTo>
                  <a:pt x="16292" y="8205"/>
                  <a:pt x="13435" y="5865"/>
                  <a:pt x="10365" y="3768"/>
                </a:cubicBezTo>
                <a:cubicBezTo>
                  <a:pt x="7915" y="2058"/>
                  <a:pt x="5090" y="1"/>
                  <a:pt x="1991"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5"/>
          <p:cNvSpPr/>
          <p:nvPr/>
        </p:nvSpPr>
        <p:spPr>
          <a:xfrm flipH="1">
            <a:off x="4376825" y="1593975"/>
            <a:ext cx="197675" cy="174150"/>
          </a:xfrm>
          <a:custGeom>
            <a:avLst/>
            <a:gdLst/>
            <a:ahLst/>
            <a:cxnLst/>
            <a:rect l="l" t="t" r="r" b="b"/>
            <a:pathLst>
              <a:path w="7907" h="6966" extrusionOk="0">
                <a:moveTo>
                  <a:pt x="429" y="1"/>
                </a:moveTo>
                <a:cubicBezTo>
                  <a:pt x="34" y="1"/>
                  <a:pt x="34" y="548"/>
                  <a:pt x="429" y="548"/>
                </a:cubicBezTo>
                <a:cubicBezTo>
                  <a:pt x="2921" y="578"/>
                  <a:pt x="7025" y="974"/>
                  <a:pt x="7086" y="4348"/>
                </a:cubicBezTo>
                <a:cubicBezTo>
                  <a:pt x="7120" y="5991"/>
                  <a:pt x="5530" y="6404"/>
                  <a:pt x="3839" y="6404"/>
                </a:cubicBezTo>
                <a:cubicBezTo>
                  <a:pt x="2560" y="6404"/>
                  <a:pt x="1223" y="6168"/>
                  <a:pt x="490" y="6050"/>
                </a:cubicBezTo>
                <a:cubicBezTo>
                  <a:pt x="462" y="6043"/>
                  <a:pt x="435" y="6039"/>
                  <a:pt x="410" y="6039"/>
                </a:cubicBezTo>
                <a:cubicBezTo>
                  <a:pt x="105" y="6039"/>
                  <a:pt x="1" y="6513"/>
                  <a:pt x="338" y="6597"/>
                </a:cubicBezTo>
                <a:cubicBezTo>
                  <a:pt x="1165" y="6735"/>
                  <a:pt x="2514" y="6966"/>
                  <a:pt x="3829" y="6966"/>
                </a:cubicBezTo>
                <a:cubicBezTo>
                  <a:pt x="5703" y="6966"/>
                  <a:pt x="7508" y="6497"/>
                  <a:pt x="7633" y="4621"/>
                </a:cubicBezTo>
                <a:cubicBezTo>
                  <a:pt x="7906" y="700"/>
                  <a:pt x="3286" y="1"/>
                  <a:pt x="429"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5"/>
          <p:cNvSpPr/>
          <p:nvPr/>
        </p:nvSpPr>
        <p:spPr>
          <a:xfrm flipH="1">
            <a:off x="4047800" y="1475300"/>
            <a:ext cx="526900" cy="446575"/>
          </a:xfrm>
          <a:custGeom>
            <a:avLst/>
            <a:gdLst/>
            <a:ahLst/>
            <a:cxnLst/>
            <a:rect l="l" t="t" r="r" b="b"/>
            <a:pathLst>
              <a:path w="21076" h="17863" extrusionOk="0">
                <a:moveTo>
                  <a:pt x="4944" y="0"/>
                </a:moveTo>
                <a:cubicBezTo>
                  <a:pt x="3361" y="0"/>
                  <a:pt x="1802" y="167"/>
                  <a:pt x="346" y="493"/>
                </a:cubicBezTo>
                <a:cubicBezTo>
                  <a:pt x="0" y="579"/>
                  <a:pt x="118" y="1075"/>
                  <a:pt x="442" y="1075"/>
                </a:cubicBezTo>
                <a:cubicBezTo>
                  <a:pt x="460" y="1075"/>
                  <a:pt x="479" y="1073"/>
                  <a:pt x="498" y="1070"/>
                </a:cubicBezTo>
                <a:cubicBezTo>
                  <a:pt x="1924" y="737"/>
                  <a:pt x="3455" y="568"/>
                  <a:pt x="5009" y="568"/>
                </a:cubicBezTo>
                <a:cubicBezTo>
                  <a:pt x="8424" y="568"/>
                  <a:pt x="11955" y="1384"/>
                  <a:pt x="14753" y="3076"/>
                </a:cubicBezTo>
                <a:cubicBezTo>
                  <a:pt x="16060" y="3867"/>
                  <a:pt x="17641" y="4961"/>
                  <a:pt x="18340" y="6359"/>
                </a:cubicBezTo>
                <a:cubicBezTo>
                  <a:pt x="19617" y="8882"/>
                  <a:pt x="16304" y="9794"/>
                  <a:pt x="14419" y="10158"/>
                </a:cubicBezTo>
                <a:cubicBezTo>
                  <a:pt x="12230" y="10584"/>
                  <a:pt x="8735" y="10219"/>
                  <a:pt x="7398" y="12438"/>
                </a:cubicBezTo>
                <a:cubicBezTo>
                  <a:pt x="6546" y="13836"/>
                  <a:pt x="7306" y="16146"/>
                  <a:pt x="5726" y="16997"/>
                </a:cubicBezTo>
                <a:cubicBezTo>
                  <a:pt x="5286" y="17236"/>
                  <a:pt x="4754" y="17330"/>
                  <a:pt x="4193" y="17330"/>
                </a:cubicBezTo>
                <a:cubicBezTo>
                  <a:pt x="2892" y="17330"/>
                  <a:pt x="1429" y="16823"/>
                  <a:pt x="559" y="16420"/>
                </a:cubicBezTo>
                <a:cubicBezTo>
                  <a:pt x="512" y="16392"/>
                  <a:pt x="465" y="16380"/>
                  <a:pt x="421" y="16380"/>
                </a:cubicBezTo>
                <a:cubicBezTo>
                  <a:pt x="176" y="16380"/>
                  <a:pt x="2" y="16752"/>
                  <a:pt x="285" y="16906"/>
                </a:cubicBezTo>
                <a:cubicBezTo>
                  <a:pt x="1292" y="17388"/>
                  <a:pt x="2810" y="17862"/>
                  <a:pt x="4184" y="17862"/>
                </a:cubicBezTo>
                <a:cubicBezTo>
                  <a:pt x="5672" y="17862"/>
                  <a:pt x="6990" y="17306"/>
                  <a:pt x="7306" y="15599"/>
                </a:cubicBezTo>
                <a:cubicBezTo>
                  <a:pt x="7580" y="14110"/>
                  <a:pt x="7367" y="12620"/>
                  <a:pt x="8917" y="11769"/>
                </a:cubicBezTo>
                <a:cubicBezTo>
                  <a:pt x="9829" y="11253"/>
                  <a:pt x="10984" y="11192"/>
                  <a:pt x="11987" y="11070"/>
                </a:cubicBezTo>
                <a:cubicBezTo>
                  <a:pt x="14024" y="10827"/>
                  <a:pt x="16425" y="10675"/>
                  <a:pt x="18127" y="9429"/>
                </a:cubicBezTo>
                <a:cubicBezTo>
                  <a:pt x="21076" y="7271"/>
                  <a:pt x="17459" y="4140"/>
                  <a:pt x="15544" y="2894"/>
                </a:cubicBezTo>
                <a:cubicBezTo>
                  <a:pt x="12555" y="930"/>
                  <a:pt x="8681" y="0"/>
                  <a:pt x="4944"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5"/>
          <p:cNvSpPr/>
          <p:nvPr/>
        </p:nvSpPr>
        <p:spPr>
          <a:xfrm flipH="1">
            <a:off x="4006000" y="1329000"/>
            <a:ext cx="568025" cy="735925"/>
          </a:xfrm>
          <a:custGeom>
            <a:avLst/>
            <a:gdLst/>
            <a:ahLst/>
            <a:cxnLst/>
            <a:rect l="l" t="t" r="r" b="b"/>
            <a:pathLst>
              <a:path w="22721" h="29437" extrusionOk="0">
                <a:moveTo>
                  <a:pt x="2805" y="0"/>
                </a:moveTo>
                <a:cubicBezTo>
                  <a:pt x="2011" y="0"/>
                  <a:pt x="1212" y="29"/>
                  <a:pt x="410" y="83"/>
                </a:cubicBezTo>
                <a:cubicBezTo>
                  <a:pt x="55" y="83"/>
                  <a:pt x="45" y="631"/>
                  <a:pt x="383" y="631"/>
                </a:cubicBezTo>
                <a:cubicBezTo>
                  <a:pt x="391" y="631"/>
                  <a:pt x="401" y="631"/>
                  <a:pt x="410" y="630"/>
                </a:cubicBezTo>
                <a:cubicBezTo>
                  <a:pt x="1200" y="580"/>
                  <a:pt x="1987" y="552"/>
                  <a:pt x="2770" y="552"/>
                </a:cubicBezTo>
                <a:cubicBezTo>
                  <a:pt x="7196" y="552"/>
                  <a:pt x="11467" y="1435"/>
                  <a:pt x="15213" y="4095"/>
                </a:cubicBezTo>
                <a:cubicBezTo>
                  <a:pt x="18191" y="6223"/>
                  <a:pt x="22204" y="10478"/>
                  <a:pt x="21170" y="14521"/>
                </a:cubicBezTo>
                <a:cubicBezTo>
                  <a:pt x="20471" y="17317"/>
                  <a:pt x="17584" y="18108"/>
                  <a:pt x="15273" y="19111"/>
                </a:cubicBezTo>
                <a:cubicBezTo>
                  <a:pt x="13541" y="19779"/>
                  <a:pt x="12052" y="20965"/>
                  <a:pt x="10988" y="22485"/>
                </a:cubicBezTo>
                <a:cubicBezTo>
                  <a:pt x="9741" y="24278"/>
                  <a:pt x="9286" y="26892"/>
                  <a:pt x="7462" y="28199"/>
                </a:cubicBezTo>
                <a:cubicBezTo>
                  <a:pt x="6826" y="28660"/>
                  <a:pt x="6148" y="28845"/>
                  <a:pt x="5458" y="28845"/>
                </a:cubicBezTo>
                <a:cubicBezTo>
                  <a:pt x="3738" y="28845"/>
                  <a:pt x="1941" y="27699"/>
                  <a:pt x="532" y="26831"/>
                </a:cubicBezTo>
                <a:cubicBezTo>
                  <a:pt x="485" y="26803"/>
                  <a:pt x="439" y="26791"/>
                  <a:pt x="396" y="26791"/>
                </a:cubicBezTo>
                <a:cubicBezTo>
                  <a:pt x="157" y="26791"/>
                  <a:pt x="0" y="27168"/>
                  <a:pt x="258" y="27348"/>
                </a:cubicBezTo>
                <a:cubicBezTo>
                  <a:pt x="1778" y="28271"/>
                  <a:pt x="3639" y="29437"/>
                  <a:pt x="5513" y="29437"/>
                </a:cubicBezTo>
                <a:cubicBezTo>
                  <a:pt x="5737" y="29437"/>
                  <a:pt x="5961" y="29420"/>
                  <a:pt x="6185" y="29384"/>
                </a:cubicBezTo>
                <a:cubicBezTo>
                  <a:pt x="8465" y="29020"/>
                  <a:pt x="9377" y="26801"/>
                  <a:pt x="10289" y="24947"/>
                </a:cubicBezTo>
                <a:cubicBezTo>
                  <a:pt x="10957" y="23548"/>
                  <a:pt x="11717" y="22241"/>
                  <a:pt x="12903" y="21178"/>
                </a:cubicBezTo>
                <a:cubicBezTo>
                  <a:pt x="14301" y="19962"/>
                  <a:pt x="15973" y="19506"/>
                  <a:pt x="17614" y="18807"/>
                </a:cubicBezTo>
                <a:cubicBezTo>
                  <a:pt x="19468" y="17986"/>
                  <a:pt x="21201" y="16709"/>
                  <a:pt x="21717" y="14673"/>
                </a:cubicBezTo>
                <a:cubicBezTo>
                  <a:pt x="22720" y="10813"/>
                  <a:pt x="19346" y="6740"/>
                  <a:pt x="16611" y="4490"/>
                </a:cubicBezTo>
                <a:cubicBezTo>
                  <a:pt x="12622" y="1158"/>
                  <a:pt x="7818" y="0"/>
                  <a:pt x="2805"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5"/>
          <p:cNvSpPr/>
          <p:nvPr/>
        </p:nvSpPr>
        <p:spPr>
          <a:xfrm rot="5400000">
            <a:off x="4292400" y="291900"/>
            <a:ext cx="5143500" cy="4559700"/>
          </a:xfrm>
          <a:prstGeom prst="rect">
            <a:avLst/>
          </a:prstGeom>
          <a:solidFill>
            <a:schemeClr val="lt2"/>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cxnSp>
        <p:nvCxnSpPr>
          <p:cNvPr id="546" name="Google Shape;546;p25"/>
          <p:cNvCxnSpPr/>
          <p:nvPr/>
        </p:nvCxnSpPr>
        <p:spPr>
          <a:xfrm rot="5400000">
            <a:off x="2016120" y="2571750"/>
            <a:ext cx="5143500" cy="0"/>
          </a:xfrm>
          <a:prstGeom prst="straightConnector1">
            <a:avLst/>
          </a:prstGeom>
          <a:noFill/>
          <a:ln w="19050" cap="flat" cmpd="sng">
            <a:solidFill>
              <a:schemeClr val="accent1"/>
            </a:solidFill>
            <a:prstDash val="solid"/>
            <a:round/>
            <a:headEnd type="none" w="med" len="med"/>
            <a:tailEnd type="none" w="med" len="med"/>
          </a:ln>
        </p:spPr>
      </p:cxnSp>
      <p:sp>
        <p:nvSpPr>
          <p:cNvPr id="547" name="Google Shape;547;p25"/>
          <p:cNvSpPr txBox="1">
            <a:spLocks noGrp="1"/>
          </p:cNvSpPr>
          <p:nvPr>
            <p:ph type="subTitle" idx="1"/>
          </p:nvPr>
        </p:nvSpPr>
        <p:spPr>
          <a:xfrm>
            <a:off x="4924974" y="881200"/>
            <a:ext cx="3505800" cy="509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400"/>
            </a:lvl1pPr>
            <a:lvl2pPr lvl="1" algn="r" rtl="0">
              <a:spcBef>
                <a:spcPts val="1600"/>
              </a:spcBef>
              <a:spcAft>
                <a:spcPts val="0"/>
              </a:spcAft>
              <a:buSzPts val="1600"/>
              <a:buNone/>
              <a:defRPr sz="1600"/>
            </a:lvl2pPr>
            <a:lvl3pPr lvl="2" algn="r" rtl="0">
              <a:spcBef>
                <a:spcPts val="1600"/>
              </a:spcBef>
              <a:spcAft>
                <a:spcPts val="0"/>
              </a:spcAft>
              <a:buSzPts val="1600"/>
              <a:buNone/>
              <a:defRPr sz="1600"/>
            </a:lvl3pPr>
            <a:lvl4pPr lvl="3" algn="r" rtl="0">
              <a:spcBef>
                <a:spcPts val="1600"/>
              </a:spcBef>
              <a:spcAft>
                <a:spcPts val="0"/>
              </a:spcAft>
              <a:buSzPts val="1600"/>
              <a:buNone/>
              <a:defRPr sz="1600"/>
            </a:lvl4pPr>
            <a:lvl5pPr lvl="4" algn="r" rtl="0">
              <a:spcBef>
                <a:spcPts val="1600"/>
              </a:spcBef>
              <a:spcAft>
                <a:spcPts val="0"/>
              </a:spcAft>
              <a:buSzPts val="1600"/>
              <a:buNone/>
              <a:defRPr sz="1600"/>
            </a:lvl5pPr>
            <a:lvl6pPr lvl="5" algn="r" rtl="0">
              <a:spcBef>
                <a:spcPts val="1600"/>
              </a:spcBef>
              <a:spcAft>
                <a:spcPts val="0"/>
              </a:spcAft>
              <a:buSzPts val="1600"/>
              <a:buNone/>
              <a:defRPr sz="1600"/>
            </a:lvl6pPr>
            <a:lvl7pPr lvl="6" algn="r" rtl="0">
              <a:spcBef>
                <a:spcPts val="1600"/>
              </a:spcBef>
              <a:spcAft>
                <a:spcPts val="0"/>
              </a:spcAft>
              <a:buSzPts val="1600"/>
              <a:buNone/>
              <a:defRPr sz="1600"/>
            </a:lvl7pPr>
            <a:lvl8pPr lvl="7" algn="r" rtl="0">
              <a:spcBef>
                <a:spcPts val="1600"/>
              </a:spcBef>
              <a:spcAft>
                <a:spcPts val="0"/>
              </a:spcAft>
              <a:buSzPts val="1600"/>
              <a:buNone/>
              <a:defRPr sz="1600"/>
            </a:lvl8pPr>
            <a:lvl9pPr lvl="8" algn="r" rtl="0">
              <a:spcBef>
                <a:spcPts val="1600"/>
              </a:spcBef>
              <a:spcAft>
                <a:spcPts val="1600"/>
              </a:spcAft>
              <a:buSzPts val="1600"/>
              <a:buNone/>
              <a:defRPr sz="1600"/>
            </a:lvl9pPr>
          </a:lstStyle>
          <a:p>
            <a:endParaRPr/>
          </a:p>
        </p:txBody>
      </p:sp>
      <p:sp>
        <p:nvSpPr>
          <p:cNvPr id="548" name="Google Shape;548;p25"/>
          <p:cNvSpPr txBox="1">
            <a:spLocks noGrp="1"/>
          </p:cNvSpPr>
          <p:nvPr>
            <p:ph type="subTitle" idx="2"/>
          </p:nvPr>
        </p:nvSpPr>
        <p:spPr>
          <a:xfrm>
            <a:off x="6932024" y="539500"/>
            <a:ext cx="1498800" cy="341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400">
                <a:latin typeface="Londrina Solid"/>
                <a:ea typeface="Londrina Solid"/>
                <a:cs typeface="Londrina Solid"/>
                <a:sym typeface="Londrina Solid"/>
              </a:defRPr>
            </a:lvl1pPr>
            <a:lvl2pPr lvl="1" algn="r" rtl="0">
              <a:spcBef>
                <a:spcPts val="0"/>
              </a:spcBef>
              <a:spcAft>
                <a:spcPts val="0"/>
              </a:spcAft>
              <a:buSzPts val="3000"/>
              <a:buNone/>
              <a:defRPr sz="3000"/>
            </a:lvl2pPr>
            <a:lvl3pPr lvl="2" algn="r" rtl="0">
              <a:spcBef>
                <a:spcPts val="1600"/>
              </a:spcBef>
              <a:spcAft>
                <a:spcPts val="0"/>
              </a:spcAft>
              <a:buSzPts val="3000"/>
              <a:buNone/>
              <a:defRPr sz="3000"/>
            </a:lvl3pPr>
            <a:lvl4pPr lvl="3" algn="r" rtl="0">
              <a:spcBef>
                <a:spcPts val="1600"/>
              </a:spcBef>
              <a:spcAft>
                <a:spcPts val="0"/>
              </a:spcAft>
              <a:buSzPts val="3000"/>
              <a:buNone/>
              <a:defRPr sz="3000"/>
            </a:lvl4pPr>
            <a:lvl5pPr lvl="4" algn="r" rtl="0">
              <a:spcBef>
                <a:spcPts val="1600"/>
              </a:spcBef>
              <a:spcAft>
                <a:spcPts val="0"/>
              </a:spcAft>
              <a:buSzPts val="3000"/>
              <a:buNone/>
              <a:defRPr sz="3000"/>
            </a:lvl5pPr>
            <a:lvl6pPr lvl="5" algn="r" rtl="0">
              <a:spcBef>
                <a:spcPts val="1600"/>
              </a:spcBef>
              <a:spcAft>
                <a:spcPts val="0"/>
              </a:spcAft>
              <a:buSzPts val="3000"/>
              <a:buNone/>
              <a:defRPr sz="3000"/>
            </a:lvl6pPr>
            <a:lvl7pPr lvl="6" algn="r" rtl="0">
              <a:spcBef>
                <a:spcPts val="1600"/>
              </a:spcBef>
              <a:spcAft>
                <a:spcPts val="0"/>
              </a:spcAft>
              <a:buSzPts val="3000"/>
              <a:buNone/>
              <a:defRPr sz="3000"/>
            </a:lvl7pPr>
            <a:lvl8pPr lvl="7" algn="r" rtl="0">
              <a:spcBef>
                <a:spcPts val="1600"/>
              </a:spcBef>
              <a:spcAft>
                <a:spcPts val="0"/>
              </a:spcAft>
              <a:buSzPts val="3000"/>
              <a:buNone/>
              <a:defRPr sz="3000"/>
            </a:lvl8pPr>
            <a:lvl9pPr lvl="8" algn="r" rtl="0">
              <a:spcBef>
                <a:spcPts val="1600"/>
              </a:spcBef>
              <a:spcAft>
                <a:spcPts val="1600"/>
              </a:spcAft>
              <a:buSzPts val="3000"/>
              <a:buNone/>
              <a:defRPr sz="3000"/>
            </a:lvl9pPr>
          </a:lstStyle>
          <a:p>
            <a:endParaRPr/>
          </a:p>
        </p:txBody>
      </p:sp>
      <p:sp>
        <p:nvSpPr>
          <p:cNvPr id="549" name="Google Shape;549;p25"/>
          <p:cNvSpPr txBox="1">
            <a:spLocks noGrp="1"/>
          </p:cNvSpPr>
          <p:nvPr>
            <p:ph type="subTitle" idx="3"/>
          </p:nvPr>
        </p:nvSpPr>
        <p:spPr>
          <a:xfrm>
            <a:off x="4924974" y="4099475"/>
            <a:ext cx="3505800" cy="509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400"/>
            </a:lvl1pPr>
            <a:lvl2pPr lvl="1" algn="r" rtl="0">
              <a:spcBef>
                <a:spcPts val="1600"/>
              </a:spcBef>
              <a:spcAft>
                <a:spcPts val="0"/>
              </a:spcAft>
              <a:buSzPts val="1600"/>
              <a:buNone/>
              <a:defRPr sz="1600"/>
            </a:lvl2pPr>
            <a:lvl3pPr lvl="2" algn="r" rtl="0">
              <a:spcBef>
                <a:spcPts val="1600"/>
              </a:spcBef>
              <a:spcAft>
                <a:spcPts val="0"/>
              </a:spcAft>
              <a:buSzPts val="1600"/>
              <a:buNone/>
              <a:defRPr sz="1600"/>
            </a:lvl3pPr>
            <a:lvl4pPr lvl="3" algn="r" rtl="0">
              <a:spcBef>
                <a:spcPts val="1600"/>
              </a:spcBef>
              <a:spcAft>
                <a:spcPts val="0"/>
              </a:spcAft>
              <a:buSzPts val="1600"/>
              <a:buNone/>
              <a:defRPr sz="1600"/>
            </a:lvl4pPr>
            <a:lvl5pPr lvl="4" algn="r" rtl="0">
              <a:spcBef>
                <a:spcPts val="1600"/>
              </a:spcBef>
              <a:spcAft>
                <a:spcPts val="0"/>
              </a:spcAft>
              <a:buSzPts val="1600"/>
              <a:buNone/>
              <a:defRPr sz="1600"/>
            </a:lvl5pPr>
            <a:lvl6pPr lvl="5" algn="r" rtl="0">
              <a:spcBef>
                <a:spcPts val="1600"/>
              </a:spcBef>
              <a:spcAft>
                <a:spcPts val="0"/>
              </a:spcAft>
              <a:buSzPts val="1600"/>
              <a:buNone/>
              <a:defRPr sz="1600"/>
            </a:lvl6pPr>
            <a:lvl7pPr lvl="6" algn="r" rtl="0">
              <a:spcBef>
                <a:spcPts val="1600"/>
              </a:spcBef>
              <a:spcAft>
                <a:spcPts val="0"/>
              </a:spcAft>
              <a:buSzPts val="1600"/>
              <a:buNone/>
              <a:defRPr sz="1600"/>
            </a:lvl7pPr>
            <a:lvl8pPr lvl="7" algn="r" rtl="0">
              <a:spcBef>
                <a:spcPts val="1600"/>
              </a:spcBef>
              <a:spcAft>
                <a:spcPts val="0"/>
              </a:spcAft>
              <a:buSzPts val="1600"/>
              <a:buNone/>
              <a:defRPr sz="1600"/>
            </a:lvl8pPr>
            <a:lvl9pPr lvl="8" algn="r" rtl="0">
              <a:spcBef>
                <a:spcPts val="1600"/>
              </a:spcBef>
              <a:spcAft>
                <a:spcPts val="1600"/>
              </a:spcAft>
              <a:buSzPts val="1600"/>
              <a:buNone/>
              <a:defRPr sz="1600"/>
            </a:lvl9pPr>
          </a:lstStyle>
          <a:p>
            <a:endParaRPr/>
          </a:p>
        </p:txBody>
      </p:sp>
      <p:sp>
        <p:nvSpPr>
          <p:cNvPr id="550" name="Google Shape;550;p25"/>
          <p:cNvSpPr txBox="1">
            <a:spLocks noGrp="1"/>
          </p:cNvSpPr>
          <p:nvPr>
            <p:ph type="subTitle" idx="4"/>
          </p:nvPr>
        </p:nvSpPr>
        <p:spPr>
          <a:xfrm>
            <a:off x="6932024" y="3757775"/>
            <a:ext cx="1498800" cy="341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400">
                <a:latin typeface="Londrina Solid"/>
                <a:ea typeface="Londrina Solid"/>
                <a:cs typeface="Londrina Solid"/>
                <a:sym typeface="Londrina Solid"/>
              </a:defRPr>
            </a:lvl1pPr>
            <a:lvl2pPr lvl="1" algn="r" rtl="0">
              <a:spcBef>
                <a:spcPts val="0"/>
              </a:spcBef>
              <a:spcAft>
                <a:spcPts val="0"/>
              </a:spcAft>
              <a:buSzPts val="3000"/>
              <a:buNone/>
              <a:defRPr sz="3000"/>
            </a:lvl2pPr>
            <a:lvl3pPr lvl="2" algn="r" rtl="0">
              <a:spcBef>
                <a:spcPts val="1600"/>
              </a:spcBef>
              <a:spcAft>
                <a:spcPts val="0"/>
              </a:spcAft>
              <a:buSzPts val="3000"/>
              <a:buNone/>
              <a:defRPr sz="3000"/>
            </a:lvl3pPr>
            <a:lvl4pPr lvl="3" algn="r" rtl="0">
              <a:spcBef>
                <a:spcPts val="1600"/>
              </a:spcBef>
              <a:spcAft>
                <a:spcPts val="0"/>
              </a:spcAft>
              <a:buSzPts val="3000"/>
              <a:buNone/>
              <a:defRPr sz="3000"/>
            </a:lvl4pPr>
            <a:lvl5pPr lvl="4" algn="r" rtl="0">
              <a:spcBef>
                <a:spcPts val="1600"/>
              </a:spcBef>
              <a:spcAft>
                <a:spcPts val="0"/>
              </a:spcAft>
              <a:buSzPts val="3000"/>
              <a:buNone/>
              <a:defRPr sz="3000"/>
            </a:lvl5pPr>
            <a:lvl6pPr lvl="5" algn="r" rtl="0">
              <a:spcBef>
                <a:spcPts val="1600"/>
              </a:spcBef>
              <a:spcAft>
                <a:spcPts val="0"/>
              </a:spcAft>
              <a:buSzPts val="3000"/>
              <a:buNone/>
              <a:defRPr sz="3000"/>
            </a:lvl6pPr>
            <a:lvl7pPr lvl="6" algn="r" rtl="0">
              <a:spcBef>
                <a:spcPts val="1600"/>
              </a:spcBef>
              <a:spcAft>
                <a:spcPts val="0"/>
              </a:spcAft>
              <a:buSzPts val="3000"/>
              <a:buNone/>
              <a:defRPr sz="3000"/>
            </a:lvl7pPr>
            <a:lvl8pPr lvl="7" algn="r" rtl="0">
              <a:spcBef>
                <a:spcPts val="1600"/>
              </a:spcBef>
              <a:spcAft>
                <a:spcPts val="0"/>
              </a:spcAft>
              <a:buSzPts val="3000"/>
              <a:buNone/>
              <a:defRPr sz="3000"/>
            </a:lvl8pPr>
            <a:lvl9pPr lvl="8" algn="r" rtl="0">
              <a:spcBef>
                <a:spcPts val="1600"/>
              </a:spcBef>
              <a:spcAft>
                <a:spcPts val="1600"/>
              </a:spcAft>
              <a:buSzPts val="3000"/>
              <a:buNone/>
              <a:defRPr sz="3000"/>
            </a:lvl9pPr>
          </a:lstStyle>
          <a:p>
            <a:endParaRPr/>
          </a:p>
        </p:txBody>
      </p:sp>
      <p:sp>
        <p:nvSpPr>
          <p:cNvPr id="551" name="Google Shape;551;p25"/>
          <p:cNvSpPr txBox="1">
            <a:spLocks noGrp="1"/>
          </p:cNvSpPr>
          <p:nvPr>
            <p:ph type="subTitle" idx="5"/>
          </p:nvPr>
        </p:nvSpPr>
        <p:spPr>
          <a:xfrm>
            <a:off x="4924974" y="2406625"/>
            <a:ext cx="3505800" cy="509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400"/>
            </a:lvl1pPr>
            <a:lvl2pPr lvl="1" algn="r" rtl="0">
              <a:spcBef>
                <a:spcPts val="1600"/>
              </a:spcBef>
              <a:spcAft>
                <a:spcPts val="0"/>
              </a:spcAft>
              <a:buSzPts val="1600"/>
              <a:buNone/>
              <a:defRPr sz="1600"/>
            </a:lvl2pPr>
            <a:lvl3pPr lvl="2" algn="r" rtl="0">
              <a:spcBef>
                <a:spcPts val="1600"/>
              </a:spcBef>
              <a:spcAft>
                <a:spcPts val="0"/>
              </a:spcAft>
              <a:buSzPts val="1600"/>
              <a:buNone/>
              <a:defRPr sz="1600"/>
            </a:lvl3pPr>
            <a:lvl4pPr lvl="3" algn="r" rtl="0">
              <a:spcBef>
                <a:spcPts val="1600"/>
              </a:spcBef>
              <a:spcAft>
                <a:spcPts val="0"/>
              </a:spcAft>
              <a:buSzPts val="1600"/>
              <a:buNone/>
              <a:defRPr sz="1600"/>
            </a:lvl4pPr>
            <a:lvl5pPr lvl="4" algn="r" rtl="0">
              <a:spcBef>
                <a:spcPts val="1600"/>
              </a:spcBef>
              <a:spcAft>
                <a:spcPts val="0"/>
              </a:spcAft>
              <a:buSzPts val="1600"/>
              <a:buNone/>
              <a:defRPr sz="1600"/>
            </a:lvl5pPr>
            <a:lvl6pPr lvl="5" algn="r" rtl="0">
              <a:spcBef>
                <a:spcPts val="1600"/>
              </a:spcBef>
              <a:spcAft>
                <a:spcPts val="0"/>
              </a:spcAft>
              <a:buSzPts val="1600"/>
              <a:buNone/>
              <a:defRPr sz="1600"/>
            </a:lvl6pPr>
            <a:lvl7pPr lvl="6" algn="r" rtl="0">
              <a:spcBef>
                <a:spcPts val="1600"/>
              </a:spcBef>
              <a:spcAft>
                <a:spcPts val="0"/>
              </a:spcAft>
              <a:buSzPts val="1600"/>
              <a:buNone/>
              <a:defRPr sz="1600"/>
            </a:lvl7pPr>
            <a:lvl8pPr lvl="7" algn="r" rtl="0">
              <a:spcBef>
                <a:spcPts val="1600"/>
              </a:spcBef>
              <a:spcAft>
                <a:spcPts val="0"/>
              </a:spcAft>
              <a:buSzPts val="1600"/>
              <a:buNone/>
              <a:defRPr sz="1600"/>
            </a:lvl8pPr>
            <a:lvl9pPr lvl="8" algn="r" rtl="0">
              <a:spcBef>
                <a:spcPts val="1600"/>
              </a:spcBef>
              <a:spcAft>
                <a:spcPts val="1600"/>
              </a:spcAft>
              <a:buSzPts val="1600"/>
              <a:buNone/>
              <a:defRPr sz="1600"/>
            </a:lvl9pPr>
          </a:lstStyle>
          <a:p>
            <a:endParaRPr/>
          </a:p>
        </p:txBody>
      </p:sp>
      <p:sp>
        <p:nvSpPr>
          <p:cNvPr id="552" name="Google Shape;552;p25"/>
          <p:cNvSpPr txBox="1">
            <a:spLocks noGrp="1"/>
          </p:cNvSpPr>
          <p:nvPr>
            <p:ph type="subTitle" idx="6"/>
          </p:nvPr>
        </p:nvSpPr>
        <p:spPr>
          <a:xfrm>
            <a:off x="6932024" y="2064925"/>
            <a:ext cx="1498800" cy="341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400">
                <a:latin typeface="Londrina Solid"/>
                <a:ea typeface="Londrina Solid"/>
                <a:cs typeface="Londrina Solid"/>
                <a:sym typeface="Londrina Solid"/>
              </a:defRPr>
            </a:lvl1pPr>
            <a:lvl2pPr lvl="1" algn="r" rtl="0">
              <a:spcBef>
                <a:spcPts val="0"/>
              </a:spcBef>
              <a:spcAft>
                <a:spcPts val="0"/>
              </a:spcAft>
              <a:buSzPts val="3000"/>
              <a:buNone/>
              <a:defRPr sz="3000"/>
            </a:lvl2pPr>
            <a:lvl3pPr lvl="2" algn="r" rtl="0">
              <a:spcBef>
                <a:spcPts val="1600"/>
              </a:spcBef>
              <a:spcAft>
                <a:spcPts val="0"/>
              </a:spcAft>
              <a:buSzPts val="3000"/>
              <a:buNone/>
              <a:defRPr sz="3000"/>
            </a:lvl3pPr>
            <a:lvl4pPr lvl="3" algn="r" rtl="0">
              <a:spcBef>
                <a:spcPts val="1600"/>
              </a:spcBef>
              <a:spcAft>
                <a:spcPts val="0"/>
              </a:spcAft>
              <a:buSzPts val="3000"/>
              <a:buNone/>
              <a:defRPr sz="3000"/>
            </a:lvl4pPr>
            <a:lvl5pPr lvl="4" algn="r" rtl="0">
              <a:spcBef>
                <a:spcPts val="1600"/>
              </a:spcBef>
              <a:spcAft>
                <a:spcPts val="0"/>
              </a:spcAft>
              <a:buSzPts val="3000"/>
              <a:buNone/>
              <a:defRPr sz="3000"/>
            </a:lvl5pPr>
            <a:lvl6pPr lvl="5" algn="r" rtl="0">
              <a:spcBef>
                <a:spcPts val="1600"/>
              </a:spcBef>
              <a:spcAft>
                <a:spcPts val="0"/>
              </a:spcAft>
              <a:buSzPts val="3000"/>
              <a:buNone/>
              <a:defRPr sz="3000"/>
            </a:lvl6pPr>
            <a:lvl7pPr lvl="6" algn="r" rtl="0">
              <a:spcBef>
                <a:spcPts val="1600"/>
              </a:spcBef>
              <a:spcAft>
                <a:spcPts val="0"/>
              </a:spcAft>
              <a:buSzPts val="3000"/>
              <a:buNone/>
              <a:defRPr sz="3000"/>
            </a:lvl7pPr>
            <a:lvl8pPr lvl="7" algn="r" rtl="0">
              <a:spcBef>
                <a:spcPts val="1600"/>
              </a:spcBef>
              <a:spcAft>
                <a:spcPts val="0"/>
              </a:spcAft>
              <a:buSzPts val="3000"/>
              <a:buNone/>
              <a:defRPr sz="3000"/>
            </a:lvl8pPr>
            <a:lvl9pPr lvl="8" algn="r" rtl="0">
              <a:spcBef>
                <a:spcPts val="1600"/>
              </a:spcBef>
              <a:spcAft>
                <a:spcPts val="1600"/>
              </a:spcAft>
              <a:buSzPts val="3000"/>
              <a:buNone/>
              <a:defRPr sz="3000"/>
            </a:lvl9pPr>
          </a:lstStyle>
          <a:p>
            <a:endParaRPr/>
          </a:p>
        </p:txBody>
      </p:sp>
      <p:sp>
        <p:nvSpPr>
          <p:cNvPr id="553" name="Google Shape;553;p25"/>
          <p:cNvSpPr txBox="1">
            <a:spLocks noGrp="1"/>
          </p:cNvSpPr>
          <p:nvPr>
            <p:ph type="title"/>
          </p:nvPr>
        </p:nvSpPr>
        <p:spPr>
          <a:xfrm>
            <a:off x="713225" y="539500"/>
            <a:ext cx="3505800" cy="612900"/>
          </a:xfrm>
          <a:prstGeom prst="rect">
            <a:avLst/>
          </a:prstGeom>
        </p:spPr>
        <p:txBody>
          <a:bodyPr spcFirstLastPara="1" wrap="square" lIns="91425" tIns="91425" rIns="91425" bIns="91425" anchor="t" anchorCtr="0">
            <a:noAutofit/>
          </a:bodyPr>
          <a:lstStyle>
            <a:lvl1pPr lvl="0"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8">
  <p:cSld name="CUSTOM_4_1_1_1_1_1">
    <p:spTree>
      <p:nvGrpSpPr>
        <p:cNvPr id="1" name="Shape 554"/>
        <p:cNvGrpSpPr/>
        <p:nvPr/>
      </p:nvGrpSpPr>
      <p:grpSpPr>
        <a:xfrm>
          <a:off x="0" y="0"/>
          <a:ext cx="0" cy="0"/>
          <a:chOff x="0" y="0"/>
          <a:chExt cx="0" cy="0"/>
        </a:xfrm>
      </p:grpSpPr>
      <p:sp>
        <p:nvSpPr>
          <p:cNvPr id="555" name="Google Shape;555;p26"/>
          <p:cNvSpPr/>
          <p:nvPr/>
        </p:nvSpPr>
        <p:spPr>
          <a:xfrm rot="5400000">
            <a:off x="4292400" y="291900"/>
            <a:ext cx="5143500" cy="4559700"/>
          </a:xfrm>
          <a:prstGeom prst="rect">
            <a:avLst/>
          </a:prstGeom>
          <a:solidFill>
            <a:schemeClr val="lt2"/>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cxnSp>
        <p:nvCxnSpPr>
          <p:cNvPr id="556" name="Google Shape;556;p26"/>
          <p:cNvCxnSpPr/>
          <p:nvPr/>
        </p:nvCxnSpPr>
        <p:spPr>
          <a:xfrm rot="5400000">
            <a:off x="2016120" y="2571750"/>
            <a:ext cx="5143500" cy="0"/>
          </a:xfrm>
          <a:prstGeom prst="straightConnector1">
            <a:avLst/>
          </a:prstGeom>
          <a:noFill/>
          <a:ln w="19050" cap="flat" cmpd="sng">
            <a:solidFill>
              <a:schemeClr val="accent1"/>
            </a:solidFill>
            <a:prstDash val="solid"/>
            <a:round/>
            <a:headEnd type="none" w="med" len="med"/>
            <a:tailEnd type="none" w="med" len="med"/>
          </a:ln>
        </p:spPr>
      </p:cxnSp>
      <p:sp>
        <p:nvSpPr>
          <p:cNvPr id="557" name="Google Shape;557;p26"/>
          <p:cNvSpPr txBox="1">
            <a:spLocks noGrp="1"/>
          </p:cNvSpPr>
          <p:nvPr>
            <p:ph type="subTitle" idx="1"/>
          </p:nvPr>
        </p:nvSpPr>
        <p:spPr>
          <a:xfrm>
            <a:off x="4924974" y="881200"/>
            <a:ext cx="3505800" cy="509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400"/>
            </a:lvl1pPr>
            <a:lvl2pPr lvl="1" algn="r" rtl="0">
              <a:spcBef>
                <a:spcPts val="1600"/>
              </a:spcBef>
              <a:spcAft>
                <a:spcPts val="0"/>
              </a:spcAft>
              <a:buSzPts val="1600"/>
              <a:buNone/>
              <a:defRPr sz="1600"/>
            </a:lvl2pPr>
            <a:lvl3pPr lvl="2" algn="r" rtl="0">
              <a:spcBef>
                <a:spcPts val="1600"/>
              </a:spcBef>
              <a:spcAft>
                <a:spcPts val="0"/>
              </a:spcAft>
              <a:buSzPts val="1600"/>
              <a:buNone/>
              <a:defRPr sz="1600"/>
            </a:lvl3pPr>
            <a:lvl4pPr lvl="3" algn="r" rtl="0">
              <a:spcBef>
                <a:spcPts val="1600"/>
              </a:spcBef>
              <a:spcAft>
                <a:spcPts val="0"/>
              </a:spcAft>
              <a:buSzPts val="1600"/>
              <a:buNone/>
              <a:defRPr sz="1600"/>
            </a:lvl4pPr>
            <a:lvl5pPr lvl="4" algn="r" rtl="0">
              <a:spcBef>
                <a:spcPts val="1600"/>
              </a:spcBef>
              <a:spcAft>
                <a:spcPts val="0"/>
              </a:spcAft>
              <a:buSzPts val="1600"/>
              <a:buNone/>
              <a:defRPr sz="1600"/>
            </a:lvl5pPr>
            <a:lvl6pPr lvl="5" algn="r" rtl="0">
              <a:spcBef>
                <a:spcPts val="1600"/>
              </a:spcBef>
              <a:spcAft>
                <a:spcPts val="0"/>
              </a:spcAft>
              <a:buSzPts val="1600"/>
              <a:buNone/>
              <a:defRPr sz="1600"/>
            </a:lvl6pPr>
            <a:lvl7pPr lvl="6" algn="r" rtl="0">
              <a:spcBef>
                <a:spcPts val="1600"/>
              </a:spcBef>
              <a:spcAft>
                <a:spcPts val="0"/>
              </a:spcAft>
              <a:buSzPts val="1600"/>
              <a:buNone/>
              <a:defRPr sz="1600"/>
            </a:lvl7pPr>
            <a:lvl8pPr lvl="7" algn="r" rtl="0">
              <a:spcBef>
                <a:spcPts val="1600"/>
              </a:spcBef>
              <a:spcAft>
                <a:spcPts val="0"/>
              </a:spcAft>
              <a:buSzPts val="1600"/>
              <a:buNone/>
              <a:defRPr sz="1600"/>
            </a:lvl8pPr>
            <a:lvl9pPr lvl="8" algn="r" rtl="0">
              <a:spcBef>
                <a:spcPts val="1600"/>
              </a:spcBef>
              <a:spcAft>
                <a:spcPts val="1600"/>
              </a:spcAft>
              <a:buSzPts val="1600"/>
              <a:buNone/>
              <a:defRPr sz="1600"/>
            </a:lvl9pPr>
          </a:lstStyle>
          <a:p>
            <a:endParaRPr/>
          </a:p>
        </p:txBody>
      </p:sp>
      <p:sp>
        <p:nvSpPr>
          <p:cNvPr id="558" name="Google Shape;558;p26"/>
          <p:cNvSpPr txBox="1">
            <a:spLocks noGrp="1"/>
          </p:cNvSpPr>
          <p:nvPr>
            <p:ph type="subTitle" idx="2"/>
          </p:nvPr>
        </p:nvSpPr>
        <p:spPr>
          <a:xfrm>
            <a:off x="6932024" y="539500"/>
            <a:ext cx="1498800" cy="341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400">
                <a:latin typeface="Londrina Solid"/>
                <a:ea typeface="Londrina Solid"/>
                <a:cs typeface="Londrina Solid"/>
                <a:sym typeface="Londrina Solid"/>
              </a:defRPr>
            </a:lvl1pPr>
            <a:lvl2pPr lvl="1" algn="r" rtl="0">
              <a:spcBef>
                <a:spcPts val="0"/>
              </a:spcBef>
              <a:spcAft>
                <a:spcPts val="0"/>
              </a:spcAft>
              <a:buSzPts val="3000"/>
              <a:buNone/>
              <a:defRPr sz="3000"/>
            </a:lvl2pPr>
            <a:lvl3pPr lvl="2" algn="r" rtl="0">
              <a:spcBef>
                <a:spcPts val="1600"/>
              </a:spcBef>
              <a:spcAft>
                <a:spcPts val="0"/>
              </a:spcAft>
              <a:buSzPts val="3000"/>
              <a:buNone/>
              <a:defRPr sz="3000"/>
            </a:lvl3pPr>
            <a:lvl4pPr lvl="3" algn="r" rtl="0">
              <a:spcBef>
                <a:spcPts val="1600"/>
              </a:spcBef>
              <a:spcAft>
                <a:spcPts val="0"/>
              </a:spcAft>
              <a:buSzPts val="3000"/>
              <a:buNone/>
              <a:defRPr sz="3000"/>
            </a:lvl4pPr>
            <a:lvl5pPr lvl="4" algn="r" rtl="0">
              <a:spcBef>
                <a:spcPts val="1600"/>
              </a:spcBef>
              <a:spcAft>
                <a:spcPts val="0"/>
              </a:spcAft>
              <a:buSzPts val="3000"/>
              <a:buNone/>
              <a:defRPr sz="3000"/>
            </a:lvl5pPr>
            <a:lvl6pPr lvl="5" algn="r" rtl="0">
              <a:spcBef>
                <a:spcPts val="1600"/>
              </a:spcBef>
              <a:spcAft>
                <a:spcPts val="0"/>
              </a:spcAft>
              <a:buSzPts val="3000"/>
              <a:buNone/>
              <a:defRPr sz="3000"/>
            </a:lvl6pPr>
            <a:lvl7pPr lvl="6" algn="r" rtl="0">
              <a:spcBef>
                <a:spcPts val="1600"/>
              </a:spcBef>
              <a:spcAft>
                <a:spcPts val="0"/>
              </a:spcAft>
              <a:buSzPts val="3000"/>
              <a:buNone/>
              <a:defRPr sz="3000"/>
            </a:lvl7pPr>
            <a:lvl8pPr lvl="7" algn="r" rtl="0">
              <a:spcBef>
                <a:spcPts val="1600"/>
              </a:spcBef>
              <a:spcAft>
                <a:spcPts val="0"/>
              </a:spcAft>
              <a:buSzPts val="3000"/>
              <a:buNone/>
              <a:defRPr sz="3000"/>
            </a:lvl8pPr>
            <a:lvl9pPr lvl="8" algn="r" rtl="0">
              <a:spcBef>
                <a:spcPts val="1600"/>
              </a:spcBef>
              <a:spcAft>
                <a:spcPts val="1600"/>
              </a:spcAft>
              <a:buSzPts val="3000"/>
              <a:buNone/>
              <a:defRPr sz="3000"/>
            </a:lvl9pPr>
          </a:lstStyle>
          <a:p>
            <a:endParaRPr/>
          </a:p>
        </p:txBody>
      </p:sp>
      <p:sp>
        <p:nvSpPr>
          <p:cNvPr id="559" name="Google Shape;559;p26"/>
          <p:cNvSpPr txBox="1">
            <a:spLocks noGrp="1"/>
          </p:cNvSpPr>
          <p:nvPr>
            <p:ph type="subTitle" idx="3"/>
          </p:nvPr>
        </p:nvSpPr>
        <p:spPr>
          <a:xfrm>
            <a:off x="4924974" y="4099475"/>
            <a:ext cx="3505800" cy="509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400"/>
            </a:lvl1pPr>
            <a:lvl2pPr lvl="1" algn="r" rtl="0">
              <a:spcBef>
                <a:spcPts val="1600"/>
              </a:spcBef>
              <a:spcAft>
                <a:spcPts val="0"/>
              </a:spcAft>
              <a:buSzPts val="1600"/>
              <a:buNone/>
              <a:defRPr sz="1600"/>
            </a:lvl2pPr>
            <a:lvl3pPr lvl="2" algn="r" rtl="0">
              <a:spcBef>
                <a:spcPts val="1600"/>
              </a:spcBef>
              <a:spcAft>
                <a:spcPts val="0"/>
              </a:spcAft>
              <a:buSzPts val="1600"/>
              <a:buNone/>
              <a:defRPr sz="1600"/>
            </a:lvl3pPr>
            <a:lvl4pPr lvl="3" algn="r" rtl="0">
              <a:spcBef>
                <a:spcPts val="1600"/>
              </a:spcBef>
              <a:spcAft>
                <a:spcPts val="0"/>
              </a:spcAft>
              <a:buSzPts val="1600"/>
              <a:buNone/>
              <a:defRPr sz="1600"/>
            </a:lvl4pPr>
            <a:lvl5pPr lvl="4" algn="r" rtl="0">
              <a:spcBef>
                <a:spcPts val="1600"/>
              </a:spcBef>
              <a:spcAft>
                <a:spcPts val="0"/>
              </a:spcAft>
              <a:buSzPts val="1600"/>
              <a:buNone/>
              <a:defRPr sz="1600"/>
            </a:lvl5pPr>
            <a:lvl6pPr lvl="5" algn="r" rtl="0">
              <a:spcBef>
                <a:spcPts val="1600"/>
              </a:spcBef>
              <a:spcAft>
                <a:spcPts val="0"/>
              </a:spcAft>
              <a:buSzPts val="1600"/>
              <a:buNone/>
              <a:defRPr sz="1600"/>
            </a:lvl6pPr>
            <a:lvl7pPr lvl="6" algn="r" rtl="0">
              <a:spcBef>
                <a:spcPts val="1600"/>
              </a:spcBef>
              <a:spcAft>
                <a:spcPts val="0"/>
              </a:spcAft>
              <a:buSzPts val="1600"/>
              <a:buNone/>
              <a:defRPr sz="1600"/>
            </a:lvl7pPr>
            <a:lvl8pPr lvl="7" algn="r" rtl="0">
              <a:spcBef>
                <a:spcPts val="1600"/>
              </a:spcBef>
              <a:spcAft>
                <a:spcPts val="0"/>
              </a:spcAft>
              <a:buSzPts val="1600"/>
              <a:buNone/>
              <a:defRPr sz="1600"/>
            </a:lvl8pPr>
            <a:lvl9pPr lvl="8" algn="r" rtl="0">
              <a:spcBef>
                <a:spcPts val="1600"/>
              </a:spcBef>
              <a:spcAft>
                <a:spcPts val="1600"/>
              </a:spcAft>
              <a:buSzPts val="1600"/>
              <a:buNone/>
              <a:defRPr sz="1600"/>
            </a:lvl9pPr>
          </a:lstStyle>
          <a:p>
            <a:endParaRPr/>
          </a:p>
        </p:txBody>
      </p:sp>
      <p:sp>
        <p:nvSpPr>
          <p:cNvPr id="560" name="Google Shape;560;p26"/>
          <p:cNvSpPr txBox="1">
            <a:spLocks noGrp="1"/>
          </p:cNvSpPr>
          <p:nvPr>
            <p:ph type="subTitle" idx="4"/>
          </p:nvPr>
        </p:nvSpPr>
        <p:spPr>
          <a:xfrm>
            <a:off x="6932024" y="3757775"/>
            <a:ext cx="1498800" cy="341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400">
                <a:latin typeface="Londrina Solid"/>
                <a:ea typeface="Londrina Solid"/>
                <a:cs typeface="Londrina Solid"/>
                <a:sym typeface="Londrina Solid"/>
              </a:defRPr>
            </a:lvl1pPr>
            <a:lvl2pPr lvl="1" algn="r" rtl="0">
              <a:spcBef>
                <a:spcPts val="0"/>
              </a:spcBef>
              <a:spcAft>
                <a:spcPts val="0"/>
              </a:spcAft>
              <a:buSzPts val="3000"/>
              <a:buNone/>
              <a:defRPr sz="3000"/>
            </a:lvl2pPr>
            <a:lvl3pPr lvl="2" algn="r" rtl="0">
              <a:spcBef>
                <a:spcPts val="1600"/>
              </a:spcBef>
              <a:spcAft>
                <a:spcPts val="0"/>
              </a:spcAft>
              <a:buSzPts val="3000"/>
              <a:buNone/>
              <a:defRPr sz="3000"/>
            </a:lvl3pPr>
            <a:lvl4pPr lvl="3" algn="r" rtl="0">
              <a:spcBef>
                <a:spcPts val="1600"/>
              </a:spcBef>
              <a:spcAft>
                <a:spcPts val="0"/>
              </a:spcAft>
              <a:buSzPts val="3000"/>
              <a:buNone/>
              <a:defRPr sz="3000"/>
            </a:lvl4pPr>
            <a:lvl5pPr lvl="4" algn="r" rtl="0">
              <a:spcBef>
                <a:spcPts val="1600"/>
              </a:spcBef>
              <a:spcAft>
                <a:spcPts val="0"/>
              </a:spcAft>
              <a:buSzPts val="3000"/>
              <a:buNone/>
              <a:defRPr sz="3000"/>
            </a:lvl5pPr>
            <a:lvl6pPr lvl="5" algn="r" rtl="0">
              <a:spcBef>
                <a:spcPts val="1600"/>
              </a:spcBef>
              <a:spcAft>
                <a:spcPts val="0"/>
              </a:spcAft>
              <a:buSzPts val="3000"/>
              <a:buNone/>
              <a:defRPr sz="3000"/>
            </a:lvl6pPr>
            <a:lvl7pPr lvl="6" algn="r" rtl="0">
              <a:spcBef>
                <a:spcPts val="1600"/>
              </a:spcBef>
              <a:spcAft>
                <a:spcPts val="0"/>
              </a:spcAft>
              <a:buSzPts val="3000"/>
              <a:buNone/>
              <a:defRPr sz="3000"/>
            </a:lvl7pPr>
            <a:lvl8pPr lvl="7" algn="r" rtl="0">
              <a:spcBef>
                <a:spcPts val="1600"/>
              </a:spcBef>
              <a:spcAft>
                <a:spcPts val="0"/>
              </a:spcAft>
              <a:buSzPts val="3000"/>
              <a:buNone/>
              <a:defRPr sz="3000"/>
            </a:lvl8pPr>
            <a:lvl9pPr lvl="8" algn="r" rtl="0">
              <a:spcBef>
                <a:spcPts val="1600"/>
              </a:spcBef>
              <a:spcAft>
                <a:spcPts val="1600"/>
              </a:spcAft>
              <a:buSzPts val="3000"/>
              <a:buNone/>
              <a:defRPr sz="3000"/>
            </a:lvl9pPr>
          </a:lstStyle>
          <a:p>
            <a:endParaRPr/>
          </a:p>
        </p:txBody>
      </p:sp>
      <p:sp>
        <p:nvSpPr>
          <p:cNvPr id="561" name="Google Shape;561;p26"/>
          <p:cNvSpPr txBox="1">
            <a:spLocks noGrp="1"/>
          </p:cNvSpPr>
          <p:nvPr>
            <p:ph type="subTitle" idx="5"/>
          </p:nvPr>
        </p:nvSpPr>
        <p:spPr>
          <a:xfrm>
            <a:off x="4924974" y="2406625"/>
            <a:ext cx="3505800" cy="509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400"/>
            </a:lvl1pPr>
            <a:lvl2pPr lvl="1" algn="r" rtl="0">
              <a:spcBef>
                <a:spcPts val="1600"/>
              </a:spcBef>
              <a:spcAft>
                <a:spcPts val="0"/>
              </a:spcAft>
              <a:buSzPts val="1600"/>
              <a:buNone/>
              <a:defRPr sz="1600"/>
            </a:lvl2pPr>
            <a:lvl3pPr lvl="2" algn="r" rtl="0">
              <a:spcBef>
                <a:spcPts val="1600"/>
              </a:spcBef>
              <a:spcAft>
                <a:spcPts val="0"/>
              </a:spcAft>
              <a:buSzPts val="1600"/>
              <a:buNone/>
              <a:defRPr sz="1600"/>
            </a:lvl3pPr>
            <a:lvl4pPr lvl="3" algn="r" rtl="0">
              <a:spcBef>
                <a:spcPts val="1600"/>
              </a:spcBef>
              <a:spcAft>
                <a:spcPts val="0"/>
              </a:spcAft>
              <a:buSzPts val="1600"/>
              <a:buNone/>
              <a:defRPr sz="1600"/>
            </a:lvl4pPr>
            <a:lvl5pPr lvl="4" algn="r" rtl="0">
              <a:spcBef>
                <a:spcPts val="1600"/>
              </a:spcBef>
              <a:spcAft>
                <a:spcPts val="0"/>
              </a:spcAft>
              <a:buSzPts val="1600"/>
              <a:buNone/>
              <a:defRPr sz="1600"/>
            </a:lvl5pPr>
            <a:lvl6pPr lvl="5" algn="r" rtl="0">
              <a:spcBef>
                <a:spcPts val="1600"/>
              </a:spcBef>
              <a:spcAft>
                <a:spcPts val="0"/>
              </a:spcAft>
              <a:buSzPts val="1600"/>
              <a:buNone/>
              <a:defRPr sz="1600"/>
            </a:lvl6pPr>
            <a:lvl7pPr lvl="6" algn="r" rtl="0">
              <a:spcBef>
                <a:spcPts val="1600"/>
              </a:spcBef>
              <a:spcAft>
                <a:spcPts val="0"/>
              </a:spcAft>
              <a:buSzPts val="1600"/>
              <a:buNone/>
              <a:defRPr sz="1600"/>
            </a:lvl7pPr>
            <a:lvl8pPr lvl="7" algn="r" rtl="0">
              <a:spcBef>
                <a:spcPts val="1600"/>
              </a:spcBef>
              <a:spcAft>
                <a:spcPts val="0"/>
              </a:spcAft>
              <a:buSzPts val="1600"/>
              <a:buNone/>
              <a:defRPr sz="1600"/>
            </a:lvl8pPr>
            <a:lvl9pPr lvl="8" algn="r" rtl="0">
              <a:spcBef>
                <a:spcPts val="1600"/>
              </a:spcBef>
              <a:spcAft>
                <a:spcPts val="1600"/>
              </a:spcAft>
              <a:buSzPts val="1600"/>
              <a:buNone/>
              <a:defRPr sz="1600"/>
            </a:lvl9pPr>
          </a:lstStyle>
          <a:p>
            <a:endParaRPr/>
          </a:p>
        </p:txBody>
      </p:sp>
      <p:sp>
        <p:nvSpPr>
          <p:cNvPr id="562" name="Google Shape;562;p26"/>
          <p:cNvSpPr txBox="1">
            <a:spLocks noGrp="1"/>
          </p:cNvSpPr>
          <p:nvPr>
            <p:ph type="subTitle" idx="6"/>
          </p:nvPr>
        </p:nvSpPr>
        <p:spPr>
          <a:xfrm>
            <a:off x="6932024" y="2064925"/>
            <a:ext cx="1498800" cy="341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400">
                <a:latin typeface="Londrina Solid"/>
                <a:ea typeface="Londrina Solid"/>
                <a:cs typeface="Londrina Solid"/>
                <a:sym typeface="Londrina Solid"/>
              </a:defRPr>
            </a:lvl1pPr>
            <a:lvl2pPr lvl="1" algn="r" rtl="0">
              <a:spcBef>
                <a:spcPts val="0"/>
              </a:spcBef>
              <a:spcAft>
                <a:spcPts val="0"/>
              </a:spcAft>
              <a:buSzPts val="3000"/>
              <a:buNone/>
              <a:defRPr sz="3000"/>
            </a:lvl2pPr>
            <a:lvl3pPr lvl="2" algn="r" rtl="0">
              <a:spcBef>
                <a:spcPts val="1600"/>
              </a:spcBef>
              <a:spcAft>
                <a:spcPts val="0"/>
              </a:spcAft>
              <a:buSzPts val="3000"/>
              <a:buNone/>
              <a:defRPr sz="3000"/>
            </a:lvl3pPr>
            <a:lvl4pPr lvl="3" algn="r" rtl="0">
              <a:spcBef>
                <a:spcPts val="1600"/>
              </a:spcBef>
              <a:spcAft>
                <a:spcPts val="0"/>
              </a:spcAft>
              <a:buSzPts val="3000"/>
              <a:buNone/>
              <a:defRPr sz="3000"/>
            </a:lvl4pPr>
            <a:lvl5pPr lvl="4" algn="r" rtl="0">
              <a:spcBef>
                <a:spcPts val="1600"/>
              </a:spcBef>
              <a:spcAft>
                <a:spcPts val="0"/>
              </a:spcAft>
              <a:buSzPts val="3000"/>
              <a:buNone/>
              <a:defRPr sz="3000"/>
            </a:lvl5pPr>
            <a:lvl6pPr lvl="5" algn="r" rtl="0">
              <a:spcBef>
                <a:spcPts val="1600"/>
              </a:spcBef>
              <a:spcAft>
                <a:spcPts val="0"/>
              </a:spcAft>
              <a:buSzPts val="3000"/>
              <a:buNone/>
              <a:defRPr sz="3000"/>
            </a:lvl6pPr>
            <a:lvl7pPr lvl="6" algn="r" rtl="0">
              <a:spcBef>
                <a:spcPts val="1600"/>
              </a:spcBef>
              <a:spcAft>
                <a:spcPts val="0"/>
              </a:spcAft>
              <a:buSzPts val="3000"/>
              <a:buNone/>
              <a:defRPr sz="3000"/>
            </a:lvl7pPr>
            <a:lvl8pPr lvl="7" algn="r" rtl="0">
              <a:spcBef>
                <a:spcPts val="1600"/>
              </a:spcBef>
              <a:spcAft>
                <a:spcPts val="0"/>
              </a:spcAft>
              <a:buSzPts val="3000"/>
              <a:buNone/>
              <a:defRPr sz="3000"/>
            </a:lvl8pPr>
            <a:lvl9pPr lvl="8" algn="r" rtl="0">
              <a:spcBef>
                <a:spcPts val="1600"/>
              </a:spcBef>
              <a:spcAft>
                <a:spcPts val="1600"/>
              </a:spcAft>
              <a:buSzPts val="3000"/>
              <a:buNone/>
              <a:defRPr sz="3000"/>
            </a:lvl9pPr>
          </a:lstStyle>
          <a:p>
            <a:endParaRPr/>
          </a:p>
        </p:txBody>
      </p:sp>
      <p:sp>
        <p:nvSpPr>
          <p:cNvPr id="563" name="Google Shape;563;p26"/>
          <p:cNvSpPr txBox="1">
            <a:spLocks noGrp="1"/>
          </p:cNvSpPr>
          <p:nvPr>
            <p:ph type="title"/>
          </p:nvPr>
        </p:nvSpPr>
        <p:spPr>
          <a:xfrm>
            <a:off x="713225" y="539500"/>
            <a:ext cx="3505800" cy="612900"/>
          </a:xfrm>
          <a:prstGeom prst="rect">
            <a:avLst/>
          </a:prstGeom>
        </p:spPr>
        <p:txBody>
          <a:bodyPr spcFirstLastPara="1" wrap="square" lIns="91425" tIns="91425" rIns="91425" bIns="91425" anchor="t" anchorCtr="0">
            <a:noAutofit/>
          </a:bodyPr>
          <a:lstStyle>
            <a:lvl1pPr lvl="0" rtl="0">
              <a:spcBef>
                <a:spcPts val="0"/>
              </a:spcBef>
              <a:spcAft>
                <a:spcPts val="0"/>
              </a:spcAft>
              <a:buSzPts val="4200"/>
              <a:buNone/>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a:endParaRPr/>
          </a:p>
        </p:txBody>
      </p:sp>
      <p:sp>
        <p:nvSpPr>
          <p:cNvPr id="564" name="Google Shape;564;p26"/>
          <p:cNvSpPr/>
          <p:nvPr/>
        </p:nvSpPr>
        <p:spPr>
          <a:xfrm flipH="1">
            <a:off x="0" y="1152400"/>
            <a:ext cx="1750350" cy="2424400"/>
          </a:xfrm>
          <a:custGeom>
            <a:avLst/>
            <a:gdLst/>
            <a:ahLst/>
            <a:cxnLst/>
            <a:rect l="l" t="t" r="r" b="b"/>
            <a:pathLst>
              <a:path w="70014" h="96976" extrusionOk="0">
                <a:moveTo>
                  <a:pt x="19770" y="0"/>
                </a:moveTo>
                <a:cubicBezTo>
                  <a:pt x="19156" y="0"/>
                  <a:pt x="18544" y="40"/>
                  <a:pt x="17934" y="125"/>
                </a:cubicBezTo>
                <a:cubicBezTo>
                  <a:pt x="15594" y="459"/>
                  <a:pt x="13587" y="1766"/>
                  <a:pt x="12706" y="4015"/>
                </a:cubicBezTo>
                <a:cubicBezTo>
                  <a:pt x="11551" y="7025"/>
                  <a:pt x="12493" y="10338"/>
                  <a:pt x="12524" y="13408"/>
                </a:cubicBezTo>
                <a:cubicBezTo>
                  <a:pt x="12584" y="19943"/>
                  <a:pt x="7782" y="25900"/>
                  <a:pt x="4803" y="31371"/>
                </a:cubicBezTo>
                <a:cubicBezTo>
                  <a:pt x="2037" y="36417"/>
                  <a:pt x="1" y="42040"/>
                  <a:pt x="1733" y="47785"/>
                </a:cubicBezTo>
                <a:cubicBezTo>
                  <a:pt x="3557" y="53773"/>
                  <a:pt x="9150" y="56357"/>
                  <a:pt x="14560" y="58484"/>
                </a:cubicBezTo>
                <a:cubicBezTo>
                  <a:pt x="18116" y="59882"/>
                  <a:pt x="21581" y="61281"/>
                  <a:pt x="24530" y="63803"/>
                </a:cubicBezTo>
                <a:cubicBezTo>
                  <a:pt x="27478" y="66357"/>
                  <a:pt x="29150" y="69791"/>
                  <a:pt x="31399" y="72953"/>
                </a:cubicBezTo>
                <a:cubicBezTo>
                  <a:pt x="40488" y="85749"/>
                  <a:pt x="54591" y="93135"/>
                  <a:pt x="69515" y="96965"/>
                </a:cubicBezTo>
                <a:cubicBezTo>
                  <a:pt x="69545" y="96972"/>
                  <a:pt x="69573" y="96976"/>
                  <a:pt x="69599" y="96976"/>
                </a:cubicBezTo>
                <a:cubicBezTo>
                  <a:pt x="69901" y="96976"/>
                  <a:pt x="70003" y="96530"/>
                  <a:pt x="69667" y="96418"/>
                </a:cubicBezTo>
                <a:cubicBezTo>
                  <a:pt x="56567" y="93074"/>
                  <a:pt x="44014" y="87026"/>
                  <a:pt x="35016" y="76661"/>
                </a:cubicBezTo>
                <a:cubicBezTo>
                  <a:pt x="30731" y="71706"/>
                  <a:pt x="28238" y="65414"/>
                  <a:pt x="22645" y="61676"/>
                </a:cubicBezTo>
                <a:cubicBezTo>
                  <a:pt x="17265" y="58120"/>
                  <a:pt x="10274" y="57360"/>
                  <a:pt x="5472" y="52861"/>
                </a:cubicBezTo>
                <a:cubicBezTo>
                  <a:pt x="396" y="48089"/>
                  <a:pt x="1064" y="40581"/>
                  <a:pt x="3709" y="34776"/>
                </a:cubicBezTo>
                <a:cubicBezTo>
                  <a:pt x="6110" y="29487"/>
                  <a:pt x="9727" y="24836"/>
                  <a:pt x="11824" y="19426"/>
                </a:cubicBezTo>
                <a:cubicBezTo>
                  <a:pt x="12858" y="16812"/>
                  <a:pt x="13253" y="14016"/>
                  <a:pt x="12979" y="11219"/>
                </a:cubicBezTo>
                <a:cubicBezTo>
                  <a:pt x="12676" y="7815"/>
                  <a:pt x="12128" y="3407"/>
                  <a:pt x="15654" y="1432"/>
                </a:cubicBezTo>
                <a:cubicBezTo>
                  <a:pt x="16905" y="742"/>
                  <a:pt x="18316" y="461"/>
                  <a:pt x="19795" y="461"/>
                </a:cubicBezTo>
                <a:cubicBezTo>
                  <a:pt x="23852" y="461"/>
                  <a:pt x="28419" y="2570"/>
                  <a:pt x="31582" y="4107"/>
                </a:cubicBezTo>
                <a:cubicBezTo>
                  <a:pt x="36992" y="6721"/>
                  <a:pt x="42342" y="9365"/>
                  <a:pt x="47691" y="12101"/>
                </a:cubicBezTo>
                <a:cubicBezTo>
                  <a:pt x="54713" y="15687"/>
                  <a:pt x="61673" y="19639"/>
                  <a:pt x="69515" y="21007"/>
                </a:cubicBezTo>
                <a:cubicBezTo>
                  <a:pt x="69535" y="21010"/>
                  <a:pt x="69553" y="21011"/>
                  <a:pt x="69571" y="21011"/>
                </a:cubicBezTo>
                <a:cubicBezTo>
                  <a:pt x="69895" y="21011"/>
                  <a:pt x="70013" y="20517"/>
                  <a:pt x="69667" y="20459"/>
                </a:cubicBezTo>
                <a:cubicBezTo>
                  <a:pt x="61856" y="19092"/>
                  <a:pt x="54956" y="15171"/>
                  <a:pt x="47965" y="11584"/>
                </a:cubicBezTo>
                <a:cubicBezTo>
                  <a:pt x="43071" y="9091"/>
                  <a:pt x="38117" y="6660"/>
                  <a:pt x="33162" y="4259"/>
                </a:cubicBezTo>
                <a:cubicBezTo>
                  <a:pt x="29135" y="2272"/>
                  <a:pt x="24419" y="0"/>
                  <a:pt x="19770"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6"/>
          <p:cNvSpPr/>
          <p:nvPr/>
        </p:nvSpPr>
        <p:spPr>
          <a:xfrm flipH="1">
            <a:off x="1050" y="2218250"/>
            <a:ext cx="669500" cy="694925"/>
          </a:xfrm>
          <a:custGeom>
            <a:avLst/>
            <a:gdLst/>
            <a:ahLst/>
            <a:cxnLst/>
            <a:rect l="l" t="t" r="r" b="b"/>
            <a:pathLst>
              <a:path w="26780" h="27797" extrusionOk="0">
                <a:moveTo>
                  <a:pt x="5515" y="0"/>
                </a:moveTo>
                <a:cubicBezTo>
                  <a:pt x="4553" y="0"/>
                  <a:pt x="3637" y="270"/>
                  <a:pt x="2888" y="956"/>
                </a:cubicBezTo>
                <a:cubicBezTo>
                  <a:pt x="1" y="3540"/>
                  <a:pt x="2098" y="8586"/>
                  <a:pt x="3436" y="11382"/>
                </a:cubicBezTo>
                <a:cubicBezTo>
                  <a:pt x="5381" y="15486"/>
                  <a:pt x="7721" y="19650"/>
                  <a:pt x="11369" y="22446"/>
                </a:cubicBezTo>
                <a:cubicBezTo>
                  <a:pt x="15685" y="25759"/>
                  <a:pt x="21095" y="27157"/>
                  <a:pt x="26415" y="27796"/>
                </a:cubicBezTo>
                <a:cubicBezTo>
                  <a:pt x="26424" y="27796"/>
                  <a:pt x="26433" y="27797"/>
                  <a:pt x="26442" y="27797"/>
                </a:cubicBezTo>
                <a:cubicBezTo>
                  <a:pt x="26779" y="27797"/>
                  <a:pt x="26770" y="27248"/>
                  <a:pt x="26415" y="27218"/>
                </a:cubicBezTo>
                <a:cubicBezTo>
                  <a:pt x="20883" y="26580"/>
                  <a:pt x="15168" y="25030"/>
                  <a:pt x="10882" y="21321"/>
                </a:cubicBezTo>
                <a:cubicBezTo>
                  <a:pt x="8816" y="19559"/>
                  <a:pt x="7417" y="17400"/>
                  <a:pt x="6050" y="15090"/>
                </a:cubicBezTo>
                <a:cubicBezTo>
                  <a:pt x="4682" y="12720"/>
                  <a:pt x="3344" y="10257"/>
                  <a:pt x="2554" y="7613"/>
                </a:cubicBezTo>
                <a:cubicBezTo>
                  <a:pt x="1916" y="5364"/>
                  <a:pt x="1521" y="1534"/>
                  <a:pt x="4469" y="744"/>
                </a:cubicBezTo>
                <a:cubicBezTo>
                  <a:pt x="4842" y="637"/>
                  <a:pt x="5226" y="589"/>
                  <a:pt x="5615" y="589"/>
                </a:cubicBezTo>
                <a:cubicBezTo>
                  <a:pt x="7223" y="589"/>
                  <a:pt x="8905" y="1407"/>
                  <a:pt x="10153" y="2263"/>
                </a:cubicBezTo>
                <a:cubicBezTo>
                  <a:pt x="12797" y="4026"/>
                  <a:pt x="15047" y="6336"/>
                  <a:pt x="17630" y="8191"/>
                </a:cubicBezTo>
                <a:cubicBezTo>
                  <a:pt x="20123" y="10014"/>
                  <a:pt x="23102" y="10926"/>
                  <a:pt x="25868" y="12172"/>
                </a:cubicBezTo>
                <a:cubicBezTo>
                  <a:pt x="25912" y="12193"/>
                  <a:pt x="25956" y="12201"/>
                  <a:pt x="25997" y="12201"/>
                </a:cubicBezTo>
                <a:cubicBezTo>
                  <a:pt x="26271" y="12201"/>
                  <a:pt x="26462" y="11818"/>
                  <a:pt x="26172" y="11686"/>
                </a:cubicBezTo>
                <a:cubicBezTo>
                  <a:pt x="23497" y="10470"/>
                  <a:pt x="20609" y="9589"/>
                  <a:pt x="18177" y="7887"/>
                </a:cubicBezTo>
                <a:cubicBezTo>
                  <a:pt x="15563" y="6063"/>
                  <a:pt x="13314" y="3814"/>
                  <a:pt x="10731" y="1959"/>
                </a:cubicBezTo>
                <a:cubicBezTo>
                  <a:pt x="9391" y="1000"/>
                  <a:pt x="7366" y="0"/>
                  <a:pt x="5515"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6"/>
          <p:cNvSpPr/>
          <p:nvPr/>
        </p:nvSpPr>
        <p:spPr>
          <a:xfrm flipH="1">
            <a:off x="0" y="1702675"/>
            <a:ext cx="1034525" cy="1346500"/>
          </a:xfrm>
          <a:custGeom>
            <a:avLst/>
            <a:gdLst/>
            <a:ahLst/>
            <a:cxnLst/>
            <a:rect l="l" t="t" r="r" b="b"/>
            <a:pathLst>
              <a:path w="41381" h="53860" extrusionOk="0">
                <a:moveTo>
                  <a:pt x="1991" y="1"/>
                </a:moveTo>
                <a:cubicBezTo>
                  <a:pt x="1785" y="1"/>
                  <a:pt x="1577" y="10"/>
                  <a:pt x="1368" y="29"/>
                </a:cubicBezTo>
                <a:cubicBezTo>
                  <a:pt x="1246" y="29"/>
                  <a:pt x="1125" y="120"/>
                  <a:pt x="1095" y="242"/>
                </a:cubicBezTo>
                <a:cubicBezTo>
                  <a:pt x="0" y="8084"/>
                  <a:pt x="15776" y="10363"/>
                  <a:pt x="12007" y="18844"/>
                </a:cubicBezTo>
                <a:cubicBezTo>
                  <a:pt x="10943" y="21245"/>
                  <a:pt x="7478" y="22127"/>
                  <a:pt x="7234" y="24923"/>
                </a:cubicBezTo>
                <a:cubicBezTo>
                  <a:pt x="7052" y="27324"/>
                  <a:pt x="9362" y="28905"/>
                  <a:pt x="10852" y="30425"/>
                </a:cubicBezTo>
                <a:cubicBezTo>
                  <a:pt x="15806" y="35531"/>
                  <a:pt x="16171" y="43495"/>
                  <a:pt x="21429" y="48419"/>
                </a:cubicBezTo>
                <a:cubicBezTo>
                  <a:pt x="26627" y="53282"/>
                  <a:pt x="34256" y="53586"/>
                  <a:pt x="40974" y="53860"/>
                </a:cubicBezTo>
                <a:cubicBezTo>
                  <a:pt x="41338" y="53860"/>
                  <a:pt x="41338" y="53282"/>
                  <a:pt x="40974" y="53282"/>
                </a:cubicBezTo>
                <a:cubicBezTo>
                  <a:pt x="36293" y="53100"/>
                  <a:pt x="31460" y="52917"/>
                  <a:pt x="27052" y="51215"/>
                </a:cubicBezTo>
                <a:cubicBezTo>
                  <a:pt x="22128" y="49331"/>
                  <a:pt x="19241" y="45501"/>
                  <a:pt x="17143" y="40789"/>
                </a:cubicBezTo>
                <a:cubicBezTo>
                  <a:pt x="15350" y="36716"/>
                  <a:pt x="13861" y="32522"/>
                  <a:pt x="10548" y="29361"/>
                </a:cubicBezTo>
                <a:cubicBezTo>
                  <a:pt x="8693" y="27567"/>
                  <a:pt x="6505" y="25288"/>
                  <a:pt x="8937" y="22886"/>
                </a:cubicBezTo>
                <a:cubicBezTo>
                  <a:pt x="10152" y="21701"/>
                  <a:pt x="11581" y="21002"/>
                  <a:pt x="12371" y="19421"/>
                </a:cubicBezTo>
                <a:cubicBezTo>
                  <a:pt x="15016" y="14224"/>
                  <a:pt x="9666" y="10333"/>
                  <a:pt x="6171" y="7385"/>
                </a:cubicBezTo>
                <a:cubicBezTo>
                  <a:pt x="4803" y="6199"/>
                  <a:pt x="973" y="3312"/>
                  <a:pt x="1611" y="1093"/>
                </a:cubicBezTo>
                <a:cubicBezTo>
                  <a:pt x="1723" y="685"/>
                  <a:pt x="2049" y="512"/>
                  <a:pt x="2526" y="512"/>
                </a:cubicBezTo>
                <a:cubicBezTo>
                  <a:pt x="5034" y="512"/>
                  <a:pt x="11692" y="5331"/>
                  <a:pt x="12918" y="6199"/>
                </a:cubicBezTo>
                <a:cubicBezTo>
                  <a:pt x="17721" y="9725"/>
                  <a:pt x="21672" y="14436"/>
                  <a:pt x="26171" y="18327"/>
                </a:cubicBezTo>
                <a:cubicBezTo>
                  <a:pt x="30396" y="22005"/>
                  <a:pt x="35290" y="25804"/>
                  <a:pt x="40882" y="26868"/>
                </a:cubicBezTo>
                <a:cubicBezTo>
                  <a:pt x="40902" y="26871"/>
                  <a:pt x="40920" y="26873"/>
                  <a:pt x="40938" y="26873"/>
                </a:cubicBezTo>
                <a:cubicBezTo>
                  <a:pt x="41262" y="26873"/>
                  <a:pt x="41380" y="26379"/>
                  <a:pt x="41034" y="26321"/>
                </a:cubicBezTo>
                <a:cubicBezTo>
                  <a:pt x="36445" y="25440"/>
                  <a:pt x="32250" y="22582"/>
                  <a:pt x="28663" y="19695"/>
                </a:cubicBezTo>
                <a:cubicBezTo>
                  <a:pt x="25259" y="16899"/>
                  <a:pt x="22037" y="13920"/>
                  <a:pt x="18937" y="10819"/>
                </a:cubicBezTo>
                <a:cubicBezTo>
                  <a:pt x="16292" y="8205"/>
                  <a:pt x="13435" y="5865"/>
                  <a:pt x="10365" y="3768"/>
                </a:cubicBezTo>
                <a:cubicBezTo>
                  <a:pt x="7915" y="2058"/>
                  <a:pt x="5090" y="1"/>
                  <a:pt x="1991"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6"/>
          <p:cNvSpPr/>
          <p:nvPr/>
        </p:nvSpPr>
        <p:spPr>
          <a:xfrm flipH="1">
            <a:off x="425" y="1480025"/>
            <a:ext cx="1256000" cy="1700650"/>
          </a:xfrm>
          <a:custGeom>
            <a:avLst/>
            <a:gdLst/>
            <a:ahLst/>
            <a:cxnLst/>
            <a:rect l="l" t="t" r="r" b="b"/>
            <a:pathLst>
              <a:path w="50240" h="68026" extrusionOk="0">
                <a:moveTo>
                  <a:pt x="4908" y="0"/>
                </a:moveTo>
                <a:cubicBezTo>
                  <a:pt x="2952" y="0"/>
                  <a:pt x="1228" y="657"/>
                  <a:pt x="882" y="2856"/>
                </a:cubicBezTo>
                <a:cubicBezTo>
                  <a:pt x="609" y="4680"/>
                  <a:pt x="1672" y="6564"/>
                  <a:pt x="2524" y="8084"/>
                </a:cubicBezTo>
                <a:cubicBezTo>
                  <a:pt x="3891" y="10424"/>
                  <a:pt x="5046" y="12886"/>
                  <a:pt x="5958" y="15440"/>
                </a:cubicBezTo>
                <a:cubicBezTo>
                  <a:pt x="6992" y="18449"/>
                  <a:pt x="7569" y="21975"/>
                  <a:pt x="5897" y="24893"/>
                </a:cubicBezTo>
                <a:cubicBezTo>
                  <a:pt x="4803" y="26777"/>
                  <a:pt x="3101" y="28327"/>
                  <a:pt x="2250" y="30364"/>
                </a:cubicBezTo>
                <a:cubicBezTo>
                  <a:pt x="548" y="34346"/>
                  <a:pt x="3952" y="36413"/>
                  <a:pt x="7205" y="37628"/>
                </a:cubicBezTo>
                <a:cubicBezTo>
                  <a:pt x="9454" y="38449"/>
                  <a:pt x="11642" y="39087"/>
                  <a:pt x="13709" y="40364"/>
                </a:cubicBezTo>
                <a:cubicBezTo>
                  <a:pt x="16627" y="42097"/>
                  <a:pt x="18876" y="44741"/>
                  <a:pt x="20183" y="47872"/>
                </a:cubicBezTo>
                <a:cubicBezTo>
                  <a:pt x="21369" y="50638"/>
                  <a:pt x="22281" y="53434"/>
                  <a:pt x="24105" y="55835"/>
                </a:cubicBezTo>
                <a:cubicBezTo>
                  <a:pt x="26050" y="58297"/>
                  <a:pt x="28360" y="60455"/>
                  <a:pt x="30974" y="62158"/>
                </a:cubicBezTo>
                <a:cubicBezTo>
                  <a:pt x="36628" y="66018"/>
                  <a:pt x="43193" y="67142"/>
                  <a:pt x="49850" y="68024"/>
                </a:cubicBezTo>
                <a:cubicBezTo>
                  <a:pt x="49860" y="68025"/>
                  <a:pt x="49869" y="68025"/>
                  <a:pt x="49878" y="68025"/>
                </a:cubicBezTo>
                <a:cubicBezTo>
                  <a:pt x="50214" y="68025"/>
                  <a:pt x="50205" y="67506"/>
                  <a:pt x="49850" y="67446"/>
                </a:cubicBezTo>
                <a:cubicBezTo>
                  <a:pt x="43892" y="66656"/>
                  <a:pt x="37783" y="65744"/>
                  <a:pt x="32585" y="62522"/>
                </a:cubicBezTo>
                <a:cubicBezTo>
                  <a:pt x="30062" y="61003"/>
                  <a:pt x="27752" y="59088"/>
                  <a:pt x="25746" y="56899"/>
                </a:cubicBezTo>
                <a:cubicBezTo>
                  <a:pt x="23618" y="54559"/>
                  <a:pt x="22433" y="51945"/>
                  <a:pt x="21278" y="49027"/>
                </a:cubicBezTo>
                <a:cubicBezTo>
                  <a:pt x="19454" y="44407"/>
                  <a:pt x="16658" y="41033"/>
                  <a:pt x="12098" y="38814"/>
                </a:cubicBezTo>
                <a:cubicBezTo>
                  <a:pt x="9119" y="37355"/>
                  <a:pt x="2311" y="36747"/>
                  <a:pt x="2341" y="32370"/>
                </a:cubicBezTo>
                <a:cubicBezTo>
                  <a:pt x="2372" y="30060"/>
                  <a:pt x="4347" y="28115"/>
                  <a:pt x="5594" y="26352"/>
                </a:cubicBezTo>
                <a:cubicBezTo>
                  <a:pt x="6809" y="24771"/>
                  <a:pt x="7478" y="22887"/>
                  <a:pt x="7508" y="20941"/>
                </a:cubicBezTo>
                <a:cubicBezTo>
                  <a:pt x="7630" y="16260"/>
                  <a:pt x="5229" y="11762"/>
                  <a:pt x="3010" y="7810"/>
                </a:cubicBezTo>
                <a:cubicBezTo>
                  <a:pt x="1885" y="5774"/>
                  <a:pt x="1" y="2005"/>
                  <a:pt x="3283" y="789"/>
                </a:cubicBezTo>
                <a:cubicBezTo>
                  <a:pt x="3853" y="581"/>
                  <a:pt x="4468" y="495"/>
                  <a:pt x="5104" y="495"/>
                </a:cubicBezTo>
                <a:cubicBezTo>
                  <a:pt x="6880" y="495"/>
                  <a:pt x="8813" y="1164"/>
                  <a:pt x="10335" y="1701"/>
                </a:cubicBezTo>
                <a:cubicBezTo>
                  <a:pt x="15685" y="3585"/>
                  <a:pt x="20275" y="6990"/>
                  <a:pt x="24560" y="10637"/>
                </a:cubicBezTo>
                <a:cubicBezTo>
                  <a:pt x="28573" y="14072"/>
                  <a:pt x="32372" y="17719"/>
                  <a:pt x="36324" y="21245"/>
                </a:cubicBezTo>
                <a:cubicBezTo>
                  <a:pt x="40336" y="24801"/>
                  <a:pt x="44652" y="28297"/>
                  <a:pt x="49758" y="30090"/>
                </a:cubicBezTo>
                <a:cubicBezTo>
                  <a:pt x="49795" y="30102"/>
                  <a:pt x="49829" y="30108"/>
                  <a:pt x="49860" y="30108"/>
                </a:cubicBezTo>
                <a:cubicBezTo>
                  <a:pt x="50148" y="30108"/>
                  <a:pt x="50239" y="29653"/>
                  <a:pt x="49910" y="29543"/>
                </a:cubicBezTo>
                <a:cubicBezTo>
                  <a:pt x="44348" y="27598"/>
                  <a:pt x="39728" y="23616"/>
                  <a:pt x="35442" y="19695"/>
                </a:cubicBezTo>
                <a:cubicBezTo>
                  <a:pt x="31582" y="16139"/>
                  <a:pt x="27782" y="12582"/>
                  <a:pt x="23740" y="9209"/>
                </a:cubicBezTo>
                <a:cubicBezTo>
                  <a:pt x="19606" y="5804"/>
                  <a:pt x="15168" y="2704"/>
                  <a:pt x="10062" y="1002"/>
                </a:cubicBezTo>
                <a:cubicBezTo>
                  <a:pt x="8769" y="576"/>
                  <a:pt x="6737" y="0"/>
                  <a:pt x="490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6"/>
          <p:cNvSpPr/>
          <p:nvPr/>
        </p:nvSpPr>
        <p:spPr>
          <a:xfrm flipH="1">
            <a:off x="0" y="1325075"/>
            <a:ext cx="1565700" cy="2060100"/>
          </a:xfrm>
          <a:custGeom>
            <a:avLst/>
            <a:gdLst/>
            <a:ahLst/>
            <a:cxnLst/>
            <a:rect l="l" t="t" r="r" b="b"/>
            <a:pathLst>
              <a:path w="62628" h="82404" extrusionOk="0">
                <a:moveTo>
                  <a:pt x="13662" y="0"/>
                </a:moveTo>
                <a:cubicBezTo>
                  <a:pt x="12934" y="0"/>
                  <a:pt x="12218" y="124"/>
                  <a:pt x="11551" y="452"/>
                </a:cubicBezTo>
                <a:cubicBezTo>
                  <a:pt x="6900" y="2762"/>
                  <a:pt x="8876" y="10270"/>
                  <a:pt x="8907" y="14221"/>
                </a:cubicBezTo>
                <a:cubicBezTo>
                  <a:pt x="8937" y="17899"/>
                  <a:pt x="7417" y="20817"/>
                  <a:pt x="5259" y="23674"/>
                </a:cubicBezTo>
                <a:cubicBezTo>
                  <a:pt x="3922" y="25437"/>
                  <a:pt x="2432" y="27139"/>
                  <a:pt x="1581" y="29237"/>
                </a:cubicBezTo>
                <a:cubicBezTo>
                  <a:pt x="1" y="33127"/>
                  <a:pt x="335" y="38629"/>
                  <a:pt x="2888" y="42063"/>
                </a:cubicBezTo>
                <a:cubicBezTo>
                  <a:pt x="5837" y="45984"/>
                  <a:pt x="11034" y="47474"/>
                  <a:pt x="15442" y="49054"/>
                </a:cubicBezTo>
                <a:cubicBezTo>
                  <a:pt x="18664" y="50209"/>
                  <a:pt x="21582" y="51668"/>
                  <a:pt x="23952" y="54191"/>
                </a:cubicBezTo>
                <a:cubicBezTo>
                  <a:pt x="26263" y="56653"/>
                  <a:pt x="27965" y="59571"/>
                  <a:pt x="29849" y="62337"/>
                </a:cubicBezTo>
                <a:cubicBezTo>
                  <a:pt x="37357" y="73492"/>
                  <a:pt x="49242" y="79602"/>
                  <a:pt x="62129" y="82398"/>
                </a:cubicBezTo>
                <a:cubicBezTo>
                  <a:pt x="62149" y="82402"/>
                  <a:pt x="62167" y="82403"/>
                  <a:pt x="62185" y="82403"/>
                </a:cubicBezTo>
                <a:cubicBezTo>
                  <a:pt x="62509" y="82403"/>
                  <a:pt x="62627" y="81909"/>
                  <a:pt x="62281" y="81851"/>
                </a:cubicBezTo>
                <a:cubicBezTo>
                  <a:pt x="51157" y="79420"/>
                  <a:pt x="40427" y="74556"/>
                  <a:pt x="33010" y="65650"/>
                </a:cubicBezTo>
                <a:cubicBezTo>
                  <a:pt x="29333" y="61213"/>
                  <a:pt x="26962" y="55589"/>
                  <a:pt x="22372" y="51942"/>
                </a:cubicBezTo>
                <a:cubicBezTo>
                  <a:pt x="18147" y="48598"/>
                  <a:pt x="12524" y="47899"/>
                  <a:pt x="7873" y="45346"/>
                </a:cubicBezTo>
                <a:cubicBezTo>
                  <a:pt x="3283" y="42854"/>
                  <a:pt x="1186" y="39085"/>
                  <a:pt x="1277" y="33826"/>
                </a:cubicBezTo>
                <a:cubicBezTo>
                  <a:pt x="1368" y="28142"/>
                  <a:pt x="5593" y="25133"/>
                  <a:pt x="8056" y="20483"/>
                </a:cubicBezTo>
                <a:cubicBezTo>
                  <a:pt x="10852" y="15163"/>
                  <a:pt x="7843" y="9479"/>
                  <a:pt x="9575" y="4039"/>
                </a:cubicBezTo>
                <a:cubicBezTo>
                  <a:pt x="10384" y="1501"/>
                  <a:pt x="12074" y="679"/>
                  <a:pt x="14075" y="679"/>
                </a:cubicBezTo>
                <a:cubicBezTo>
                  <a:pt x="16964" y="679"/>
                  <a:pt x="20502" y="2391"/>
                  <a:pt x="22980" y="3127"/>
                </a:cubicBezTo>
                <a:cubicBezTo>
                  <a:pt x="26475" y="4130"/>
                  <a:pt x="29880" y="5376"/>
                  <a:pt x="33162" y="6865"/>
                </a:cubicBezTo>
                <a:cubicBezTo>
                  <a:pt x="36354" y="8294"/>
                  <a:pt x="39242" y="10178"/>
                  <a:pt x="42311" y="11850"/>
                </a:cubicBezTo>
                <a:cubicBezTo>
                  <a:pt x="48482" y="15224"/>
                  <a:pt x="55290" y="17261"/>
                  <a:pt x="62129" y="18689"/>
                </a:cubicBezTo>
                <a:cubicBezTo>
                  <a:pt x="62149" y="18692"/>
                  <a:pt x="62167" y="18694"/>
                  <a:pt x="62185" y="18694"/>
                </a:cubicBezTo>
                <a:cubicBezTo>
                  <a:pt x="62509" y="18694"/>
                  <a:pt x="62627" y="18200"/>
                  <a:pt x="62281" y="18142"/>
                </a:cubicBezTo>
                <a:cubicBezTo>
                  <a:pt x="55290" y="16653"/>
                  <a:pt x="48299" y="14586"/>
                  <a:pt x="42038" y="11060"/>
                </a:cubicBezTo>
                <a:cubicBezTo>
                  <a:pt x="39181" y="9449"/>
                  <a:pt x="36445" y="7716"/>
                  <a:pt x="33466" y="6349"/>
                </a:cubicBezTo>
                <a:cubicBezTo>
                  <a:pt x="30609" y="5072"/>
                  <a:pt x="27691" y="3978"/>
                  <a:pt x="24712" y="3066"/>
                </a:cubicBezTo>
                <a:cubicBezTo>
                  <a:pt x="22098" y="2245"/>
                  <a:pt x="19515" y="1364"/>
                  <a:pt x="16901" y="573"/>
                </a:cubicBezTo>
                <a:cubicBezTo>
                  <a:pt x="15878" y="281"/>
                  <a:pt x="14757" y="0"/>
                  <a:pt x="13662"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6"/>
          <p:cNvSpPr/>
          <p:nvPr/>
        </p:nvSpPr>
        <p:spPr>
          <a:xfrm rot="10800000">
            <a:off x="2031525" y="5004138"/>
            <a:ext cx="1136950" cy="181000"/>
          </a:xfrm>
          <a:custGeom>
            <a:avLst/>
            <a:gdLst/>
            <a:ahLst/>
            <a:cxnLst/>
            <a:rect l="l" t="t" r="r" b="b"/>
            <a:pathLst>
              <a:path w="45478" h="7240" extrusionOk="0">
                <a:moveTo>
                  <a:pt x="8138" y="0"/>
                </a:moveTo>
                <a:cubicBezTo>
                  <a:pt x="8092" y="0"/>
                  <a:pt x="8043" y="12"/>
                  <a:pt x="7994" y="39"/>
                </a:cubicBezTo>
                <a:cubicBezTo>
                  <a:pt x="6596" y="707"/>
                  <a:pt x="0" y="4173"/>
                  <a:pt x="2523" y="6543"/>
                </a:cubicBezTo>
                <a:cubicBezTo>
                  <a:pt x="3126" y="7105"/>
                  <a:pt x="4112" y="7239"/>
                  <a:pt x="5026" y="7239"/>
                </a:cubicBezTo>
                <a:cubicBezTo>
                  <a:pt x="5448" y="7239"/>
                  <a:pt x="5855" y="7211"/>
                  <a:pt x="6201" y="7182"/>
                </a:cubicBezTo>
                <a:cubicBezTo>
                  <a:pt x="8785" y="6999"/>
                  <a:pt x="11307" y="6331"/>
                  <a:pt x="13861" y="6118"/>
                </a:cubicBezTo>
                <a:cubicBezTo>
                  <a:pt x="16016" y="5941"/>
                  <a:pt x="18167" y="5925"/>
                  <a:pt x="20315" y="5925"/>
                </a:cubicBezTo>
                <a:cubicBezTo>
                  <a:pt x="20792" y="5925"/>
                  <a:pt x="21269" y="5926"/>
                  <a:pt x="21745" y="5926"/>
                </a:cubicBezTo>
                <a:cubicBezTo>
                  <a:pt x="25023" y="5926"/>
                  <a:pt x="28292" y="5888"/>
                  <a:pt x="31551" y="5297"/>
                </a:cubicBezTo>
                <a:cubicBezTo>
                  <a:pt x="36323" y="4416"/>
                  <a:pt x="41338" y="3534"/>
                  <a:pt x="45259" y="464"/>
                </a:cubicBezTo>
                <a:cubicBezTo>
                  <a:pt x="45478" y="294"/>
                  <a:pt x="45270" y="8"/>
                  <a:pt x="45038" y="8"/>
                </a:cubicBezTo>
                <a:cubicBezTo>
                  <a:pt x="44979" y="8"/>
                  <a:pt x="44919" y="26"/>
                  <a:pt x="44864" y="69"/>
                </a:cubicBezTo>
                <a:cubicBezTo>
                  <a:pt x="41460" y="2714"/>
                  <a:pt x="37144" y="3625"/>
                  <a:pt x="33010" y="4446"/>
                </a:cubicBezTo>
                <a:cubicBezTo>
                  <a:pt x="28731" y="5269"/>
                  <a:pt x="24502" y="5424"/>
                  <a:pt x="20165" y="5424"/>
                </a:cubicBezTo>
                <a:cubicBezTo>
                  <a:pt x="19696" y="5424"/>
                  <a:pt x="19226" y="5422"/>
                  <a:pt x="18754" y="5419"/>
                </a:cubicBezTo>
                <a:cubicBezTo>
                  <a:pt x="18521" y="5416"/>
                  <a:pt x="18288" y="5414"/>
                  <a:pt x="18055" y="5414"/>
                </a:cubicBezTo>
                <a:cubicBezTo>
                  <a:pt x="15984" y="5414"/>
                  <a:pt x="13934" y="5535"/>
                  <a:pt x="11885" y="5753"/>
                </a:cubicBezTo>
                <a:cubicBezTo>
                  <a:pt x="10031" y="5996"/>
                  <a:pt x="8237" y="6422"/>
                  <a:pt x="6383" y="6604"/>
                </a:cubicBezTo>
                <a:cubicBezTo>
                  <a:pt x="6044" y="6634"/>
                  <a:pt x="5624" y="6666"/>
                  <a:pt x="5191" y="6666"/>
                </a:cubicBezTo>
                <a:cubicBezTo>
                  <a:pt x="3881" y="6666"/>
                  <a:pt x="2454" y="6372"/>
                  <a:pt x="2797" y="4841"/>
                </a:cubicBezTo>
                <a:cubicBezTo>
                  <a:pt x="3253" y="2805"/>
                  <a:pt x="6596" y="1346"/>
                  <a:pt x="8298" y="525"/>
                </a:cubicBezTo>
                <a:cubicBezTo>
                  <a:pt x="8583" y="395"/>
                  <a:pt x="8404" y="0"/>
                  <a:pt x="813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6"/>
          <p:cNvSpPr/>
          <p:nvPr/>
        </p:nvSpPr>
        <p:spPr>
          <a:xfrm rot="10800000">
            <a:off x="1790600" y="4756938"/>
            <a:ext cx="1649925" cy="428550"/>
          </a:xfrm>
          <a:custGeom>
            <a:avLst/>
            <a:gdLst/>
            <a:ahLst/>
            <a:cxnLst/>
            <a:rect l="l" t="t" r="r" b="b"/>
            <a:pathLst>
              <a:path w="65997" h="17142" extrusionOk="0">
                <a:moveTo>
                  <a:pt x="9578" y="0"/>
                </a:moveTo>
                <a:cubicBezTo>
                  <a:pt x="9528" y="0"/>
                  <a:pt x="9476" y="16"/>
                  <a:pt x="9423" y="53"/>
                </a:cubicBezTo>
                <a:cubicBezTo>
                  <a:pt x="5229" y="2880"/>
                  <a:pt x="1672" y="7013"/>
                  <a:pt x="1095" y="12181"/>
                </a:cubicBezTo>
                <a:cubicBezTo>
                  <a:pt x="882" y="14004"/>
                  <a:pt x="912" y="16041"/>
                  <a:pt x="2858" y="16862"/>
                </a:cubicBezTo>
                <a:cubicBezTo>
                  <a:pt x="3316" y="17058"/>
                  <a:pt x="3785" y="17141"/>
                  <a:pt x="4256" y="17141"/>
                </a:cubicBezTo>
                <a:cubicBezTo>
                  <a:pt x="5751" y="17141"/>
                  <a:pt x="7263" y="16302"/>
                  <a:pt x="8511" y="15585"/>
                </a:cubicBezTo>
                <a:cubicBezTo>
                  <a:pt x="11156" y="13944"/>
                  <a:pt x="14104" y="12880"/>
                  <a:pt x="17174" y="12393"/>
                </a:cubicBezTo>
                <a:cubicBezTo>
                  <a:pt x="20426" y="11937"/>
                  <a:pt x="23740" y="11968"/>
                  <a:pt x="27022" y="11846"/>
                </a:cubicBezTo>
                <a:cubicBezTo>
                  <a:pt x="33892" y="11664"/>
                  <a:pt x="40731" y="10934"/>
                  <a:pt x="47479" y="9627"/>
                </a:cubicBezTo>
                <a:cubicBezTo>
                  <a:pt x="54530" y="8260"/>
                  <a:pt x="60670" y="5646"/>
                  <a:pt x="65807" y="478"/>
                </a:cubicBezTo>
                <a:cubicBezTo>
                  <a:pt x="65997" y="289"/>
                  <a:pt x="65799" y="7"/>
                  <a:pt x="65572" y="7"/>
                </a:cubicBezTo>
                <a:cubicBezTo>
                  <a:pt x="65508" y="7"/>
                  <a:pt x="65442" y="30"/>
                  <a:pt x="65382" y="83"/>
                </a:cubicBezTo>
                <a:cubicBezTo>
                  <a:pt x="61187" y="4339"/>
                  <a:pt x="56233" y="6983"/>
                  <a:pt x="50457" y="8381"/>
                </a:cubicBezTo>
                <a:cubicBezTo>
                  <a:pt x="44773" y="9779"/>
                  <a:pt x="38968" y="10630"/>
                  <a:pt x="33101" y="11026"/>
                </a:cubicBezTo>
                <a:cubicBezTo>
                  <a:pt x="27661" y="11360"/>
                  <a:pt x="22129" y="11056"/>
                  <a:pt x="16749" y="11907"/>
                </a:cubicBezTo>
                <a:cubicBezTo>
                  <a:pt x="14438" y="12181"/>
                  <a:pt x="12189" y="12910"/>
                  <a:pt x="10092" y="13974"/>
                </a:cubicBezTo>
                <a:cubicBezTo>
                  <a:pt x="8497" y="14846"/>
                  <a:pt x="6392" y="16596"/>
                  <a:pt x="4379" y="16596"/>
                </a:cubicBezTo>
                <a:cubicBezTo>
                  <a:pt x="3936" y="16596"/>
                  <a:pt x="3498" y="16512"/>
                  <a:pt x="3070" y="16314"/>
                </a:cubicBezTo>
                <a:cubicBezTo>
                  <a:pt x="1" y="14886"/>
                  <a:pt x="2098" y="9384"/>
                  <a:pt x="3253" y="7287"/>
                </a:cubicBezTo>
                <a:cubicBezTo>
                  <a:pt x="4803" y="4491"/>
                  <a:pt x="7113" y="2302"/>
                  <a:pt x="9727" y="539"/>
                </a:cubicBezTo>
                <a:cubicBezTo>
                  <a:pt x="9979" y="363"/>
                  <a:pt x="9814" y="0"/>
                  <a:pt x="957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6"/>
          <p:cNvSpPr/>
          <p:nvPr/>
        </p:nvSpPr>
        <p:spPr>
          <a:xfrm rot="10800000">
            <a:off x="1384875" y="4156038"/>
            <a:ext cx="2779150" cy="1029700"/>
          </a:xfrm>
          <a:custGeom>
            <a:avLst/>
            <a:gdLst/>
            <a:ahLst/>
            <a:cxnLst/>
            <a:rect l="l" t="t" r="r" b="b"/>
            <a:pathLst>
              <a:path w="111166" h="41188" extrusionOk="0">
                <a:moveTo>
                  <a:pt x="393" y="1"/>
                </a:moveTo>
                <a:cubicBezTo>
                  <a:pt x="186" y="1"/>
                  <a:pt x="1" y="280"/>
                  <a:pt x="186" y="488"/>
                </a:cubicBezTo>
                <a:cubicBezTo>
                  <a:pt x="5597" y="6841"/>
                  <a:pt x="14928" y="8756"/>
                  <a:pt x="19518" y="15899"/>
                </a:cubicBezTo>
                <a:cubicBezTo>
                  <a:pt x="23044" y="21431"/>
                  <a:pt x="21250" y="27662"/>
                  <a:pt x="20430" y="33650"/>
                </a:cubicBezTo>
                <a:cubicBezTo>
                  <a:pt x="20217" y="35230"/>
                  <a:pt x="19244" y="40398"/>
                  <a:pt x="21494" y="41127"/>
                </a:cubicBezTo>
                <a:cubicBezTo>
                  <a:pt x="21625" y="41169"/>
                  <a:pt x="21759" y="41188"/>
                  <a:pt x="21893" y="41188"/>
                </a:cubicBezTo>
                <a:cubicBezTo>
                  <a:pt x="22937" y="41188"/>
                  <a:pt x="24021" y="40034"/>
                  <a:pt x="24533" y="39334"/>
                </a:cubicBezTo>
                <a:cubicBezTo>
                  <a:pt x="25992" y="37419"/>
                  <a:pt x="26205" y="34683"/>
                  <a:pt x="27238" y="32525"/>
                </a:cubicBezTo>
                <a:cubicBezTo>
                  <a:pt x="30035" y="26720"/>
                  <a:pt x="34503" y="22859"/>
                  <a:pt x="40612" y="20823"/>
                </a:cubicBezTo>
                <a:cubicBezTo>
                  <a:pt x="46448" y="18938"/>
                  <a:pt x="52528" y="17875"/>
                  <a:pt x="58668" y="17753"/>
                </a:cubicBezTo>
                <a:cubicBezTo>
                  <a:pt x="65142" y="17571"/>
                  <a:pt x="71616" y="17814"/>
                  <a:pt x="78060" y="17024"/>
                </a:cubicBezTo>
                <a:cubicBezTo>
                  <a:pt x="84656" y="16203"/>
                  <a:pt x="91130" y="14349"/>
                  <a:pt x="97331" y="12008"/>
                </a:cubicBezTo>
                <a:cubicBezTo>
                  <a:pt x="103380" y="9759"/>
                  <a:pt x="108091" y="6263"/>
                  <a:pt x="111039" y="428"/>
                </a:cubicBezTo>
                <a:cubicBezTo>
                  <a:pt x="111165" y="218"/>
                  <a:pt x="110958" y="8"/>
                  <a:pt x="110768" y="8"/>
                </a:cubicBezTo>
                <a:cubicBezTo>
                  <a:pt x="110682" y="8"/>
                  <a:pt x="110600" y="50"/>
                  <a:pt x="110553" y="154"/>
                </a:cubicBezTo>
                <a:cubicBezTo>
                  <a:pt x="107605" y="5960"/>
                  <a:pt x="102893" y="9364"/>
                  <a:pt x="96905" y="11583"/>
                </a:cubicBezTo>
                <a:cubicBezTo>
                  <a:pt x="91343" y="13619"/>
                  <a:pt x="85568" y="15352"/>
                  <a:pt x="79701" y="16203"/>
                </a:cubicBezTo>
                <a:cubicBezTo>
                  <a:pt x="73409" y="17145"/>
                  <a:pt x="67118" y="17054"/>
                  <a:pt x="60795" y="17145"/>
                </a:cubicBezTo>
                <a:cubicBezTo>
                  <a:pt x="55172" y="17176"/>
                  <a:pt x="49579" y="17875"/>
                  <a:pt x="44108" y="19242"/>
                </a:cubicBezTo>
                <a:cubicBezTo>
                  <a:pt x="39549" y="20367"/>
                  <a:pt x="35080" y="22039"/>
                  <a:pt x="31585" y="25322"/>
                </a:cubicBezTo>
                <a:cubicBezTo>
                  <a:pt x="29700" y="27145"/>
                  <a:pt x="28181" y="29303"/>
                  <a:pt x="27026" y="31644"/>
                </a:cubicBezTo>
                <a:cubicBezTo>
                  <a:pt x="26509" y="32647"/>
                  <a:pt x="26053" y="33650"/>
                  <a:pt x="25688" y="34714"/>
                </a:cubicBezTo>
                <a:cubicBezTo>
                  <a:pt x="25263" y="36021"/>
                  <a:pt x="25050" y="37449"/>
                  <a:pt x="24320" y="38635"/>
                </a:cubicBezTo>
                <a:cubicBezTo>
                  <a:pt x="23925" y="39309"/>
                  <a:pt x="22872" y="40517"/>
                  <a:pt x="21949" y="40517"/>
                </a:cubicBezTo>
                <a:cubicBezTo>
                  <a:pt x="21666" y="40517"/>
                  <a:pt x="21395" y="40403"/>
                  <a:pt x="21159" y="40124"/>
                </a:cubicBezTo>
                <a:cubicBezTo>
                  <a:pt x="20673" y="39516"/>
                  <a:pt x="20734" y="38148"/>
                  <a:pt x="20703" y="37419"/>
                </a:cubicBezTo>
                <a:cubicBezTo>
                  <a:pt x="20673" y="35018"/>
                  <a:pt x="21159" y="32647"/>
                  <a:pt x="21554" y="30306"/>
                </a:cubicBezTo>
                <a:cubicBezTo>
                  <a:pt x="22375" y="25625"/>
                  <a:pt x="22892" y="20732"/>
                  <a:pt x="20460" y="16385"/>
                </a:cubicBezTo>
                <a:cubicBezTo>
                  <a:pt x="16114" y="8543"/>
                  <a:pt x="6174" y="6689"/>
                  <a:pt x="581" y="93"/>
                </a:cubicBezTo>
                <a:cubicBezTo>
                  <a:pt x="523" y="28"/>
                  <a:pt x="457" y="1"/>
                  <a:pt x="393"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6"/>
          <p:cNvSpPr/>
          <p:nvPr/>
        </p:nvSpPr>
        <p:spPr>
          <a:xfrm rot="10800000">
            <a:off x="1256425" y="3713513"/>
            <a:ext cx="3195550" cy="1472100"/>
          </a:xfrm>
          <a:custGeom>
            <a:avLst/>
            <a:gdLst/>
            <a:ahLst/>
            <a:cxnLst/>
            <a:rect l="l" t="t" r="r" b="b"/>
            <a:pathLst>
              <a:path w="127822" h="58884" extrusionOk="0">
                <a:moveTo>
                  <a:pt x="127475" y="1"/>
                </a:moveTo>
                <a:cubicBezTo>
                  <a:pt x="127365" y="1"/>
                  <a:pt x="127263" y="64"/>
                  <a:pt x="127238" y="210"/>
                </a:cubicBezTo>
                <a:cubicBezTo>
                  <a:pt x="126022" y="7991"/>
                  <a:pt x="120156" y="12854"/>
                  <a:pt x="113408" y="16107"/>
                </a:cubicBezTo>
                <a:cubicBezTo>
                  <a:pt x="106873" y="19207"/>
                  <a:pt x="99882" y="21244"/>
                  <a:pt x="92678" y="22155"/>
                </a:cubicBezTo>
                <a:cubicBezTo>
                  <a:pt x="88464" y="22714"/>
                  <a:pt x="84124" y="22794"/>
                  <a:pt x="79753" y="22794"/>
                </a:cubicBezTo>
                <a:cubicBezTo>
                  <a:pt x="77972" y="22794"/>
                  <a:pt x="76187" y="22781"/>
                  <a:pt x="74402" y="22781"/>
                </a:cubicBezTo>
                <a:cubicBezTo>
                  <a:pt x="65776" y="22781"/>
                  <a:pt x="57173" y="23094"/>
                  <a:pt x="49304" y="26745"/>
                </a:cubicBezTo>
                <a:cubicBezTo>
                  <a:pt x="44440" y="29025"/>
                  <a:pt x="41766" y="33554"/>
                  <a:pt x="39820" y="38356"/>
                </a:cubicBezTo>
                <a:cubicBezTo>
                  <a:pt x="38756" y="41001"/>
                  <a:pt x="37875" y="43706"/>
                  <a:pt x="36720" y="46320"/>
                </a:cubicBezTo>
                <a:cubicBezTo>
                  <a:pt x="35230" y="49694"/>
                  <a:pt x="32738" y="51761"/>
                  <a:pt x="29790" y="53797"/>
                </a:cubicBezTo>
                <a:cubicBezTo>
                  <a:pt x="28756" y="54466"/>
                  <a:pt x="27784" y="55256"/>
                  <a:pt x="26932" y="56107"/>
                </a:cubicBezTo>
                <a:cubicBezTo>
                  <a:pt x="26507" y="56654"/>
                  <a:pt x="26021" y="57141"/>
                  <a:pt x="25504" y="57597"/>
                </a:cubicBezTo>
                <a:cubicBezTo>
                  <a:pt x="25013" y="57994"/>
                  <a:pt x="24332" y="58248"/>
                  <a:pt x="23709" y="58248"/>
                </a:cubicBezTo>
                <a:cubicBezTo>
                  <a:pt x="22904" y="58248"/>
                  <a:pt x="22198" y="57825"/>
                  <a:pt x="22130" y="56746"/>
                </a:cubicBezTo>
                <a:cubicBezTo>
                  <a:pt x="22069" y="55651"/>
                  <a:pt x="22616" y="54405"/>
                  <a:pt x="22920" y="53372"/>
                </a:cubicBezTo>
                <a:cubicBezTo>
                  <a:pt x="23467" y="51518"/>
                  <a:pt x="24045" y="49694"/>
                  <a:pt x="24714" y="47900"/>
                </a:cubicBezTo>
                <a:cubicBezTo>
                  <a:pt x="25990" y="44466"/>
                  <a:pt x="27814" y="41122"/>
                  <a:pt x="28817" y="37596"/>
                </a:cubicBezTo>
                <a:cubicBezTo>
                  <a:pt x="29607" y="34770"/>
                  <a:pt x="29425" y="31669"/>
                  <a:pt x="28969" y="28812"/>
                </a:cubicBezTo>
                <a:cubicBezTo>
                  <a:pt x="27814" y="21851"/>
                  <a:pt x="23437" y="15620"/>
                  <a:pt x="17844" y="11487"/>
                </a:cubicBezTo>
                <a:cubicBezTo>
                  <a:pt x="15230" y="9602"/>
                  <a:pt x="12373" y="8417"/>
                  <a:pt x="9394" y="7231"/>
                </a:cubicBezTo>
                <a:cubicBezTo>
                  <a:pt x="5716" y="5803"/>
                  <a:pt x="2221" y="4070"/>
                  <a:pt x="640" y="210"/>
                </a:cubicBezTo>
                <a:cubicBezTo>
                  <a:pt x="593" y="79"/>
                  <a:pt x="475" y="22"/>
                  <a:pt x="359" y="22"/>
                </a:cubicBezTo>
                <a:cubicBezTo>
                  <a:pt x="178" y="22"/>
                  <a:pt x="1" y="158"/>
                  <a:pt x="93" y="362"/>
                </a:cubicBezTo>
                <a:cubicBezTo>
                  <a:pt x="2464" y="6137"/>
                  <a:pt x="8513" y="7110"/>
                  <a:pt x="13558" y="9572"/>
                </a:cubicBezTo>
                <a:cubicBezTo>
                  <a:pt x="20245" y="12824"/>
                  <a:pt x="25929" y="19298"/>
                  <a:pt x="27875" y="26502"/>
                </a:cubicBezTo>
                <a:cubicBezTo>
                  <a:pt x="28847" y="29997"/>
                  <a:pt x="29273" y="34162"/>
                  <a:pt x="28179" y="37688"/>
                </a:cubicBezTo>
                <a:cubicBezTo>
                  <a:pt x="27054" y="41335"/>
                  <a:pt x="25230" y="44770"/>
                  <a:pt x="23954" y="48356"/>
                </a:cubicBezTo>
                <a:cubicBezTo>
                  <a:pt x="23285" y="50180"/>
                  <a:pt x="22707" y="52034"/>
                  <a:pt x="22191" y="53888"/>
                </a:cubicBezTo>
                <a:cubicBezTo>
                  <a:pt x="21887" y="54861"/>
                  <a:pt x="21492" y="55894"/>
                  <a:pt x="21552" y="56928"/>
                </a:cubicBezTo>
                <a:cubicBezTo>
                  <a:pt x="21641" y="58212"/>
                  <a:pt x="22681" y="58883"/>
                  <a:pt x="23803" y="58883"/>
                </a:cubicBezTo>
                <a:cubicBezTo>
                  <a:pt x="24221" y="58883"/>
                  <a:pt x="24651" y="58790"/>
                  <a:pt x="25048" y="58600"/>
                </a:cubicBezTo>
                <a:cubicBezTo>
                  <a:pt x="25990" y="58144"/>
                  <a:pt x="26628" y="57262"/>
                  <a:pt x="27328" y="56533"/>
                </a:cubicBezTo>
                <a:cubicBezTo>
                  <a:pt x="28574" y="55165"/>
                  <a:pt x="30185" y="54253"/>
                  <a:pt x="31674" y="53189"/>
                </a:cubicBezTo>
                <a:cubicBezTo>
                  <a:pt x="34106" y="51396"/>
                  <a:pt x="35990" y="49390"/>
                  <a:pt x="37206" y="46624"/>
                </a:cubicBezTo>
                <a:cubicBezTo>
                  <a:pt x="39577" y="41274"/>
                  <a:pt x="40823" y="35134"/>
                  <a:pt x="44835" y="30727"/>
                </a:cubicBezTo>
                <a:cubicBezTo>
                  <a:pt x="47419" y="27900"/>
                  <a:pt x="50823" y="26563"/>
                  <a:pt x="54410" y="25560"/>
                </a:cubicBezTo>
                <a:cubicBezTo>
                  <a:pt x="58544" y="24496"/>
                  <a:pt x="62799" y="23827"/>
                  <a:pt x="67085" y="23614"/>
                </a:cubicBezTo>
                <a:cubicBezTo>
                  <a:pt x="74897" y="23098"/>
                  <a:pt x="82800" y="23736"/>
                  <a:pt x="90642" y="22946"/>
                </a:cubicBezTo>
                <a:cubicBezTo>
                  <a:pt x="98545" y="22186"/>
                  <a:pt x="106235" y="20088"/>
                  <a:pt x="113439" y="16715"/>
                </a:cubicBezTo>
                <a:cubicBezTo>
                  <a:pt x="120430" y="13401"/>
                  <a:pt x="126539" y="8386"/>
                  <a:pt x="127785" y="362"/>
                </a:cubicBezTo>
                <a:cubicBezTo>
                  <a:pt x="127822" y="143"/>
                  <a:pt x="127639" y="1"/>
                  <a:pt x="127475"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one column 2">
  <p:cSld name="ONE_COLUMN_TEXT_1">
    <p:spTree>
      <p:nvGrpSpPr>
        <p:cNvPr id="1" name="Shape 573"/>
        <p:cNvGrpSpPr/>
        <p:nvPr/>
      </p:nvGrpSpPr>
      <p:grpSpPr>
        <a:xfrm>
          <a:off x="0" y="0"/>
          <a:ext cx="0" cy="0"/>
          <a:chOff x="0" y="0"/>
          <a:chExt cx="0" cy="0"/>
        </a:xfrm>
      </p:grpSpPr>
      <p:sp>
        <p:nvSpPr>
          <p:cNvPr id="574" name="Google Shape;574;p27"/>
          <p:cNvSpPr/>
          <p:nvPr/>
        </p:nvSpPr>
        <p:spPr>
          <a:xfrm>
            <a:off x="-11225" y="0"/>
            <a:ext cx="58986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 name="Google Shape;575;p27"/>
          <p:cNvGrpSpPr/>
          <p:nvPr/>
        </p:nvGrpSpPr>
        <p:grpSpPr>
          <a:xfrm>
            <a:off x="5887408" y="10646"/>
            <a:ext cx="3256631" cy="5142289"/>
            <a:chOff x="234800" y="470750"/>
            <a:chExt cx="3017075" cy="4764025"/>
          </a:xfrm>
        </p:grpSpPr>
        <p:sp>
          <p:nvSpPr>
            <p:cNvPr id="576" name="Google Shape;576;p27"/>
            <p:cNvSpPr/>
            <p:nvPr/>
          </p:nvSpPr>
          <p:spPr>
            <a:xfrm flipH="1">
              <a:off x="669450" y="1887150"/>
              <a:ext cx="1965125" cy="2597450"/>
            </a:xfrm>
            <a:custGeom>
              <a:avLst/>
              <a:gdLst/>
              <a:ahLst/>
              <a:cxnLst/>
              <a:rect l="l" t="t" r="r" b="b"/>
              <a:pathLst>
                <a:path w="78605" h="103898" extrusionOk="0">
                  <a:moveTo>
                    <a:pt x="56514" y="553"/>
                  </a:moveTo>
                  <a:cubicBezTo>
                    <a:pt x="59559" y="553"/>
                    <a:pt x="62620" y="1296"/>
                    <a:pt x="65321" y="2704"/>
                  </a:cubicBezTo>
                  <a:cubicBezTo>
                    <a:pt x="67692" y="3980"/>
                    <a:pt x="69820" y="5713"/>
                    <a:pt x="71522" y="7840"/>
                  </a:cubicBezTo>
                  <a:cubicBezTo>
                    <a:pt x="78604" y="16838"/>
                    <a:pt x="75504" y="29330"/>
                    <a:pt x="65625" y="34710"/>
                  </a:cubicBezTo>
                  <a:cubicBezTo>
                    <a:pt x="61096" y="37172"/>
                    <a:pt x="55959" y="38175"/>
                    <a:pt x="51217" y="40151"/>
                  </a:cubicBezTo>
                  <a:cubicBezTo>
                    <a:pt x="46901" y="41944"/>
                    <a:pt x="43193" y="44923"/>
                    <a:pt x="40549" y="48783"/>
                  </a:cubicBezTo>
                  <a:cubicBezTo>
                    <a:pt x="38239" y="52005"/>
                    <a:pt x="37235" y="55987"/>
                    <a:pt x="37752" y="59908"/>
                  </a:cubicBezTo>
                  <a:cubicBezTo>
                    <a:pt x="38330" y="64559"/>
                    <a:pt x="40366" y="68875"/>
                    <a:pt x="41400" y="73434"/>
                  </a:cubicBezTo>
                  <a:cubicBezTo>
                    <a:pt x="43436" y="82674"/>
                    <a:pt x="42312" y="92796"/>
                    <a:pt x="34500" y="99088"/>
                  </a:cubicBezTo>
                  <a:cubicBezTo>
                    <a:pt x="31053" y="101862"/>
                    <a:pt x="27192" y="103215"/>
                    <a:pt x="23154" y="103215"/>
                  </a:cubicBezTo>
                  <a:cubicBezTo>
                    <a:pt x="20997" y="103215"/>
                    <a:pt x="18789" y="102829"/>
                    <a:pt x="16566" y="102067"/>
                  </a:cubicBezTo>
                  <a:cubicBezTo>
                    <a:pt x="13588" y="101003"/>
                    <a:pt x="10761" y="99574"/>
                    <a:pt x="8116" y="97872"/>
                  </a:cubicBezTo>
                  <a:cubicBezTo>
                    <a:pt x="5746" y="96383"/>
                    <a:pt x="3223" y="94681"/>
                    <a:pt x="1976" y="92067"/>
                  </a:cubicBezTo>
                  <a:cubicBezTo>
                    <a:pt x="1" y="87963"/>
                    <a:pt x="2524" y="83525"/>
                    <a:pt x="4530" y="79969"/>
                  </a:cubicBezTo>
                  <a:cubicBezTo>
                    <a:pt x="6779" y="75957"/>
                    <a:pt x="9089" y="72036"/>
                    <a:pt x="9575" y="67385"/>
                  </a:cubicBezTo>
                  <a:cubicBezTo>
                    <a:pt x="10183" y="61337"/>
                    <a:pt x="8542" y="55106"/>
                    <a:pt x="10548" y="49239"/>
                  </a:cubicBezTo>
                  <a:cubicBezTo>
                    <a:pt x="12037" y="44801"/>
                    <a:pt x="15320" y="41397"/>
                    <a:pt x="18816" y="38479"/>
                  </a:cubicBezTo>
                  <a:cubicBezTo>
                    <a:pt x="24864" y="33403"/>
                    <a:pt x="31491" y="29239"/>
                    <a:pt x="34925" y="21853"/>
                  </a:cubicBezTo>
                  <a:cubicBezTo>
                    <a:pt x="37965" y="15257"/>
                    <a:pt x="40640" y="7719"/>
                    <a:pt x="46901" y="3433"/>
                  </a:cubicBezTo>
                  <a:cubicBezTo>
                    <a:pt x="49738" y="1477"/>
                    <a:pt x="53117" y="553"/>
                    <a:pt x="56514" y="553"/>
                  </a:cubicBezTo>
                  <a:close/>
                  <a:moveTo>
                    <a:pt x="56453" y="1"/>
                  </a:moveTo>
                  <a:cubicBezTo>
                    <a:pt x="55506" y="1"/>
                    <a:pt x="54549" y="70"/>
                    <a:pt x="53588" y="211"/>
                  </a:cubicBezTo>
                  <a:cubicBezTo>
                    <a:pt x="45321" y="1397"/>
                    <a:pt x="40457" y="8509"/>
                    <a:pt x="37144" y="15500"/>
                  </a:cubicBezTo>
                  <a:cubicBezTo>
                    <a:pt x="35746" y="18448"/>
                    <a:pt x="34621" y="21640"/>
                    <a:pt x="32950" y="24436"/>
                  </a:cubicBezTo>
                  <a:cubicBezTo>
                    <a:pt x="30427" y="28631"/>
                    <a:pt x="26475" y="31731"/>
                    <a:pt x="22676" y="34680"/>
                  </a:cubicBezTo>
                  <a:cubicBezTo>
                    <a:pt x="19089" y="37476"/>
                    <a:pt x="15381" y="40242"/>
                    <a:pt x="12676" y="43950"/>
                  </a:cubicBezTo>
                  <a:cubicBezTo>
                    <a:pt x="9393" y="48479"/>
                    <a:pt x="8815" y="53616"/>
                    <a:pt x="8998" y="59087"/>
                  </a:cubicBezTo>
                  <a:cubicBezTo>
                    <a:pt x="9119" y="62461"/>
                    <a:pt x="9393" y="65896"/>
                    <a:pt x="8724" y="69239"/>
                  </a:cubicBezTo>
                  <a:cubicBezTo>
                    <a:pt x="8208" y="71945"/>
                    <a:pt x="6931" y="74437"/>
                    <a:pt x="5624" y="76838"/>
                  </a:cubicBezTo>
                  <a:cubicBezTo>
                    <a:pt x="3679" y="80364"/>
                    <a:pt x="973" y="84133"/>
                    <a:pt x="700" y="88267"/>
                  </a:cubicBezTo>
                  <a:cubicBezTo>
                    <a:pt x="365" y="93039"/>
                    <a:pt x="4195" y="96079"/>
                    <a:pt x="7843" y="98358"/>
                  </a:cubicBezTo>
                  <a:cubicBezTo>
                    <a:pt x="12482" y="101261"/>
                    <a:pt x="17840" y="103897"/>
                    <a:pt x="23443" y="103897"/>
                  </a:cubicBezTo>
                  <a:cubicBezTo>
                    <a:pt x="23825" y="103897"/>
                    <a:pt x="24207" y="103885"/>
                    <a:pt x="24591" y="103860"/>
                  </a:cubicBezTo>
                  <a:cubicBezTo>
                    <a:pt x="34348" y="103191"/>
                    <a:pt x="41612" y="94255"/>
                    <a:pt x="42707" y="85015"/>
                  </a:cubicBezTo>
                  <a:cubicBezTo>
                    <a:pt x="43284" y="80243"/>
                    <a:pt x="42585" y="75379"/>
                    <a:pt x="41308" y="70759"/>
                  </a:cubicBezTo>
                  <a:cubicBezTo>
                    <a:pt x="39941" y="65835"/>
                    <a:pt x="37539" y="60911"/>
                    <a:pt x="38299" y="55653"/>
                  </a:cubicBezTo>
                  <a:cubicBezTo>
                    <a:pt x="39090" y="50121"/>
                    <a:pt x="43527" y="44984"/>
                    <a:pt x="48239" y="42248"/>
                  </a:cubicBezTo>
                  <a:cubicBezTo>
                    <a:pt x="52920" y="39543"/>
                    <a:pt x="58391" y="38540"/>
                    <a:pt x="63345" y="36412"/>
                  </a:cubicBezTo>
                  <a:cubicBezTo>
                    <a:pt x="67874" y="34467"/>
                    <a:pt x="71826" y="31519"/>
                    <a:pt x="74075" y="27050"/>
                  </a:cubicBezTo>
                  <a:cubicBezTo>
                    <a:pt x="76203" y="22917"/>
                    <a:pt x="76628" y="18114"/>
                    <a:pt x="75291" y="13676"/>
                  </a:cubicBezTo>
                  <a:cubicBezTo>
                    <a:pt x="74564" y="11406"/>
                    <a:pt x="73446" y="9316"/>
                    <a:pt x="71935" y="7467"/>
                  </a:cubicBezTo>
                  <a:lnTo>
                    <a:pt x="71935" y="7467"/>
                  </a:lnTo>
                  <a:cubicBezTo>
                    <a:pt x="71929" y="7460"/>
                    <a:pt x="71923" y="7453"/>
                    <a:pt x="71917" y="7445"/>
                  </a:cubicBezTo>
                  <a:lnTo>
                    <a:pt x="71917" y="7445"/>
                  </a:lnTo>
                  <a:cubicBezTo>
                    <a:pt x="71917" y="7445"/>
                    <a:pt x="71917" y="7445"/>
                    <a:pt x="71917" y="7445"/>
                  </a:cubicBezTo>
                  <a:cubicBezTo>
                    <a:pt x="71905" y="7428"/>
                    <a:pt x="71893" y="7414"/>
                    <a:pt x="71880" y="7401"/>
                  </a:cubicBezTo>
                  <a:lnTo>
                    <a:pt x="71880" y="7401"/>
                  </a:lnTo>
                  <a:cubicBezTo>
                    <a:pt x="67973" y="2732"/>
                    <a:pt x="62405" y="1"/>
                    <a:pt x="56453"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7"/>
            <p:cNvSpPr/>
            <p:nvPr/>
          </p:nvSpPr>
          <p:spPr>
            <a:xfrm flipH="1">
              <a:off x="919475" y="2038375"/>
              <a:ext cx="1511450" cy="2198600"/>
            </a:xfrm>
            <a:custGeom>
              <a:avLst/>
              <a:gdLst/>
              <a:ahLst/>
              <a:cxnLst/>
              <a:rect l="l" t="t" r="r" b="b"/>
              <a:pathLst>
                <a:path w="60458" h="87944" extrusionOk="0">
                  <a:moveTo>
                    <a:pt x="48256" y="696"/>
                  </a:moveTo>
                  <a:cubicBezTo>
                    <a:pt x="51234" y="696"/>
                    <a:pt x="54010" y="1898"/>
                    <a:pt x="55959" y="4618"/>
                  </a:cubicBezTo>
                  <a:cubicBezTo>
                    <a:pt x="57935" y="7354"/>
                    <a:pt x="58968" y="10667"/>
                    <a:pt x="57874" y="13950"/>
                  </a:cubicBezTo>
                  <a:cubicBezTo>
                    <a:pt x="55868" y="19968"/>
                    <a:pt x="49242" y="23859"/>
                    <a:pt x="44135" y="26929"/>
                  </a:cubicBezTo>
                  <a:cubicBezTo>
                    <a:pt x="38147" y="30515"/>
                    <a:pt x="31855" y="33737"/>
                    <a:pt x="27296" y="39148"/>
                  </a:cubicBezTo>
                  <a:cubicBezTo>
                    <a:pt x="22372" y="45014"/>
                    <a:pt x="20062" y="53282"/>
                    <a:pt x="21855" y="60820"/>
                  </a:cubicBezTo>
                  <a:cubicBezTo>
                    <a:pt x="22919" y="65318"/>
                    <a:pt x="25381" y="69574"/>
                    <a:pt x="25442" y="74285"/>
                  </a:cubicBezTo>
                  <a:cubicBezTo>
                    <a:pt x="25472" y="78419"/>
                    <a:pt x="23041" y="82279"/>
                    <a:pt x="19788" y="84711"/>
                  </a:cubicBezTo>
                  <a:cubicBezTo>
                    <a:pt x="17600" y="86344"/>
                    <a:pt x="15020" y="87257"/>
                    <a:pt x="12521" y="87257"/>
                  </a:cubicBezTo>
                  <a:cubicBezTo>
                    <a:pt x="9814" y="87257"/>
                    <a:pt x="7202" y="86186"/>
                    <a:pt x="5290" y="83799"/>
                  </a:cubicBezTo>
                  <a:cubicBezTo>
                    <a:pt x="336" y="77629"/>
                    <a:pt x="2037" y="69180"/>
                    <a:pt x="5076" y="62554"/>
                  </a:cubicBezTo>
                  <a:lnTo>
                    <a:pt x="5076" y="62554"/>
                  </a:lnTo>
                  <a:cubicBezTo>
                    <a:pt x="5076" y="62554"/>
                    <a:pt x="5077" y="62553"/>
                    <a:pt x="5077" y="62552"/>
                  </a:cubicBezTo>
                  <a:lnTo>
                    <a:pt x="5077" y="62552"/>
                  </a:lnTo>
                  <a:cubicBezTo>
                    <a:pt x="5077" y="62552"/>
                    <a:pt x="5077" y="62552"/>
                    <a:pt x="5077" y="62552"/>
                  </a:cubicBezTo>
                  <a:cubicBezTo>
                    <a:pt x="5077" y="62551"/>
                    <a:pt x="5078" y="62550"/>
                    <a:pt x="5078" y="62549"/>
                  </a:cubicBezTo>
                  <a:lnTo>
                    <a:pt x="5078" y="62549"/>
                  </a:lnTo>
                  <a:cubicBezTo>
                    <a:pt x="8815" y="54221"/>
                    <a:pt x="6810" y="44040"/>
                    <a:pt x="14226" y="37476"/>
                  </a:cubicBezTo>
                  <a:cubicBezTo>
                    <a:pt x="17296" y="34771"/>
                    <a:pt x="20731" y="32795"/>
                    <a:pt x="23193" y="29391"/>
                  </a:cubicBezTo>
                  <a:cubicBezTo>
                    <a:pt x="25381" y="26381"/>
                    <a:pt x="26871" y="22916"/>
                    <a:pt x="28542" y="19603"/>
                  </a:cubicBezTo>
                  <a:cubicBezTo>
                    <a:pt x="31947" y="12977"/>
                    <a:pt x="36263" y="4314"/>
                    <a:pt x="43740" y="1548"/>
                  </a:cubicBezTo>
                  <a:cubicBezTo>
                    <a:pt x="45244" y="993"/>
                    <a:pt x="46775" y="696"/>
                    <a:pt x="48256" y="696"/>
                  </a:cubicBezTo>
                  <a:close/>
                  <a:moveTo>
                    <a:pt x="48258" y="0"/>
                  </a:moveTo>
                  <a:cubicBezTo>
                    <a:pt x="42454" y="0"/>
                    <a:pt x="37247" y="4759"/>
                    <a:pt x="33983" y="9299"/>
                  </a:cubicBezTo>
                  <a:cubicBezTo>
                    <a:pt x="31187" y="13159"/>
                    <a:pt x="28998" y="17445"/>
                    <a:pt x="26871" y="21701"/>
                  </a:cubicBezTo>
                  <a:cubicBezTo>
                    <a:pt x="24469" y="26533"/>
                    <a:pt x="22007" y="30819"/>
                    <a:pt x="17600" y="34132"/>
                  </a:cubicBezTo>
                  <a:cubicBezTo>
                    <a:pt x="13436" y="37263"/>
                    <a:pt x="10123" y="40303"/>
                    <a:pt x="8542" y="45409"/>
                  </a:cubicBezTo>
                  <a:cubicBezTo>
                    <a:pt x="6840" y="50941"/>
                    <a:pt x="6961" y="56929"/>
                    <a:pt x="4591" y="62279"/>
                  </a:cubicBezTo>
                  <a:cubicBezTo>
                    <a:pt x="1733" y="68449"/>
                    <a:pt x="1" y="75957"/>
                    <a:pt x="3557" y="82249"/>
                  </a:cubicBezTo>
                  <a:cubicBezTo>
                    <a:pt x="5290" y="85318"/>
                    <a:pt x="7873" y="87568"/>
                    <a:pt x="11521" y="87902"/>
                  </a:cubicBezTo>
                  <a:cubicBezTo>
                    <a:pt x="11834" y="87930"/>
                    <a:pt x="12148" y="87944"/>
                    <a:pt x="12461" y="87944"/>
                  </a:cubicBezTo>
                  <a:cubicBezTo>
                    <a:pt x="18916" y="87944"/>
                    <a:pt x="25146" y="82094"/>
                    <a:pt x="25928" y="75774"/>
                  </a:cubicBezTo>
                  <a:cubicBezTo>
                    <a:pt x="26506" y="71154"/>
                    <a:pt x="24226" y="66656"/>
                    <a:pt x="22889" y="62339"/>
                  </a:cubicBezTo>
                  <a:cubicBezTo>
                    <a:pt x="21369" y="57233"/>
                    <a:pt x="21582" y="51762"/>
                    <a:pt x="23466" y="46777"/>
                  </a:cubicBezTo>
                  <a:cubicBezTo>
                    <a:pt x="26658" y="38205"/>
                    <a:pt x="34287" y="33312"/>
                    <a:pt x="41825" y="28965"/>
                  </a:cubicBezTo>
                  <a:cubicBezTo>
                    <a:pt x="47357" y="25743"/>
                    <a:pt x="53862" y="22217"/>
                    <a:pt x="57266" y="16533"/>
                  </a:cubicBezTo>
                  <a:cubicBezTo>
                    <a:pt x="60458" y="11275"/>
                    <a:pt x="58361" y="3402"/>
                    <a:pt x="52494" y="880"/>
                  </a:cubicBezTo>
                  <a:cubicBezTo>
                    <a:pt x="51060" y="271"/>
                    <a:pt x="49642" y="0"/>
                    <a:pt x="4825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7"/>
            <p:cNvSpPr/>
            <p:nvPr/>
          </p:nvSpPr>
          <p:spPr>
            <a:xfrm flipH="1">
              <a:off x="1076000" y="2158275"/>
              <a:ext cx="594275" cy="543050"/>
            </a:xfrm>
            <a:custGeom>
              <a:avLst/>
              <a:gdLst/>
              <a:ahLst/>
              <a:cxnLst/>
              <a:rect l="l" t="t" r="r" b="b"/>
              <a:pathLst>
                <a:path w="23771" h="21722" extrusionOk="0">
                  <a:moveTo>
                    <a:pt x="16470" y="676"/>
                  </a:moveTo>
                  <a:cubicBezTo>
                    <a:pt x="19459" y="676"/>
                    <a:pt x="22073" y="2201"/>
                    <a:pt x="22494" y="5962"/>
                  </a:cubicBezTo>
                  <a:cubicBezTo>
                    <a:pt x="23161" y="11699"/>
                    <a:pt x="17071" y="16192"/>
                    <a:pt x="12483" y="18294"/>
                  </a:cubicBezTo>
                  <a:lnTo>
                    <a:pt x="12483" y="18294"/>
                  </a:lnTo>
                  <a:cubicBezTo>
                    <a:pt x="12476" y="18296"/>
                    <a:pt x="12470" y="18299"/>
                    <a:pt x="12463" y="18303"/>
                  </a:cubicBezTo>
                  <a:cubicBezTo>
                    <a:pt x="12463" y="18303"/>
                    <a:pt x="12463" y="18303"/>
                    <a:pt x="12463" y="18303"/>
                  </a:cubicBezTo>
                  <a:lnTo>
                    <a:pt x="12463" y="18303"/>
                  </a:lnTo>
                  <a:cubicBezTo>
                    <a:pt x="12442" y="18312"/>
                    <a:pt x="12424" y="18323"/>
                    <a:pt x="12408" y="18335"/>
                  </a:cubicBezTo>
                  <a:lnTo>
                    <a:pt x="12408" y="18335"/>
                  </a:lnTo>
                  <a:cubicBezTo>
                    <a:pt x="10643" y="19364"/>
                    <a:pt x="7271" y="21312"/>
                    <a:pt x="4647" y="21312"/>
                  </a:cubicBezTo>
                  <a:cubicBezTo>
                    <a:pt x="3979" y="21312"/>
                    <a:pt x="3360" y="21186"/>
                    <a:pt x="2828" y="20886"/>
                  </a:cubicBezTo>
                  <a:cubicBezTo>
                    <a:pt x="761" y="19762"/>
                    <a:pt x="1065" y="16388"/>
                    <a:pt x="1551" y="14503"/>
                  </a:cubicBezTo>
                  <a:cubicBezTo>
                    <a:pt x="2919" y="9275"/>
                    <a:pt x="7296" y="3622"/>
                    <a:pt x="12402" y="1524"/>
                  </a:cubicBezTo>
                  <a:cubicBezTo>
                    <a:pt x="13725" y="980"/>
                    <a:pt x="15135" y="676"/>
                    <a:pt x="16470" y="676"/>
                  </a:cubicBezTo>
                  <a:close/>
                  <a:moveTo>
                    <a:pt x="16576" y="1"/>
                  </a:moveTo>
                  <a:cubicBezTo>
                    <a:pt x="13315" y="1"/>
                    <a:pt x="9971" y="1727"/>
                    <a:pt x="7691" y="3926"/>
                  </a:cubicBezTo>
                  <a:cubicBezTo>
                    <a:pt x="4074" y="7391"/>
                    <a:pt x="1" y="12832"/>
                    <a:pt x="730" y="18151"/>
                  </a:cubicBezTo>
                  <a:cubicBezTo>
                    <a:pt x="1072" y="20822"/>
                    <a:pt x="2632" y="21721"/>
                    <a:pt x="4577" y="21721"/>
                  </a:cubicBezTo>
                  <a:cubicBezTo>
                    <a:pt x="7302" y="21721"/>
                    <a:pt x="10786" y="19955"/>
                    <a:pt x="12737" y="18819"/>
                  </a:cubicBezTo>
                  <a:cubicBezTo>
                    <a:pt x="16992" y="16844"/>
                    <a:pt x="21886" y="13287"/>
                    <a:pt x="22950" y="8424"/>
                  </a:cubicBezTo>
                  <a:cubicBezTo>
                    <a:pt x="23770" y="4716"/>
                    <a:pt x="21795" y="673"/>
                    <a:pt x="17874" y="96"/>
                  </a:cubicBezTo>
                  <a:cubicBezTo>
                    <a:pt x="17444" y="31"/>
                    <a:pt x="17011" y="1"/>
                    <a:pt x="1657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7"/>
            <p:cNvSpPr/>
            <p:nvPr/>
          </p:nvSpPr>
          <p:spPr>
            <a:xfrm flipH="1">
              <a:off x="1861725" y="3141100"/>
              <a:ext cx="442300" cy="947150"/>
            </a:xfrm>
            <a:custGeom>
              <a:avLst/>
              <a:gdLst/>
              <a:ahLst/>
              <a:cxnLst/>
              <a:rect l="l" t="t" r="r" b="b"/>
              <a:pathLst>
                <a:path w="17692" h="37886" extrusionOk="0">
                  <a:moveTo>
                    <a:pt x="9541" y="835"/>
                  </a:moveTo>
                  <a:cubicBezTo>
                    <a:pt x="9985" y="835"/>
                    <a:pt x="10300" y="1324"/>
                    <a:pt x="10487" y="1969"/>
                  </a:cubicBezTo>
                  <a:cubicBezTo>
                    <a:pt x="11916" y="7866"/>
                    <a:pt x="12190" y="13914"/>
                    <a:pt x="13801" y="19781"/>
                  </a:cubicBezTo>
                  <a:cubicBezTo>
                    <a:pt x="15168" y="24735"/>
                    <a:pt x="17691" y="32547"/>
                    <a:pt x="12433" y="36164"/>
                  </a:cubicBezTo>
                  <a:cubicBezTo>
                    <a:pt x="11281" y="36957"/>
                    <a:pt x="10037" y="37308"/>
                    <a:pt x="8811" y="37308"/>
                  </a:cubicBezTo>
                  <a:cubicBezTo>
                    <a:pt x="5055" y="37308"/>
                    <a:pt x="1469" y="34011"/>
                    <a:pt x="1217" y="30024"/>
                  </a:cubicBezTo>
                  <a:cubicBezTo>
                    <a:pt x="913" y="25373"/>
                    <a:pt x="3557" y="20996"/>
                    <a:pt x="5168" y="16802"/>
                  </a:cubicBezTo>
                  <a:cubicBezTo>
                    <a:pt x="6323" y="13853"/>
                    <a:pt x="7053" y="10753"/>
                    <a:pt x="7296" y="7592"/>
                  </a:cubicBezTo>
                  <a:cubicBezTo>
                    <a:pt x="7326" y="6042"/>
                    <a:pt x="7569" y="4492"/>
                    <a:pt x="8025" y="3002"/>
                  </a:cubicBezTo>
                  <a:cubicBezTo>
                    <a:pt x="8177" y="2485"/>
                    <a:pt x="8420" y="1574"/>
                    <a:pt x="8846" y="1178"/>
                  </a:cubicBezTo>
                  <a:cubicBezTo>
                    <a:pt x="9105" y="939"/>
                    <a:pt x="9336" y="835"/>
                    <a:pt x="9541" y="835"/>
                  </a:cubicBezTo>
                  <a:close/>
                  <a:moveTo>
                    <a:pt x="9621" y="0"/>
                  </a:moveTo>
                  <a:cubicBezTo>
                    <a:pt x="9418" y="0"/>
                    <a:pt x="9191" y="71"/>
                    <a:pt x="8937" y="236"/>
                  </a:cubicBezTo>
                  <a:cubicBezTo>
                    <a:pt x="7205" y="1330"/>
                    <a:pt x="6931" y="4826"/>
                    <a:pt x="6779" y="6619"/>
                  </a:cubicBezTo>
                  <a:cubicBezTo>
                    <a:pt x="6414" y="10966"/>
                    <a:pt x="5320" y="15252"/>
                    <a:pt x="3527" y="19264"/>
                  </a:cubicBezTo>
                  <a:cubicBezTo>
                    <a:pt x="2463" y="21817"/>
                    <a:pt x="1308" y="24370"/>
                    <a:pt x="852" y="27136"/>
                  </a:cubicBezTo>
                  <a:cubicBezTo>
                    <a:pt x="1" y="31969"/>
                    <a:pt x="2554" y="37228"/>
                    <a:pt x="7904" y="37836"/>
                  </a:cubicBezTo>
                  <a:cubicBezTo>
                    <a:pt x="8185" y="37869"/>
                    <a:pt x="8466" y="37886"/>
                    <a:pt x="8746" y="37886"/>
                  </a:cubicBezTo>
                  <a:cubicBezTo>
                    <a:pt x="10728" y="37886"/>
                    <a:pt x="12624" y="37048"/>
                    <a:pt x="13983" y="35556"/>
                  </a:cubicBezTo>
                  <a:cubicBezTo>
                    <a:pt x="15898" y="33489"/>
                    <a:pt x="16263" y="30662"/>
                    <a:pt x="16080" y="27927"/>
                  </a:cubicBezTo>
                  <a:cubicBezTo>
                    <a:pt x="15837" y="23762"/>
                    <a:pt x="14226" y="19841"/>
                    <a:pt x="13405" y="15768"/>
                  </a:cubicBezTo>
                  <a:cubicBezTo>
                    <a:pt x="12463" y="11149"/>
                    <a:pt x="12159" y="6409"/>
                    <a:pt x="11035" y="1820"/>
                  </a:cubicBezTo>
                  <a:lnTo>
                    <a:pt x="11035" y="1820"/>
                  </a:lnTo>
                  <a:cubicBezTo>
                    <a:pt x="11035" y="1819"/>
                    <a:pt x="11035" y="1818"/>
                    <a:pt x="11035" y="1817"/>
                  </a:cubicBezTo>
                  <a:lnTo>
                    <a:pt x="11035" y="1817"/>
                  </a:lnTo>
                  <a:cubicBezTo>
                    <a:pt x="11035" y="1817"/>
                    <a:pt x="11035" y="1817"/>
                    <a:pt x="11035" y="1817"/>
                  </a:cubicBezTo>
                  <a:cubicBezTo>
                    <a:pt x="11033" y="1811"/>
                    <a:pt x="11032" y="1806"/>
                    <a:pt x="11030" y="1801"/>
                  </a:cubicBezTo>
                  <a:lnTo>
                    <a:pt x="11030" y="1801"/>
                  </a:lnTo>
                  <a:cubicBezTo>
                    <a:pt x="10812" y="1009"/>
                    <a:pt x="10387" y="0"/>
                    <a:pt x="9621"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7"/>
            <p:cNvSpPr/>
            <p:nvPr/>
          </p:nvSpPr>
          <p:spPr>
            <a:xfrm flipH="1">
              <a:off x="2691675" y="3160925"/>
              <a:ext cx="289225" cy="278675"/>
            </a:xfrm>
            <a:custGeom>
              <a:avLst/>
              <a:gdLst/>
              <a:ahLst/>
              <a:cxnLst/>
              <a:rect l="l" t="t" r="r" b="b"/>
              <a:pathLst>
                <a:path w="11569" h="11147" extrusionOk="0">
                  <a:moveTo>
                    <a:pt x="6984" y="453"/>
                  </a:moveTo>
                  <a:cubicBezTo>
                    <a:pt x="8332" y="453"/>
                    <a:pt x="9772" y="932"/>
                    <a:pt x="10480" y="2088"/>
                  </a:cubicBezTo>
                  <a:cubicBezTo>
                    <a:pt x="11179" y="3243"/>
                    <a:pt x="10997" y="4762"/>
                    <a:pt x="10784" y="6039"/>
                  </a:cubicBezTo>
                  <a:cubicBezTo>
                    <a:pt x="10466" y="8064"/>
                    <a:pt x="9789" y="10557"/>
                    <a:pt x="7393" y="10557"/>
                  </a:cubicBezTo>
                  <a:cubicBezTo>
                    <a:pt x="7271" y="10557"/>
                    <a:pt x="7145" y="10551"/>
                    <a:pt x="7015" y="10538"/>
                  </a:cubicBezTo>
                  <a:cubicBezTo>
                    <a:pt x="4765" y="10355"/>
                    <a:pt x="3002" y="8410"/>
                    <a:pt x="2030" y="6495"/>
                  </a:cubicBezTo>
                  <a:cubicBezTo>
                    <a:pt x="2027" y="6490"/>
                    <a:pt x="2025" y="6484"/>
                    <a:pt x="2022" y="6479"/>
                  </a:cubicBezTo>
                  <a:lnTo>
                    <a:pt x="2022" y="6479"/>
                  </a:lnTo>
                  <a:cubicBezTo>
                    <a:pt x="1081" y="3723"/>
                    <a:pt x="3189" y="1138"/>
                    <a:pt x="5860" y="568"/>
                  </a:cubicBezTo>
                  <a:cubicBezTo>
                    <a:pt x="6214" y="493"/>
                    <a:pt x="6595" y="453"/>
                    <a:pt x="6984" y="453"/>
                  </a:cubicBezTo>
                  <a:close/>
                  <a:moveTo>
                    <a:pt x="7177" y="1"/>
                  </a:moveTo>
                  <a:cubicBezTo>
                    <a:pt x="3823" y="1"/>
                    <a:pt x="0" y="2740"/>
                    <a:pt x="1513" y="6738"/>
                  </a:cubicBezTo>
                  <a:cubicBezTo>
                    <a:pt x="1520" y="6753"/>
                    <a:pt x="1527" y="6767"/>
                    <a:pt x="1535" y="6779"/>
                  </a:cubicBezTo>
                  <a:lnTo>
                    <a:pt x="1535" y="6779"/>
                  </a:lnTo>
                  <a:cubicBezTo>
                    <a:pt x="1538" y="6786"/>
                    <a:pt x="1541" y="6792"/>
                    <a:pt x="1543" y="6799"/>
                  </a:cubicBezTo>
                  <a:cubicBezTo>
                    <a:pt x="2600" y="8884"/>
                    <a:pt x="4774" y="11146"/>
                    <a:pt x="7300" y="11146"/>
                  </a:cubicBezTo>
                  <a:cubicBezTo>
                    <a:pt x="7537" y="11146"/>
                    <a:pt x="7776" y="11126"/>
                    <a:pt x="8018" y="11085"/>
                  </a:cubicBezTo>
                  <a:cubicBezTo>
                    <a:pt x="10936" y="10568"/>
                    <a:pt x="11513" y="6799"/>
                    <a:pt x="11544" y="4367"/>
                  </a:cubicBezTo>
                  <a:cubicBezTo>
                    <a:pt x="11568" y="1296"/>
                    <a:pt x="9484" y="1"/>
                    <a:pt x="7177"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7"/>
            <p:cNvSpPr/>
            <p:nvPr/>
          </p:nvSpPr>
          <p:spPr>
            <a:xfrm flipH="1">
              <a:off x="2549425" y="1050125"/>
              <a:ext cx="262950" cy="383575"/>
            </a:xfrm>
            <a:custGeom>
              <a:avLst/>
              <a:gdLst/>
              <a:ahLst/>
              <a:cxnLst/>
              <a:rect l="l" t="t" r="r" b="b"/>
              <a:pathLst>
                <a:path w="10518" h="15343" extrusionOk="0">
                  <a:moveTo>
                    <a:pt x="5215" y="572"/>
                  </a:moveTo>
                  <a:cubicBezTo>
                    <a:pt x="6984" y="572"/>
                    <a:pt x="8331" y="2727"/>
                    <a:pt x="8967" y="4543"/>
                  </a:cubicBezTo>
                  <a:cubicBezTo>
                    <a:pt x="9636" y="6458"/>
                    <a:pt x="9696" y="8433"/>
                    <a:pt x="9575" y="10440"/>
                  </a:cubicBezTo>
                  <a:cubicBezTo>
                    <a:pt x="9484" y="11534"/>
                    <a:pt x="9392" y="12780"/>
                    <a:pt x="8815" y="13753"/>
                  </a:cubicBezTo>
                  <a:cubicBezTo>
                    <a:pt x="8340" y="14561"/>
                    <a:pt x="7675" y="14848"/>
                    <a:pt x="6949" y="14848"/>
                  </a:cubicBezTo>
                  <a:cubicBezTo>
                    <a:pt x="6282" y="14848"/>
                    <a:pt x="5563" y="14605"/>
                    <a:pt x="4894" y="14300"/>
                  </a:cubicBezTo>
                  <a:cubicBezTo>
                    <a:pt x="3467" y="13541"/>
                    <a:pt x="2404" y="12600"/>
                    <a:pt x="1735" y="11114"/>
                  </a:cubicBezTo>
                  <a:lnTo>
                    <a:pt x="1735" y="11114"/>
                  </a:lnTo>
                  <a:cubicBezTo>
                    <a:pt x="993" y="7993"/>
                    <a:pt x="611" y="3754"/>
                    <a:pt x="3283" y="1412"/>
                  </a:cubicBezTo>
                  <a:cubicBezTo>
                    <a:pt x="3968" y="819"/>
                    <a:pt x="4616" y="572"/>
                    <a:pt x="5215" y="572"/>
                  </a:cubicBezTo>
                  <a:close/>
                  <a:moveTo>
                    <a:pt x="5213" y="0"/>
                  </a:moveTo>
                  <a:cubicBezTo>
                    <a:pt x="4614" y="0"/>
                    <a:pt x="3976" y="205"/>
                    <a:pt x="3313" y="683"/>
                  </a:cubicBezTo>
                  <a:cubicBezTo>
                    <a:pt x="0" y="3053"/>
                    <a:pt x="365" y="7917"/>
                    <a:pt x="1216" y="11382"/>
                  </a:cubicBezTo>
                  <a:cubicBezTo>
                    <a:pt x="1228" y="11429"/>
                    <a:pt x="1252" y="11466"/>
                    <a:pt x="1284" y="11495"/>
                  </a:cubicBezTo>
                  <a:lnTo>
                    <a:pt x="1284" y="11495"/>
                  </a:lnTo>
                  <a:cubicBezTo>
                    <a:pt x="1981" y="13017"/>
                    <a:pt x="3110" y="13995"/>
                    <a:pt x="4587" y="14769"/>
                  </a:cubicBezTo>
                  <a:lnTo>
                    <a:pt x="4587" y="14769"/>
                  </a:lnTo>
                  <a:cubicBezTo>
                    <a:pt x="4597" y="14775"/>
                    <a:pt x="4608" y="14781"/>
                    <a:pt x="4620" y="14786"/>
                  </a:cubicBezTo>
                  <a:cubicBezTo>
                    <a:pt x="4620" y="14786"/>
                    <a:pt x="4620" y="14786"/>
                    <a:pt x="4620" y="14786"/>
                  </a:cubicBezTo>
                  <a:lnTo>
                    <a:pt x="4620" y="14786"/>
                  </a:lnTo>
                  <a:cubicBezTo>
                    <a:pt x="4642" y="14799"/>
                    <a:pt x="4664" y="14809"/>
                    <a:pt x="4686" y="14815"/>
                  </a:cubicBezTo>
                  <a:lnTo>
                    <a:pt x="4686" y="14815"/>
                  </a:lnTo>
                  <a:cubicBezTo>
                    <a:pt x="5470" y="15163"/>
                    <a:pt x="6198" y="15342"/>
                    <a:pt x="6850" y="15342"/>
                  </a:cubicBezTo>
                  <a:cubicBezTo>
                    <a:pt x="8345" y="15342"/>
                    <a:pt x="9438" y="14400"/>
                    <a:pt x="9879" y="12385"/>
                  </a:cubicBezTo>
                  <a:cubicBezTo>
                    <a:pt x="10517" y="9528"/>
                    <a:pt x="10365" y="6245"/>
                    <a:pt x="9180" y="3540"/>
                  </a:cubicBezTo>
                  <a:cubicBezTo>
                    <a:pt x="8408" y="1770"/>
                    <a:pt x="6976" y="0"/>
                    <a:pt x="5213"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7"/>
            <p:cNvSpPr/>
            <p:nvPr/>
          </p:nvSpPr>
          <p:spPr>
            <a:xfrm flipH="1">
              <a:off x="620850" y="633850"/>
              <a:ext cx="794850" cy="666600"/>
            </a:xfrm>
            <a:custGeom>
              <a:avLst/>
              <a:gdLst/>
              <a:ahLst/>
              <a:cxnLst/>
              <a:rect l="l" t="t" r="r" b="b"/>
              <a:pathLst>
                <a:path w="31794" h="26664" extrusionOk="0">
                  <a:moveTo>
                    <a:pt x="7758" y="556"/>
                  </a:moveTo>
                  <a:cubicBezTo>
                    <a:pt x="10307" y="556"/>
                    <a:pt x="11982" y="3034"/>
                    <a:pt x="13223" y="5145"/>
                  </a:cubicBezTo>
                  <a:cubicBezTo>
                    <a:pt x="14347" y="7181"/>
                    <a:pt x="15685" y="9066"/>
                    <a:pt x="17235" y="10798"/>
                  </a:cubicBezTo>
                  <a:cubicBezTo>
                    <a:pt x="19332" y="13017"/>
                    <a:pt x="22220" y="14172"/>
                    <a:pt x="24864" y="15571"/>
                  </a:cubicBezTo>
                  <a:cubicBezTo>
                    <a:pt x="26475" y="16422"/>
                    <a:pt x="28572" y="17364"/>
                    <a:pt x="29758" y="18732"/>
                  </a:cubicBezTo>
                  <a:cubicBezTo>
                    <a:pt x="31490" y="20768"/>
                    <a:pt x="30062" y="22987"/>
                    <a:pt x="28147" y="24173"/>
                  </a:cubicBezTo>
                  <a:cubicBezTo>
                    <a:pt x="25130" y="25781"/>
                    <a:pt x="22141" y="26060"/>
                    <a:pt x="18819" y="26060"/>
                  </a:cubicBezTo>
                  <a:cubicBezTo>
                    <a:pt x="18626" y="26060"/>
                    <a:pt x="18433" y="26059"/>
                    <a:pt x="18238" y="26057"/>
                  </a:cubicBezTo>
                  <a:cubicBezTo>
                    <a:pt x="14864" y="26027"/>
                    <a:pt x="11429" y="25814"/>
                    <a:pt x="8207" y="24659"/>
                  </a:cubicBezTo>
                  <a:cubicBezTo>
                    <a:pt x="3101" y="22866"/>
                    <a:pt x="943" y="18245"/>
                    <a:pt x="1034" y="13048"/>
                  </a:cubicBezTo>
                  <a:cubicBezTo>
                    <a:pt x="1125" y="9309"/>
                    <a:pt x="2159" y="1953"/>
                    <a:pt x="6536" y="738"/>
                  </a:cubicBezTo>
                  <a:cubicBezTo>
                    <a:pt x="6964" y="613"/>
                    <a:pt x="7371" y="556"/>
                    <a:pt x="7758" y="556"/>
                  </a:cubicBezTo>
                  <a:close/>
                  <a:moveTo>
                    <a:pt x="7634" y="0"/>
                  </a:moveTo>
                  <a:cubicBezTo>
                    <a:pt x="3101" y="0"/>
                    <a:pt x="1362" y="6186"/>
                    <a:pt x="760" y="9856"/>
                  </a:cubicBezTo>
                  <a:cubicBezTo>
                    <a:pt x="0" y="14689"/>
                    <a:pt x="578" y="20373"/>
                    <a:pt x="4773" y="23534"/>
                  </a:cubicBezTo>
                  <a:cubicBezTo>
                    <a:pt x="7873" y="25875"/>
                    <a:pt x="12098" y="26391"/>
                    <a:pt x="15867" y="26574"/>
                  </a:cubicBezTo>
                  <a:cubicBezTo>
                    <a:pt x="16919" y="26625"/>
                    <a:pt x="17963" y="26664"/>
                    <a:pt x="18998" y="26664"/>
                  </a:cubicBezTo>
                  <a:cubicBezTo>
                    <a:pt x="22262" y="26664"/>
                    <a:pt x="25430" y="26278"/>
                    <a:pt x="28424" y="24673"/>
                  </a:cubicBezTo>
                  <a:lnTo>
                    <a:pt x="28424" y="24673"/>
                  </a:lnTo>
                  <a:cubicBezTo>
                    <a:pt x="28433" y="24669"/>
                    <a:pt x="28442" y="24664"/>
                    <a:pt x="28451" y="24659"/>
                  </a:cubicBezTo>
                  <a:lnTo>
                    <a:pt x="28451" y="24659"/>
                  </a:lnTo>
                  <a:cubicBezTo>
                    <a:pt x="28451" y="24659"/>
                    <a:pt x="28451" y="24659"/>
                    <a:pt x="28451" y="24659"/>
                  </a:cubicBezTo>
                  <a:cubicBezTo>
                    <a:pt x="28452" y="24658"/>
                    <a:pt x="28454" y="24657"/>
                    <a:pt x="28455" y="24656"/>
                  </a:cubicBezTo>
                  <a:lnTo>
                    <a:pt x="28455" y="24656"/>
                  </a:lnTo>
                  <a:cubicBezTo>
                    <a:pt x="30247" y="23561"/>
                    <a:pt x="31794" y="21587"/>
                    <a:pt x="30852" y="19400"/>
                  </a:cubicBezTo>
                  <a:cubicBezTo>
                    <a:pt x="30305" y="18215"/>
                    <a:pt x="29180" y="17486"/>
                    <a:pt x="28116" y="16786"/>
                  </a:cubicBezTo>
                  <a:cubicBezTo>
                    <a:pt x="26202" y="15540"/>
                    <a:pt x="24135" y="14568"/>
                    <a:pt x="22129" y="13504"/>
                  </a:cubicBezTo>
                  <a:cubicBezTo>
                    <a:pt x="18542" y="11619"/>
                    <a:pt x="16110" y="8975"/>
                    <a:pt x="14074" y="5510"/>
                  </a:cubicBezTo>
                  <a:cubicBezTo>
                    <a:pt x="12767" y="3200"/>
                    <a:pt x="11368" y="525"/>
                    <a:pt x="8481" y="69"/>
                  </a:cubicBezTo>
                  <a:cubicBezTo>
                    <a:pt x="8188" y="22"/>
                    <a:pt x="7906" y="0"/>
                    <a:pt x="7634"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7"/>
            <p:cNvSpPr/>
            <p:nvPr/>
          </p:nvSpPr>
          <p:spPr>
            <a:xfrm flipH="1">
              <a:off x="809275" y="724325"/>
              <a:ext cx="543950" cy="491975"/>
            </a:xfrm>
            <a:custGeom>
              <a:avLst/>
              <a:gdLst/>
              <a:ahLst/>
              <a:cxnLst/>
              <a:rect l="l" t="t" r="r" b="b"/>
              <a:pathLst>
                <a:path w="21758" h="19679" extrusionOk="0">
                  <a:moveTo>
                    <a:pt x="4736" y="600"/>
                  </a:moveTo>
                  <a:cubicBezTo>
                    <a:pt x="6272" y="600"/>
                    <a:pt x="7525" y="2112"/>
                    <a:pt x="8383" y="3289"/>
                  </a:cubicBezTo>
                  <a:cubicBezTo>
                    <a:pt x="9690" y="5113"/>
                    <a:pt x="10298" y="7362"/>
                    <a:pt x="11696" y="9125"/>
                  </a:cubicBezTo>
                  <a:cubicBezTo>
                    <a:pt x="12851" y="10553"/>
                    <a:pt x="14523" y="11435"/>
                    <a:pt x="16164" y="12256"/>
                  </a:cubicBezTo>
                  <a:cubicBezTo>
                    <a:pt x="17046" y="12681"/>
                    <a:pt x="17927" y="13046"/>
                    <a:pt x="18778" y="13532"/>
                  </a:cubicBezTo>
                  <a:cubicBezTo>
                    <a:pt x="19781" y="14079"/>
                    <a:pt x="20146" y="14262"/>
                    <a:pt x="20389" y="15477"/>
                  </a:cubicBezTo>
                  <a:cubicBezTo>
                    <a:pt x="20633" y="16602"/>
                    <a:pt x="20450" y="17088"/>
                    <a:pt x="19599" y="17879"/>
                  </a:cubicBezTo>
                  <a:cubicBezTo>
                    <a:pt x="18566" y="18791"/>
                    <a:pt x="17107" y="19110"/>
                    <a:pt x="15602" y="19110"/>
                  </a:cubicBezTo>
                  <a:cubicBezTo>
                    <a:pt x="14097" y="19110"/>
                    <a:pt x="12547" y="18791"/>
                    <a:pt x="11331" y="18426"/>
                  </a:cubicBezTo>
                  <a:cubicBezTo>
                    <a:pt x="7836" y="17362"/>
                    <a:pt x="4523" y="15356"/>
                    <a:pt x="2426" y="12316"/>
                  </a:cubicBezTo>
                  <a:cubicBezTo>
                    <a:pt x="1058" y="9702"/>
                    <a:pt x="511" y="6754"/>
                    <a:pt x="1453" y="3897"/>
                  </a:cubicBezTo>
                  <a:cubicBezTo>
                    <a:pt x="1848" y="2772"/>
                    <a:pt x="2456" y="1435"/>
                    <a:pt x="3581" y="888"/>
                  </a:cubicBezTo>
                  <a:cubicBezTo>
                    <a:pt x="3981" y="687"/>
                    <a:pt x="4366" y="600"/>
                    <a:pt x="4736" y="600"/>
                  </a:cubicBezTo>
                  <a:close/>
                  <a:moveTo>
                    <a:pt x="4898" y="0"/>
                  </a:moveTo>
                  <a:cubicBezTo>
                    <a:pt x="4539" y="0"/>
                    <a:pt x="4161" y="60"/>
                    <a:pt x="3763" y="188"/>
                  </a:cubicBezTo>
                  <a:cubicBezTo>
                    <a:pt x="2030" y="736"/>
                    <a:pt x="1149" y="2742"/>
                    <a:pt x="723" y="4383"/>
                  </a:cubicBezTo>
                  <a:cubicBezTo>
                    <a:pt x="1" y="7184"/>
                    <a:pt x="591" y="10014"/>
                    <a:pt x="1902" y="12520"/>
                  </a:cubicBezTo>
                  <a:lnTo>
                    <a:pt x="1902" y="12520"/>
                  </a:lnTo>
                  <a:cubicBezTo>
                    <a:pt x="1911" y="12543"/>
                    <a:pt x="1923" y="12566"/>
                    <a:pt x="1939" y="12590"/>
                  </a:cubicBezTo>
                  <a:cubicBezTo>
                    <a:pt x="1939" y="12590"/>
                    <a:pt x="1939" y="12590"/>
                    <a:pt x="1939" y="12590"/>
                  </a:cubicBezTo>
                  <a:lnTo>
                    <a:pt x="1939" y="12590"/>
                  </a:lnTo>
                  <a:cubicBezTo>
                    <a:pt x="1951" y="12612"/>
                    <a:pt x="1965" y="12632"/>
                    <a:pt x="1979" y="12648"/>
                  </a:cubicBezTo>
                  <a:lnTo>
                    <a:pt x="1979" y="12648"/>
                  </a:lnTo>
                  <a:cubicBezTo>
                    <a:pt x="4016" y="15594"/>
                    <a:pt x="7037" y="17522"/>
                    <a:pt x="10359" y="18699"/>
                  </a:cubicBezTo>
                  <a:cubicBezTo>
                    <a:pt x="11745" y="19198"/>
                    <a:pt x="13775" y="19678"/>
                    <a:pt x="15721" y="19678"/>
                  </a:cubicBezTo>
                  <a:cubicBezTo>
                    <a:pt x="18043" y="19678"/>
                    <a:pt x="20245" y="18995"/>
                    <a:pt x="21089" y="16845"/>
                  </a:cubicBezTo>
                  <a:cubicBezTo>
                    <a:pt x="21757" y="15113"/>
                    <a:pt x="20724" y="13958"/>
                    <a:pt x="19295" y="13137"/>
                  </a:cubicBezTo>
                  <a:cubicBezTo>
                    <a:pt x="17015" y="11860"/>
                    <a:pt x="14310" y="11101"/>
                    <a:pt x="12487" y="9155"/>
                  </a:cubicBezTo>
                  <a:cubicBezTo>
                    <a:pt x="10455" y="6985"/>
                    <a:pt x="8781" y="0"/>
                    <a:pt x="489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7"/>
            <p:cNvSpPr/>
            <p:nvPr/>
          </p:nvSpPr>
          <p:spPr>
            <a:xfrm flipH="1">
              <a:off x="472650" y="4320225"/>
              <a:ext cx="559300" cy="483450"/>
            </a:xfrm>
            <a:custGeom>
              <a:avLst/>
              <a:gdLst/>
              <a:ahLst/>
              <a:cxnLst/>
              <a:rect l="l" t="t" r="r" b="b"/>
              <a:pathLst>
                <a:path w="22372" h="19338" extrusionOk="0">
                  <a:moveTo>
                    <a:pt x="4372" y="485"/>
                  </a:moveTo>
                  <a:cubicBezTo>
                    <a:pt x="5391" y="485"/>
                    <a:pt x="6522" y="1079"/>
                    <a:pt x="7386" y="1674"/>
                  </a:cubicBezTo>
                  <a:cubicBezTo>
                    <a:pt x="7386" y="1674"/>
                    <a:pt x="7386" y="1674"/>
                    <a:pt x="7386" y="1674"/>
                  </a:cubicBezTo>
                  <a:lnTo>
                    <a:pt x="7386" y="1674"/>
                  </a:lnTo>
                  <a:cubicBezTo>
                    <a:pt x="7389" y="1675"/>
                    <a:pt x="7391" y="1677"/>
                    <a:pt x="7393" y="1678"/>
                  </a:cubicBezTo>
                  <a:lnTo>
                    <a:pt x="7393" y="1678"/>
                  </a:lnTo>
                  <a:cubicBezTo>
                    <a:pt x="9700" y="3258"/>
                    <a:pt x="11796" y="5079"/>
                    <a:pt x="14256" y="6446"/>
                  </a:cubicBezTo>
                  <a:cubicBezTo>
                    <a:pt x="16323" y="7601"/>
                    <a:pt x="20578" y="8148"/>
                    <a:pt x="21216" y="10762"/>
                  </a:cubicBezTo>
                  <a:cubicBezTo>
                    <a:pt x="21916" y="13558"/>
                    <a:pt x="18450" y="15717"/>
                    <a:pt x="16384" y="16780"/>
                  </a:cubicBezTo>
                  <a:cubicBezTo>
                    <a:pt x="14063" y="17953"/>
                    <a:pt x="11369" y="18792"/>
                    <a:pt x="8712" y="18792"/>
                  </a:cubicBezTo>
                  <a:cubicBezTo>
                    <a:pt x="8063" y="18792"/>
                    <a:pt x="7417" y="18742"/>
                    <a:pt x="6779" y="18634"/>
                  </a:cubicBezTo>
                  <a:cubicBezTo>
                    <a:pt x="4347" y="18239"/>
                    <a:pt x="2037" y="17449"/>
                    <a:pt x="1155" y="14896"/>
                  </a:cubicBezTo>
                  <a:cubicBezTo>
                    <a:pt x="304" y="12495"/>
                    <a:pt x="973" y="10063"/>
                    <a:pt x="1368" y="7631"/>
                  </a:cubicBezTo>
                  <a:cubicBezTo>
                    <a:pt x="1702" y="5747"/>
                    <a:pt x="1490" y="3224"/>
                    <a:pt x="2554" y="1522"/>
                  </a:cubicBezTo>
                  <a:cubicBezTo>
                    <a:pt x="3024" y="766"/>
                    <a:pt x="3672" y="485"/>
                    <a:pt x="4372" y="485"/>
                  </a:cubicBezTo>
                  <a:close/>
                  <a:moveTo>
                    <a:pt x="4437" y="1"/>
                  </a:moveTo>
                  <a:cubicBezTo>
                    <a:pt x="3097" y="1"/>
                    <a:pt x="1988" y="776"/>
                    <a:pt x="1520" y="2646"/>
                  </a:cubicBezTo>
                  <a:cubicBezTo>
                    <a:pt x="943" y="4956"/>
                    <a:pt x="730" y="7449"/>
                    <a:pt x="365" y="9789"/>
                  </a:cubicBezTo>
                  <a:cubicBezTo>
                    <a:pt x="61" y="11704"/>
                    <a:pt x="0" y="13862"/>
                    <a:pt x="851" y="15656"/>
                  </a:cubicBezTo>
                  <a:cubicBezTo>
                    <a:pt x="2153" y="18444"/>
                    <a:pt x="5293" y="19338"/>
                    <a:pt x="8346" y="19338"/>
                  </a:cubicBezTo>
                  <a:cubicBezTo>
                    <a:pt x="9785" y="19338"/>
                    <a:pt x="11204" y="19139"/>
                    <a:pt x="12402" y="18847"/>
                  </a:cubicBezTo>
                  <a:cubicBezTo>
                    <a:pt x="15684" y="18027"/>
                    <a:pt x="22372" y="15413"/>
                    <a:pt x="21855" y="10975"/>
                  </a:cubicBezTo>
                  <a:cubicBezTo>
                    <a:pt x="21551" y="8604"/>
                    <a:pt x="19028" y="7935"/>
                    <a:pt x="17143" y="7206"/>
                  </a:cubicBezTo>
                  <a:cubicBezTo>
                    <a:pt x="13587" y="5777"/>
                    <a:pt x="10791" y="3315"/>
                    <a:pt x="7690" y="1187"/>
                  </a:cubicBezTo>
                  <a:cubicBezTo>
                    <a:pt x="7687" y="1185"/>
                    <a:pt x="7684" y="1183"/>
                    <a:pt x="7682" y="1181"/>
                  </a:cubicBezTo>
                  <a:lnTo>
                    <a:pt x="7682" y="1181"/>
                  </a:lnTo>
                  <a:cubicBezTo>
                    <a:pt x="6586" y="440"/>
                    <a:pt x="5446" y="1"/>
                    <a:pt x="4437"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7"/>
            <p:cNvSpPr/>
            <p:nvPr/>
          </p:nvSpPr>
          <p:spPr>
            <a:xfrm flipH="1">
              <a:off x="678475" y="4436425"/>
              <a:ext cx="291175" cy="256550"/>
            </a:xfrm>
            <a:custGeom>
              <a:avLst/>
              <a:gdLst/>
              <a:ahLst/>
              <a:cxnLst/>
              <a:rect l="l" t="t" r="r" b="b"/>
              <a:pathLst>
                <a:path w="11647" h="10262" extrusionOk="0">
                  <a:moveTo>
                    <a:pt x="4459" y="561"/>
                  </a:moveTo>
                  <a:cubicBezTo>
                    <a:pt x="5016" y="561"/>
                    <a:pt x="5621" y="725"/>
                    <a:pt x="6262" y="1099"/>
                  </a:cubicBezTo>
                  <a:cubicBezTo>
                    <a:pt x="7843" y="2011"/>
                    <a:pt x="10882" y="4959"/>
                    <a:pt x="11065" y="6813"/>
                  </a:cubicBezTo>
                  <a:cubicBezTo>
                    <a:pt x="10820" y="9067"/>
                    <a:pt x="7907" y="9695"/>
                    <a:pt x="5858" y="9695"/>
                  </a:cubicBezTo>
                  <a:cubicBezTo>
                    <a:pt x="5614" y="9695"/>
                    <a:pt x="5382" y="9687"/>
                    <a:pt x="5168" y="9670"/>
                  </a:cubicBezTo>
                  <a:cubicBezTo>
                    <a:pt x="3739" y="9579"/>
                    <a:pt x="2068" y="9306"/>
                    <a:pt x="1308" y="7907"/>
                  </a:cubicBezTo>
                  <a:cubicBezTo>
                    <a:pt x="761" y="6904"/>
                    <a:pt x="791" y="5476"/>
                    <a:pt x="973" y="4351"/>
                  </a:cubicBezTo>
                  <a:cubicBezTo>
                    <a:pt x="1300" y="2366"/>
                    <a:pt x="2614" y="561"/>
                    <a:pt x="4459" y="561"/>
                  </a:cubicBezTo>
                  <a:close/>
                  <a:moveTo>
                    <a:pt x="4379" y="1"/>
                  </a:moveTo>
                  <a:cubicBezTo>
                    <a:pt x="1918" y="1"/>
                    <a:pt x="622" y="2438"/>
                    <a:pt x="365" y="4716"/>
                  </a:cubicBezTo>
                  <a:cubicBezTo>
                    <a:pt x="1" y="8120"/>
                    <a:pt x="1764" y="10065"/>
                    <a:pt x="5168" y="10248"/>
                  </a:cubicBezTo>
                  <a:cubicBezTo>
                    <a:pt x="5347" y="10257"/>
                    <a:pt x="5533" y="10262"/>
                    <a:pt x="5725" y="10262"/>
                  </a:cubicBezTo>
                  <a:cubicBezTo>
                    <a:pt x="8071" y="10262"/>
                    <a:pt x="11235" y="9536"/>
                    <a:pt x="11626" y="6935"/>
                  </a:cubicBezTo>
                  <a:lnTo>
                    <a:pt x="11626" y="6935"/>
                  </a:lnTo>
                  <a:cubicBezTo>
                    <a:pt x="11640" y="6901"/>
                    <a:pt x="11646" y="6860"/>
                    <a:pt x="11642" y="6813"/>
                  </a:cubicBezTo>
                  <a:lnTo>
                    <a:pt x="11642" y="6813"/>
                  </a:lnTo>
                  <a:cubicBezTo>
                    <a:pt x="11642" y="6813"/>
                    <a:pt x="11642" y="6813"/>
                    <a:pt x="11642" y="6813"/>
                  </a:cubicBezTo>
                  <a:cubicBezTo>
                    <a:pt x="11646" y="6770"/>
                    <a:pt x="11641" y="6732"/>
                    <a:pt x="11629" y="6699"/>
                  </a:cubicBezTo>
                  <a:lnTo>
                    <a:pt x="11629" y="6699"/>
                  </a:lnTo>
                  <a:cubicBezTo>
                    <a:pt x="11431" y="5178"/>
                    <a:pt x="10249" y="4083"/>
                    <a:pt x="9241" y="3074"/>
                  </a:cubicBezTo>
                  <a:cubicBezTo>
                    <a:pt x="7964" y="1798"/>
                    <a:pt x="6779" y="278"/>
                    <a:pt x="4894" y="35"/>
                  </a:cubicBezTo>
                  <a:cubicBezTo>
                    <a:pt x="4717" y="12"/>
                    <a:pt x="4545" y="1"/>
                    <a:pt x="4379"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7"/>
            <p:cNvSpPr/>
            <p:nvPr/>
          </p:nvSpPr>
          <p:spPr>
            <a:xfrm flipH="1">
              <a:off x="1418325" y="471425"/>
              <a:ext cx="1832450" cy="1184850"/>
            </a:xfrm>
            <a:custGeom>
              <a:avLst/>
              <a:gdLst/>
              <a:ahLst/>
              <a:cxnLst/>
              <a:rect l="l" t="t" r="r" b="b"/>
              <a:pathLst>
                <a:path w="73298" h="47394" extrusionOk="0">
                  <a:moveTo>
                    <a:pt x="73027" y="0"/>
                  </a:moveTo>
                  <a:cubicBezTo>
                    <a:pt x="72887" y="0"/>
                    <a:pt x="72735" y="92"/>
                    <a:pt x="72704" y="274"/>
                  </a:cubicBezTo>
                  <a:cubicBezTo>
                    <a:pt x="71914" y="6839"/>
                    <a:pt x="69604" y="13162"/>
                    <a:pt x="65987" y="18724"/>
                  </a:cubicBezTo>
                  <a:cubicBezTo>
                    <a:pt x="62309" y="24286"/>
                    <a:pt x="57506" y="28207"/>
                    <a:pt x="52339" y="32280"/>
                  </a:cubicBezTo>
                  <a:cubicBezTo>
                    <a:pt x="47476" y="36110"/>
                    <a:pt x="42977" y="40396"/>
                    <a:pt x="37597" y="43496"/>
                  </a:cubicBezTo>
                  <a:cubicBezTo>
                    <a:pt x="34892" y="45077"/>
                    <a:pt x="31913" y="46354"/>
                    <a:pt x="28752" y="46718"/>
                  </a:cubicBezTo>
                  <a:cubicBezTo>
                    <a:pt x="28238" y="46775"/>
                    <a:pt x="27731" y="46802"/>
                    <a:pt x="27230" y="46802"/>
                  </a:cubicBezTo>
                  <a:cubicBezTo>
                    <a:pt x="24797" y="46802"/>
                    <a:pt x="22499" y="46167"/>
                    <a:pt x="20181" y="45259"/>
                  </a:cubicBezTo>
                  <a:cubicBezTo>
                    <a:pt x="16898" y="43952"/>
                    <a:pt x="13737" y="42463"/>
                    <a:pt x="10484" y="41095"/>
                  </a:cubicBezTo>
                  <a:cubicBezTo>
                    <a:pt x="7202" y="39697"/>
                    <a:pt x="3828" y="38664"/>
                    <a:pt x="454" y="37478"/>
                  </a:cubicBezTo>
                  <a:cubicBezTo>
                    <a:pt x="421" y="37466"/>
                    <a:pt x="389" y="37461"/>
                    <a:pt x="360" y="37461"/>
                  </a:cubicBezTo>
                  <a:cubicBezTo>
                    <a:pt x="94" y="37461"/>
                    <a:pt x="0" y="37916"/>
                    <a:pt x="302" y="38025"/>
                  </a:cubicBezTo>
                  <a:cubicBezTo>
                    <a:pt x="3493" y="39150"/>
                    <a:pt x="6746" y="40123"/>
                    <a:pt x="9846" y="41430"/>
                  </a:cubicBezTo>
                  <a:cubicBezTo>
                    <a:pt x="13007" y="42737"/>
                    <a:pt x="16138" y="44226"/>
                    <a:pt x="19329" y="45503"/>
                  </a:cubicBezTo>
                  <a:cubicBezTo>
                    <a:pt x="21848" y="46545"/>
                    <a:pt x="24366" y="47394"/>
                    <a:pt x="27094" y="47394"/>
                  </a:cubicBezTo>
                  <a:cubicBezTo>
                    <a:pt x="27231" y="47394"/>
                    <a:pt x="27368" y="47391"/>
                    <a:pt x="27506" y="47387"/>
                  </a:cubicBezTo>
                  <a:cubicBezTo>
                    <a:pt x="30302" y="47235"/>
                    <a:pt x="33008" y="46506"/>
                    <a:pt x="35530" y="45229"/>
                  </a:cubicBezTo>
                  <a:cubicBezTo>
                    <a:pt x="41366" y="42463"/>
                    <a:pt x="46230" y="37995"/>
                    <a:pt x="51184" y="33922"/>
                  </a:cubicBezTo>
                  <a:cubicBezTo>
                    <a:pt x="56321" y="29758"/>
                    <a:pt x="61428" y="26049"/>
                    <a:pt x="65349" y="20639"/>
                  </a:cubicBezTo>
                  <a:cubicBezTo>
                    <a:pt x="69665" y="14621"/>
                    <a:pt x="72400" y="7599"/>
                    <a:pt x="73282" y="274"/>
                  </a:cubicBezTo>
                  <a:cubicBezTo>
                    <a:pt x="73297" y="92"/>
                    <a:pt x="73168" y="0"/>
                    <a:pt x="73027"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7"/>
            <p:cNvSpPr/>
            <p:nvPr/>
          </p:nvSpPr>
          <p:spPr>
            <a:xfrm flipH="1">
              <a:off x="1600325" y="470850"/>
              <a:ext cx="1650500" cy="816375"/>
            </a:xfrm>
            <a:custGeom>
              <a:avLst/>
              <a:gdLst/>
              <a:ahLst/>
              <a:cxnLst/>
              <a:rect l="l" t="t" r="r" b="b"/>
              <a:pathLst>
                <a:path w="66020" h="32655" extrusionOk="0">
                  <a:moveTo>
                    <a:pt x="65746" y="1"/>
                  </a:moveTo>
                  <a:cubicBezTo>
                    <a:pt x="65609" y="1"/>
                    <a:pt x="65472" y="99"/>
                    <a:pt x="65472" y="297"/>
                  </a:cubicBezTo>
                  <a:cubicBezTo>
                    <a:pt x="65442" y="4248"/>
                    <a:pt x="65016" y="8352"/>
                    <a:pt x="62281" y="11422"/>
                  </a:cubicBezTo>
                  <a:cubicBezTo>
                    <a:pt x="60214" y="13762"/>
                    <a:pt x="57508" y="15373"/>
                    <a:pt x="55107" y="17349"/>
                  </a:cubicBezTo>
                  <a:cubicBezTo>
                    <a:pt x="52098" y="19811"/>
                    <a:pt x="49210" y="22455"/>
                    <a:pt x="46292" y="25069"/>
                  </a:cubicBezTo>
                  <a:cubicBezTo>
                    <a:pt x="43739" y="27288"/>
                    <a:pt x="40487" y="31270"/>
                    <a:pt x="36809" y="31270"/>
                  </a:cubicBezTo>
                  <a:cubicBezTo>
                    <a:pt x="33861" y="31270"/>
                    <a:pt x="31885" y="28170"/>
                    <a:pt x="30456" y="25981"/>
                  </a:cubicBezTo>
                  <a:cubicBezTo>
                    <a:pt x="29028" y="23762"/>
                    <a:pt x="27812" y="21027"/>
                    <a:pt x="25623" y="19446"/>
                  </a:cubicBezTo>
                  <a:cubicBezTo>
                    <a:pt x="24586" y="18696"/>
                    <a:pt x="23442" y="18366"/>
                    <a:pt x="22299" y="18366"/>
                  </a:cubicBezTo>
                  <a:cubicBezTo>
                    <a:pt x="19321" y="18366"/>
                    <a:pt x="16352" y="20603"/>
                    <a:pt x="15319" y="23458"/>
                  </a:cubicBezTo>
                  <a:cubicBezTo>
                    <a:pt x="14377" y="26072"/>
                    <a:pt x="14438" y="30085"/>
                    <a:pt x="11702" y="31635"/>
                  </a:cubicBezTo>
                  <a:cubicBezTo>
                    <a:pt x="10954" y="32057"/>
                    <a:pt x="10078" y="32226"/>
                    <a:pt x="9138" y="32226"/>
                  </a:cubicBezTo>
                  <a:cubicBezTo>
                    <a:pt x="6220" y="32226"/>
                    <a:pt x="2686" y="30593"/>
                    <a:pt x="456" y="29811"/>
                  </a:cubicBezTo>
                  <a:cubicBezTo>
                    <a:pt x="424" y="29800"/>
                    <a:pt x="394" y="29794"/>
                    <a:pt x="366" y="29794"/>
                  </a:cubicBezTo>
                  <a:cubicBezTo>
                    <a:pt x="97" y="29794"/>
                    <a:pt x="1" y="30278"/>
                    <a:pt x="304" y="30389"/>
                  </a:cubicBezTo>
                  <a:cubicBezTo>
                    <a:pt x="2811" y="31258"/>
                    <a:pt x="6132" y="32655"/>
                    <a:pt x="9004" y="32655"/>
                  </a:cubicBezTo>
                  <a:cubicBezTo>
                    <a:pt x="11250" y="32655"/>
                    <a:pt x="13222" y="31801"/>
                    <a:pt x="14316" y="29173"/>
                  </a:cubicBezTo>
                  <a:cubicBezTo>
                    <a:pt x="15380" y="26589"/>
                    <a:pt x="15258" y="23428"/>
                    <a:pt x="17234" y="21240"/>
                  </a:cubicBezTo>
                  <a:cubicBezTo>
                    <a:pt x="18602" y="19811"/>
                    <a:pt x="20487" y="18960"/>
                    <a:pt x="22493" y="18929"/>
                  </a:cubicBezTo>
                  <a:cubicBezTo>
                    <a:pt x="24651" y="18960"/>
                    <a:pt x="26231" y="20540"/>
                    <a:pt x="27417" y="22212"/>
                  </a:cubicBezTo>
                  <a:cubicBezTo>
                    <a:pt x="29609" y="25414"/>
                    <a:pt x="32184" y="31844"/>
                    <a:pt x="36856" y="31844"/>
                  </a:cubicBezTo>
                  <a:cubicBezTo>
                    <a:pt x="37108" y="31844"/>
                    <a:pt x="37366" y="31826"/>
                    <a:pt x="37630" y="31787"/>
                  </a:cubicBezTo>
                  <a:cubicBezTo>
                    <a:pt x="40700" y="31300"/>
                    <a:pt x="43162" y="28565"/>
                    <a:pt x="45350" y="26650"/>
                  </a:cubicBezTo>
                  <a:cubicBezTo>
                    <a:pt x="48481" y="23914"/>
                    <a:pt x="51521" y="21118"/>
                    <a:pt x="54682" y="18443"/>
                  </a:cubicBezTo>
                  <a:cubicBezTo>
                    <a:pt x="57508" y="16042"/>
                    <a:pt x="60943" y="14097"/>
                    <a:pt x="63253" y="11148"/>
                  </a:cubicBezTo>
                  <a:cubicBezTo>
                    <a:pt x="65655" y="8078"/>
                    <a:pt x="66019" y="4066"/>
                    <a:pt x="66019" y="297"/>
                  </a:cubicBezTo>
                  <a:cubicBezTo>
                    <a:pt x="66019" y="99"/>
                    <a:pt x="65883" y="1"/>
                    <a:pt x="6574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7"/>
            <p:cNvSpPr/>
            <p:nvPr/>
          </p:nvSpPr>
          <p:spPr>
            <a:xfrm flipH="1">
              <a:off x="1763325" y="471425"/>
              <a:ext cx="1486725" cy="626150"/>
            </a:xfrm>
            <a:custGeom>
              <a:avLst/>
              <a:gdLst/>
              <a:ahLst/>
              <a:cxnLst/>
              <a:rect l="l" t="t" r="r" b="b"/>
              <a:pathLst>
                <a:path w="59469" h="25046" extrusionOk="0">
                  <a:moveTo>
                    <a:pt x="59187" y="0"/>
                  </a:moveTo>
                  <a:cubicBezTo>
                    <a:pt x="59043" y="0"/>
                    <a:pt x="58891" y="92"/>
                    <a:pt x="58876" y="274"/>
                  </a:cubicBezTo>
                  <a:cubicBezTo>
                    <a:pt x="58541" y="4134"/>
                    <a:pt x="57113" y="6900"/>
                    <a:pt x="54073" y="9332"/>
                  </a:cubicBezTo>
                  <a:cubicBezTo>
                    <a:pt x="52037" y="10943"/>
                    <a:pt x="49727" y="12128"/>
                    <a:pt x="47690" y="13739"/>
                  </a:cubicBezTo>
                  <a:cubicBezTo>
                    <a:pt x="45065" y="15781"/>
                    <a:pt x="41254" y="20486"/>
                    <a:pt x="37470" y="20486"/>
                  </a:cubicBezTo>
                  <a:cubicBezTo>
                    <a:pt x="36522" y="20486"/>
                    <a:pt x="35576" y="20190"/>
                    <a:pt x="34650" y="19484"/>
                  </a:cubicBezTo>
                  <a:cubicBezTo>
                    <a:pt x="32523" y="17873"/>
                    <a:pt x="31824" y="15107"/>
                    <a:pt x="30000" y="13222"/>
                  </a:cubicBezTo>
                  <a:cubicBezTo>
                    <a:pt x="28389" y="11581"/>
                    <a:pt x="26170" y="11034"/>
                    <a:pt x="23921" y="11034"/>
                  </a:cubicBezTo>
                  <a:cubicBezTo>
                    <a:pt x="23832" y="11033"/>
                    <a:pt x="23743" y="11032"/>
                    <a:pt x="23655" y="11032"/>
                  </a:cubicBezTo>
                  <a:cubicBezTo>
                    <a:pt x="19504" y="11032"/>
                    <a:pt x="16421" y="12445"/>
                    <a:pt x="13951" y="15897"/>
                  </a:cubicBezTo>
                  <a:cubicBezTo>
                    <a:pt x="12613" y="17751"/>
                    <a:pt x="11550" y="19788"/>
                    <a:pt x="9969" y="21460"/>
                  </a:cubicBezTo>
                  <a:cubicBezTo>
                    <a:pt x="7877" y="23700"/>
                    <a:pt x="5246" y="24465"/>
                    <a:pt x="2400" y="24465"/>
                  </a:cubicBezTo>
                  <a:cubicBezTo>
                    <a:pt x="1732" y="24465"/>
                    <a:pt x="1052" y="24422"/>
                    <a:pt x="364" y="24347"/>
                  </a:cubicBezTo>
                  <a:cubicBezTo>
                    <a:pt x="346" y="24344"/>
                    <a:pt x="328" y="24343"/>
                    <a:pt x="312" y="24343"/>
                  </a:cubicBezTo>
                  <a:cubicBezTo>
                    <a:pt x="0" y="24343"/>
                    <a:pt x="17" y="24865"/>
                    <a:pt x="364" y="24894"/>
                  </a:cubicBezTo>
                  <a:cubicBezTo>
                    <a:pt x="1148" y="24988"/>
                    <a:pt x="1936" y="25046"/>
                    <a:pt x="2719" y="25046"/>
                  </a:cubicBezTo>
                  <a:cubicBezTo>
                    <a:pt x="4728" y="25046"/>
                    <a:pt x="6699" y="24664"/>
                    <a:pt x="8449" y="23527"/>
                  </a:cubicBezTo>
                  <a:cubicBezTo>
                    <a:pt x="10060" y="22463"/>
                    <a:pt x="11246" y="20973"/>
                    <a:pt x="12279" y="19393"/>
                  </a:cubicBezTo>
                  <a:cubicBezTo>
                    <a:pt x="13556" y="17539"/>
                    <a:pt x="14650" y="15502"/>
                    <a:pt x="16322" y="13952"/>
                  </a:cubicBezTo>
                  <a:cubicBezTo>
                    <a:pt x="18347" y="12124"/>
                    <a:pt x="20945" y="11571"/>
                    <a:pt x="23586" y="11571"/>
                  </a:cubicBezTo>
                  <a:cubicBezTo>
                    <a:pt x="23799" y="11571"/>
                    <a:pt x="24012" y="11574"/>
                    <a:pt x="24225" y="11581"/>
                  </a:cubicBezTo>
                  <a:cubicBezTo>
                    <a:pt x="26231" y="11672"/>
                    <a:pt x="28146" y="12159"/>
                    <a:pt x="29605" y="13618"/>
                  </a:cubicBezTo>
                  <a:cubicBezTo>
                    <a:pt x="30699" y="14742"/>
                    <a:pt x="31368" y="16201"/>
                    <a:pt x="32188" y="17508"/>
                  </a:cubicBezTo>
                  <a:cubicBezTo>
                    <a:pt x="33283" y="19180"/>
                    <a:pt x="34741" y="20761"/>
                    <a:pt x="36808" y="21034"/>
                  </a:cubicBezTo>
                  <a:cubicBezTo>
                    <a:pt x="37029" y="21060"/>
                    <a:pt x="37247" y="21073"/>
                    <a:pt x="37464" y="21073"/>
                  </a:cubicBezTo>
                  <a:cubicBezTo>
                    <a:pt x="41495" y="21073"/>
                    <a:pt x="44924" y="16687"/>
                    <a:pt x="47751" y="14408"/>
                  </a:cubicBezTo>
                  <a:cubicBezTo>
                    <a:pt x="50334" y="12311"/>
                    <a:pt x="53374" y="10882"/>
                    <a:pt x="55836" y="8572"/>
                  </a:cubicBezTo>
                  <a:cubicBezTo>
                    <a:pt x="58237" y="6323"/>
                    <a:pt x="59180" y="3526"/>
                    <a:pt x="59453" y="274"/>
                  </a:cubicBezTo>
                  <a:cubicBezTo>
                    <a:pt x="59468" y="92"/>
                    <a:pt x="59332" y="0"/>
                    <a:pt x="59187"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7"/>
            <p:cNvSpPr/>
            <p:nvPr/>
          </p:nvSpPr>
          <p:spPr>
            <a:xfrm flipH="1">
              <a:off x="1902300" y="470750"/>
              <a:ext cx="1349575" cy="490175"/>
            </a:xfrm>
            <a:custGeom>
              <a:avLst/>
              <a:gdLst/>
              <a:ahLst/>
              <a:cxnLst/>
              <a:rect l="l" t="t" r="r" b="b"/>
              <a:pathLst>
                <a:path w="53983" h="19607" extrusionOk="0">
                  <a:moveTo>
                    <a:pt x="53625" y="1"/>
                  </a:moveTo>
                  <a:cubicBezTo>
                    <a:pt x="53513" y="1"/>
                    <a:pt x="53411" y="64"/>
                    <a:pt x="53386" y="210"/>
                  </a:cubicBezTo>
                  <a:cubicBezTo>
                    <a:pt x="52778" y="3888"/>
                    <a:pt x="50590" y="6471"/>
                    <a:pt x="47702" y="8690"/>
                  </a:cubicBezTo>
                  <a:cubicBezTo>
                    <a:pt x="45514" y="10362"/>
                    <a:pt x="42322" y="13249"/>
                    <a:pt x="39435" y="13341"/>
                  </a:cubicBezTo>
                  <a:cubicBezTo>
                    <a:pt x="39362" y="13343"/>
                    <a:pt x="39291" y="13344"/>
                    <a:pt x="39220" y="13344"/>
                  </a:cubicBezTo>
                  <a:cubicBezTo>
                    <a:pt x="35944" y="13344"/>
                    <a:pt x="34646" y="10625"/>
                    <a:pt x="32474" y="8721"/>
                  </a:cubicBezTo>
                  <a:cubicBezTo>
                    <a:pt x="30893" y="7383"/>
                    <a:pt x="28948" y="6532"/>
                    <a:pt x="26881" y="6228"/>
                  </a:cubicBezTo>
                  <a:cubicBezTo>
                    <a:pt x="25929" y="6073"/>
                    <a:pt x="24944" y="5994"/>
                    <a:pt x="23950" y="5994"/>
                  </a:cubicBezTo>
                  <a:cubicBezTo>
                    <a:pt x="20465" y="5994"/>
                    <a:pt x="16858" y="6961"/>
                    <a:pt x="14115" y="8994"/>
                  </a:cubicBezTo>
                  <a:cubicBezTo>
                    <a:pt x="12109" y="10483"/>
                    <a:pt x="10589" y="12459"/>
                    <a:pt x="8887" y="14222"/>
                  </a:cubicBezTo>
                  <a:cubicBezTo>
                    <a:pt x="6425" y="16806"/>
                    <a:pt x="3902" y="18508"/>
                    <a:pt x="346" y="19055"/>
                  </a:cubicBezTo>
                  <a:cubicBezTo>
                    <a:pt x="0" y="19113"/>
                    <a:pt x="118" y="19607"/>
                    <a:pt x="442" y="19607"/>
                  </a:cubicBezTo>
                  <a:cubicBezTo>
                    <a:pt x="460" y="19607"/>
                    <a:pt x="479" y="19605"/>
                    <a:pt x="498" y="19602"/>
                  </a:cubicBezTo>
                  <a:cubicBezTo>
                    <a:pt x="3537" y="19116"/>
                    <a:pt x="5817" y="17900"/>
                    <a:pt x="8066" y="15833"/>
                  </a:cubicBezTo>
                  <a:cubicBezTo>
                    <a:pt x="10133" y="13918"/>
                    <a:pt x="11805" y="11578"/>
                    <a:pt x="13993" y="9815"/>
                  </a:cubicBezTo>
                  <a:cubicBezTo>
                    <a:pt x="16600" y="7715"/>
                    <a:pt x="20383" y="6488"/>
                    <a:pt x="24049" y="6488"/>
                  </a:cubicBezTo>
                  <a:cubicBezTo>
                    <a:pt x="26539" y="6488"/>
                    <a:pt x="28975" y="7054"/>
                    <a:pt x="30954" y="8295"/>
                  </a:cubicBezTo>
                  <a:cubicBezTo>
                    <a:pt x="33082" y="9602"/>
                    <a:pt x="34176" y="12125"/>
                    <a:pt x="36456" y="13249"/>
                  </a:cubicBezTo>
                  <a:cubicBezTo>
                    <a:pt x="37344" y="13694"/>
                    <a:pt x="38243" y="13896"/>
                    <a:pt x="39135" y="13896"/>
                  </a:cubicBezTo>
                  <a:cubicBezTo>
                    <a:pt x="40318" y="13896"/>
                    <a:pt x="41486" y="13539"/>
                    <a:pt x="42596" y="12915"/>
                  </a:cubicBezTo>
                  <a:cubicBezTo>
                    <a:pt x="47459" y="10149"/>
                    <a:pt x="52961" y="6228"/>
                    <a:pt x="53964" y="362"/>
                  </a:cubicBezTo>
                  <a:cubicBezTo>
                    <a:pt x="53982" y="143"/>
                    <a:pt x="53792" y="1"/>
                    <a:pt x="53625"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7"/>
            <p:cNvSpPr/>
            <p:nvPr/>
          </p:nvSpPr>
          <p:spPr>
            <a:xfrm flipH="1">
              <a:off x="3054000" y="2810350"/>
              <a:ext cx="197675" cy="174150"/>
            </a:xfrm>
            <a:custGeom>
              <a:avLst/>
              <a:gdLst/>
              <a:ahLst/>
              <a:cxnLst/>
              <a:rect l="l" t="t" r="r" b="b"/>
              <a:pathLst>
                <a:path w="7907" h="6966" extrusionOk="0">
                  <a:moveTo>
                    <a:pt x="429" y="1"/>
                  </a:moveTo>
                  <a:cubicBezTo>
                    <a:pt x="34" y="1"/>
                    <a:pt x="34" y="548"/>
                    <a:pt x="429" y="548"/>
                  </a:cubicBezTo>
                  <a:cubicBezTo>
                    <a:pt x="2921" y="578"/>
                    <a:pt x="7025" y="974"/>
                    <a:pt x="7086" y="4348"/>
                  </a:cubicBezTo>
                  <a:cubicBezTo>
                    <a:pt x="7120" y="5991"/>
                    <a:pt x="5530" y="6404"/>
                    <a:pt x="3839" y="6404"/>
                  </a:cubicBezTo>
                  <a:cubicBezTo>
                    <a:pt x="2560" y="6404"/>
                    <a:pt x="1223" y="6168"/>
                    <a:pt x="490" y="6050"/>
                  </a:cubicBezTo>
                  <a:cubicBezTo>
                    <a:pt x="462" y="6043"/>
                    <a:pt x="435" y="6039"/>
                    <a:pt x="410" y="6039"/>
                  </a:cubicBezTo>
                  <a:cubicBezTo>
                    <a:pt x="105" y="6039"/>
                    <a:pt x="1" y="6513"/>
                    <a:pt x="338" y="6597"/>
                  </a:cubicBezTo>
                  <a:cubicBezTo>
                    <a:pt x="1165" y="6735"/>
                    <a:pt x="2514" y="6966"/>
                    <a:pt x="3829" y="6966"/>
                  </a:cubicBezTo>
                  <a:cubicBezTo>
                    <a:pt x="5703" y="6966"/>
                    <a:pt x="7508" y="6497"/>
                    <a:pt x="7633" y="4621"/>
                  </a:cubicBezTo>
                  <a:cubicBezTo>
                    <a:pt x="7906" y="700"/>
                    <a:pt x="3286" y="1"/>
                    <a:pt x="429"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7"/>
            <p:cNvSpPr/>
            <p:nvPr/>
          </p:nvSpPr>
          <p:spPr>
            <a:xfrm flipH="1">
              <a:off x="2724975" y="2691675"/>
              <a:ext cx="526900" cy="446575"/>
            </a:xfrm>
            <a:custGeom>
              <a:avLst/>
              <a:gdLst/>
              <a:ahLst/>
              <a:cxnLst/>
              <a:rect l="l" t="t" r="r" b="b"/>
              <a:pathLst>
                <a:path w="21076" h="17863" extrusionOk="0">
                  <a:moveTo>
                    <a:pt x="4944" y="0"/>
                  </a:moveTo>
                  <a:cubicBezTo>
                    <a:pt x="3361" y="0"/>
                    <a:pt x="1802" y="167"/>
                    <a:pt x="346" y="493"/>
                  </a:cubicBezTo>
                  <a:cubicBezTo>
                    <a:pt x="0" y="579"/>
                    <a:pt x="118" y="1075"/>
                    <a:pt x="442" y="1075"/>
                  </a:cubicBezTo>
                  <a:cubicBezTo>
                    <a:pt x="460" y="1075"/>
                    <a:pt x="479" y="1073"/>
                    <a:pt x="498" y="1070"/>
                  </a:cubicBezTo>
                  <a:cubicBezTo>
                    <a:pt x="1924" y="737"/>
                    <a:pt x="3455" y="568"/>
                    <a:pt x="5009" y="568"/>
                  </a:cubicBezTo>
                  <a:cubicBezTo>
                    <a:pt x="8424" y="568"/>
                    <a:pt x="11955" y="1384"/>
                    <a:pt x="14753" y="3076"/>
                  </a:cubicBezTo>
                  <a:cubicBezTo>
                    <a:pt x="16060" y="3867"/>
                    <a:pt x="17641" y="4961"/>
                    <a:pt x="18340" y="6359"/>
                  </a:cubicBezTo>
                  <a:cubicBezTo>
                    <a:pt x="19617" y="8882"/>
                    <a:pt x="16304" y="9794"/>
                    <a:pt x="14419" y="10158"/>
                  </a:cubicBezTo>
                  <a:cubicBezTo>
                    <a:pt x="12230" y="10584"/>
                    <a:pt x="8735" y="10219"/>
                    <a:pt x="7398" y="12438"/>
                  </a:cubicBezTo>
                  <a:cubicBezTo>
                    <a:pt x="6546" y="13836"/>
                    <a:pt x="7306" y="16146"/>
                    <a:pt x="5726" y="16997"/>
                  </a:cubicBezTo>
                  <a:cubicBezTo>
                    <a:pt x="5286" y="17236"/>
                    <a:pt x="4754" y="17330"/>
                    <a:pt x="4193" y="17330"/>
                  </a:cubicBezTo>
                  <a:cubicBezTo>
                    <a:pt x="2892" y="17330"/>
                    <a:pt x="1429" y="16823"/>
                    <a:pt x="559" y="16420"/>
                  </a:cubicBezTo>
                  <a:cubicBezTo>
                    <a:pt x="512" y="16392"/>
                    <a:pt x="465" y="16380"/>
                    <a:pt x="421" y="16380"/>
                  </a:cubicBezTo>
                  <a:cubicBezTo>
                    <a:pt x="176" y="16380"/>
                    <a:pt x="2" y="16752"/>
                    <a:pt x="285" y="16906"/>
                  </a:cubicBezTo>
                  <a:cubicBezTo>
                    <a:pt x="1292" y="17388"/>
                    <a:pt x="2810" y="17862"/>
                    <a:pt x="4184" y="17862"/>
                  </a:cubicBezTo>
                  <a:cubicBezTo>
                    <a:pt x="5672" y="17862"/>
                    <a:pt x="6990" y="17306"/>
                    <a:pt x="7306" y="15599"/>
                  </a:cubicBezTo>
                  <a:cubicBezTo>
                    <a:pt x="7580" y="14110"/>
                    <a:pt x="7367" y="12620"/>
                    <a:pt x="8917" y="11769"/>
                  </a:cubicBezTo>
                  <a:cubicBezTo>
                    <a:pt x="9829" y="11253"/>
                    <a:pt x="10984" y="11192"/>
                    <a:pt x="11987" y="11070"/>
                  </a:cubicBezTo>
                  <a:cubicBezTo>
                    <a:pt x="14024" y="10827"/>
                    <a:pt x="16425" y="10675"/>
                    <a:pt x="18127" y="9429"/>
                  </a:cubicBezTo>
                  <a:cubicBezTo>
                    <a:pt x="21076" y="7271"/>
                    <a:pt x="17459" y="4140"/>
                    <a:pt x="15544" y="2894"/>
                  </a:cubicBezTo>
                  <a:cubicBezTo>
                    <a:pt x="12555" y="930"/>
                    <a:pt x="8681" y="0"/>
                    <a:pt x="4944"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7"/>
            <p:cNvSpPr/>
            <p:nvPr/>
          </p:nvSpPr>
          <p:spPr>
            <a:xfrm flipH="1">
              <a:off x="2683175" y="2545375"/>
              <a:ext cx="568025" cy="735925"/>
            </a:xfrm>
            <a:custGeom>
              <a:avLst/>
              <a:gdLst/>
              <a:ahLst/>
              <a:cxnLst/>
              <a:rect l="l" t="t" r="r" b="b"/>
              <a:pathLst>
                <a:path w="22721" h="29437" extrusionOk="0">
                  <a:moveTo>
                    <a:pt x="2805" y="0"/>
                  </a:moveTo>
                  <a:cubicBezTo>
                    <a:pt x="2011" y="0"/>
                    <a:pt x="1212" y="29"/>
                    <a:pt x="410" y="83"/>
                  </a:cubicBezTo>
                  <a:cubicBezTo>
                    <a:pt x="55" y="83"/>
                    <a:pt x="45" y="631"/>
                    <a:pt x="383" y="631"/>
                  </a:cubicBezTo>
                  <a:cubicBezTo>
                    <a:pt x="391" y="631"/>
                    <a:pt x="401" y="631"/>
                    <a:pt x="410" y="630"/>
                  </a:cubicBezTo>
                  <a:cubicBezTo>
                    <a:pt x="1200" y="580"/>
                    <a:pt x="1987" y="552"/>
                    <a:pt x="2770" y="552"/>
                  </a:cubicBezTo>
                  <a:cubicBezTo>
                    <a:pt x="7196" y="552"/>
                    <a:pt x="11467" y="1435"/>
                    <a:pt x="15213" y="4095"/>
                  </a:cubicBezTo>
                  <a:cubicBezTo>
                    <a:pt x="18191" y="6223"/>
                    <a:pt x="22204" y="10478"/>
                    <a:pt x="21170" y="14521"/>
                  </a:cubicBezTo>
                  <a:cubicBezTo>
                    <a:pt x="20471" y="17317"/>
                    <a:pt x="17584" y="18108"/>
                    <a:pt x="15273" y="19111"/>
                  </a:cubicBezTo>
                  <a:cubicBezTo>
                    <a:pt x="13541" y="19779"/>
                    <a:pt x="12052" y="20965"/>
                    <a:pt x="10988" y="22485"/>
                  </a:cubicBezTo>
                  <a:cubicBezTo>
                    <a:pt x="9741" y="24278"/>
                    <a:pt x="9286" y="26892"/>
                    <a:pt x="7462" y="28199"/>
                  </a:cubicBezTo>
                  <a:cubicBezTo>
                    <a:pt x="6826" y="28660"/>
                    <a:pt x="6148" y="28845"/>
                    <a:pt x="5458" y="28845"/>
                  </a:cubicBezTo>
                  <a:cubicBezTo>
                    <a:pt x="3738" y="28845"/>
                    <a:pt x="1941" y="27699"/>
                    <a:pt x="532" y="26831"/>
                  </a:cubicBezTo>
                  <a:cubicBezTo>
                    <a:pt x="485" y="26803"/>
                    <a:pt x="439" y="26791"/>
                    <a:pt x="396" y="26791"/>
                  </a:cubicBezTo>
                  <a:cubicBezTo>
                    <a:pt x="157" y="26791"/>
                    <a:pt x="0" y="27168"/>
                    <a:pt x="258" y="27348"/>
                  </a:cubicBezTo>
                  <a:cubicBezTo>
                    <a:pt x="1778" y="28271"/>
                    <a:pt x="3639" y="29437"/>
                    <a:pt x="5513" y="29437"/>
                  </a:cubicBezTo>
                  <a:cubicBezTo>
                    <a:pt x="5737" y="29437"/>
                    <a:pt x="5961" y="29420"/>
                    <a:pt x="6185" y="29384"/>
                  </a:cubicBezTo>
                  <a:cubicBezTo>
                    <a:pt x="8465" y="29020"/>
                    <a:pt x="9377" y="26801"/>
                    <a:pt x="10289" y="24947"/>
                  </a:cubicBezTo>
                  <a:cubicBezTo>
                    <a:pt x="10957" y="23548"/>
                    <a:pt x="11717" y="22241"/>
                    <a:pt x="12903" y="21178"/>
                  </a:cubicBezTo>
                  <a:cubicBezTo>
                    <a:pt x="14301" y="19962"/>
                    <a:pt x="15973" y="19506"/>
                    <a:pt x="17614" y="18807"/>
                  </a:cubicBezTo>
                  <a:cubicBezTo>
                    <a:pt x="19468" y="17986"/>
                    <a:pt x="21201" y="16709"/>
                    <a:pt x="21717" y="14673"/>
                  </a:cubicBezTo>
                  <a:cubicBezTo>
                    <a:pt x="22720" y="10813"/>
                    <a:pt x="19346" y="6740"/>
                    <a:pt x="16611" y="4490"/>
                  </a:cubicBezTo>
                  <a:cubicBezTo>
                    <a:pt x="12622" y="1158"/>
                    <a:pt x="7818" y="0"/>
                    <a:pt x="2805"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7"/>
            <p:cNvSpPr/>
            <p:nvPr/>
          </p:nvSpPr>
          <p:spPr>
            <a:xfrm flipH="1">
              <a:off x="2462800" y="2390950"/>
              <a:ext cx="787275" cy="1164775"/>
            </a:xfrm>
            <a:custGeom>
              <a:avLst/>
              <a:gdLst/>
              <a:ahLst/>
              <a:cxnLst/>
              <a:rect l="l" t="t" r="r" b="b"/>
              <a:pathLst>
                <a:path w="31491" h="46591" extrusionOk="0">
                  <a:moveTo>
                    <a:pt x="5526" y="1"/>
                  </a:moveTo>
                  <a:cubicBezTo>
                    <a:pt x="3776" y="1"/>
                    <a:pt x="2027" y="143"/>
                    <a:pt x="365" y="303"/>
                  </a:cubicBezTo>
                  <a:cubicBezTo>
                    <a:pt x="10" y="332"/>
                    <a:pt x="0" y="881"/>
                    <a:pt x="338" y="881"/>
                  </a:cubicBezTo>
                  <a:cubicBezTo>
                    <a:pt x="347" y="881"/>
                    <a:pt x="356" y="881"/>
                    <a:pt x="365" y="880"/>
                  </a:cubicBezTo>
                  <a:cubicBezTo>
                    <a:pt x="2007" y="717"/>
                    <a:pt x="3707" y="583"/>
                    <a:pt x="5401" y="583"/>
                  </a:cubicBezTo>
                  <a:cubicBezTo>
                    <a:pt x="7188" y="583"/>
                    <a:pt x="8968" y="732"/>
                    <a:pt x="10669" y="1154"/>
                  </a:cubicBezTo>
                  <a:cubicBezTo>
                    <a:pt x="14013" y="1974"/>
                    <a:pt x="17052" y="4132"/>
                    <a:pt x="19697" y="6291"/>
                  </a:cubicBezTo>
                  <a:cubicBezTo>
                    <a:pt x="21794" y="8053"/>
                    <a:pt x="23982" y="9877"/>
                    <a:pt x="25958" y="11792"/>
                  </a:cubicBezTo>
                  <a:cubicBezTo>
                    <a:pt x="28390" y="14193"/>
                    <a:pt x="30001" y="17233"/>
                    <a:pt x="28207" y="20485"/>
                  </a:cubicBezTo>
                  <a:cubicBezTo>
                    <a:pt x="27052" y="22522"/>
                    <a:pt x="25229" y="24102"/>
                    <a:pt x="24165" y="26200"/>
                  </a:cubicBezTo>
                  <a:cubicBezTo>
                    <a:pt x="23010" y="28479"/>
                    <a:pt x="23101" y="30911"/>
                    <a:pt x="23618" y="33373"/>
                  </a:cubicBezTo>
                  <a:cubicBezTo>
                    <a:pt x="24195" y="36109"/>
                    <a:pt x="25046" y="38935"/>
                    <a:pt x="25077" y="41762"/>
                  </a:cubicBezTo>
                  <a:cubicBezTo>
                    <a:pt x="25125" y="44656"/>
                    <a:pt x="22801" y="46019"/>
                    <a:pt x="20276" y="46019"/>
                  </a:cubicBezTo>
                  <a:cubicBezTo>
                    <a:pt x="19618" y="46019"/>
                    <a:pt x="18946" y="45926"/>
                    <a:pt x="18298" y="45744"/>
                  </a:cubicBezTo>
                  <a:cubicBezTo>
                    <a:pt x="15259" y="44832"/>
                    <a:pt x="12888" y="42461"/>
                    <a:pt x="10122" y="40972"/>
                  </a:cubicBezTo>
                  <a:cubicBezTo>
                    <a:pt x="7430" y="39504"/>
                    <a:pt x="4471" y="38911"/>
                    <a:pt x="1441" y="38911"/>
                  </a:cubicBezTo>
                  <a:cubicBezTo>
                    <a:pt x="1083" y="38911"/>
                    <a:pt x="724" y="38919"/>
                    <a:pt x="365" y="38935"/>
                  </a:cubicBezTo>
                  <a:cubicBezTo>
                    <a:pt x="0" y="38935"/>
                    <a:pt x="0" y="39513"/>
                    <a:pt x="365" y="39513"/>
                  </a:cubicBezTo>
                  <a:cubicBezTo>
                    <a:pt x="732" y="39491"/>
                    <a:pt x="1099" y="39480"/>
                    <a:pt x="1465" y="39480"/>
                  </a:cubicBezTo>
                  <a:cubicBezTo>
                    <a:pt x="5100" y="39480"/>
                    <a:pt x="8665" y="40570"/>
                    <a:pt x="11703" y="42613"/>
                  </a:cubicBezTo>
                  <a:cubicBezTo>
                    <a:pt x="14104" y="44194"/>
                    <a:pt x="16505" y="46200"/>
                    <a:pt x="19423" y="46534"/>
                  </a:cubicBezTo>
                  <a:cubicBezTo>
                    <a:pt x="19720" y="46571"/>
                    <a:pt x="20030" y="46591"/>
                    <a:pt x="20347" y="46591"/>
                  </a:cubicBezTo>
                  <a:cubicBezTo>
                    <a:pt x="22106" y="46591"/>
                    <a:pt x="24063" y="45992"/>
                    <a:pt x="25016" y="44498"/>
                  </a:cubicBezTo>
                  <a:cubicBezTo>
                    <a:pt x="26141" y="42765"/>
                    <a:pt x="25563" y="40425"/>
                    <a:pt x="25259" y="38540"/>
                  </a:cubicBezTo>
                  <a:cubicBezTo>
                    <a:pt x="24621" y="34710"/>
                    <a:pt x="22767" y="30455"/>
                    <a:pt x="24560" y="26686"/>
                  </a:cubicBezTo>
                  <a:cubicBezTo>
                    <a:pt x="25715" y="24193"/>
                    <a:pt x="28025" y="22461"/>
                    <a:pt x="29119" y="19938"/>
                  </a:cubicBezTo>
                  <a:cubicBezTo>
                    <a:pt x="31490" y="14406"/>
                    <a:pt x="25046" y="10272"/>
                    <a:pt x="21581" y="7172"/>
                  </a:cubicBezTo>
                  <a:cubicBezTo>
                    <a:pt x="18785" y="4649"/>
                    <a:pt x="15654" y="2278"/>
                    <a:pt x="12098" y="971"/>
                  </a:cubicBezTo>
                  <a:cubicBezTo>
                    <a:pt x="10029" y="236"/>
                    <a:pt x="7777" y="1"/>
                    <a:pt x="552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7"/>
            <p:cNvSpPr/>
            <p:nvPr/>
          </p:nvSpPr>
          <p:spPr>
            <a:xfrm flipH="1">
              <a:off x="234800" y="1391650"/>
              <a:ext cx="3017050" cy="3842725"/>
            </a:xfrm>
            <a:custGeom>
              <a:avLst/>
              <a:gdLst/>
              <a:ahLst/>
              <a:cxnLst/>
              <a:rect l="l" t="t" r="r" b="b"/>
              <a:pathLst>
                <a:path w="120682" h="153709" extrusionOk="0">
                  <a:moveTo>
                    <a:pt x="90992" y="678"/>
                  </a:moveTo>
                  <a:cubicBezTo>
                    <a:pt x="89416" y="678"/>
                    <a:pt x="87841" y="717"/>
                    <a:pt x="86273" y="760"/>
                  </a:cubicBezTo>
                  <a:cubicBezTo>
                    <a:pt x="76760" y="1064"/>
                    <a:pt x="66881" y="0"/>
                    <a:pt x="58066" y="4347"/>
                  </a:cubicBezTo>
                  <a:cubicBezTo>
                    <a:pt x="53173" y="6748"/>
                    <a:pt x="49647" y="10578"/>
                    <a:pt x="46941" y="15259"/>
                  </a:cubicBezTo>
                  <a:cubicBezTo>
                    <a:pt x="44479" y="19484"/>
                    <a:pt x="42321" y="24043"/>
                    <a:pt x="39008" y="27721"/>
                  </a:cubicBezTo>
                  <a:cubicBezTo>
                    <a:pt x="36442" y="30565"/>
                    <a:pt x="33277" y="32108"/>
                    <a:pt x="29742" y="32108"/>
                  </a:cubicBezTo>
                  <a:cubicBezTo>
                    <a:pt x="28630" y="32108"/>
                    <a:pt x="27481" y="31955"/>
                    <a:pt x="26303" y="31642"/>
                  </a:cubicBezTo>
                  <a:cubicBezTo>
                    <a:pt x="19433" y="29818"/>
                    <a:pt x="13385" y="24955"/>
                    <a:pt x="8004" y="20548"/>
                  </a:cubicBezTo>
                  <a:cubicBezTo>
                    <a:pt x="5603" y="18572"/>
                    <a:pt x="3324" y="16384"/>
                    <a:pt x="558" y="14864"/>
                  </a:cubicBezTo>
                  <a:cubicBezTo>
                    <a:pt x="511" y="14836"/>
                    <a:pt x="464" y="14824"/>
                    <a:pt x="420" y="14824"/>
                  </a:cubicBezTo>
                  <a:cubicBezTo>
                    <a:pt x="175" y="14824"/>
                    <a:pt x="1" y="15196"/>
                    <a:pt x="284" y="15350"/>
                  </a:cubicBezTo>
                  <a:cubicBezTo>
                    <a:pt x="3354" y="17052"/>
                    <a:pt x="5938" y="19606"/>
                    <a:pt x="8643" y="21794"/>
                  </a:cubicBezTo>
                  <a:cubicBezTo>
                    <a:pt x="11074" y="23800"/>
                    <a:pt x="13597" y="25654"/>
                    <a:pt x="16211" y="27387"/>
                  </a:cubicBezTo>
                  <a:cubicBezTo>
                    <a:pt x="20226" y="29970"/>
                    <a:pt x="25019" y="32734"/>
                    <a:pt x="29942" y="32734"/>
                  </a:cubicBezTo>
                  <a:cubicBezTo>
                    <a:pt x="30349" y="32734"/>
                    <a:pt x="30757" y="32715"/>
                    <a:pt x="31166" y="32676"/>
                  </a:cubicBezTo>
                  <a:cubicBezTo>
                    <a:pt x="39859" y="31825"/>
                    <a:pt x="43902" y="21581"/>
                    <a:pt x="47671" y="15107"/>
                  </a:cubicBezTo>
                  <a:cubicBezTo>
                    <a:pt x="50741" y="9818"/>
                    <a:pt x="55118" y="5897"/>
                    <a:pt x="60893" y="3739"/>
                  </a:cubicBezTo>
                  <a:cubicBezTo>
                    <a:pt x="65741" y="1946"/>
                    <a:pt x="71002" y="1418"/>
                    <a:pt x="76153" y="1418"/>
                  </a:cubicBezTo>
                  <a:cubicBezTo>
                    <a:pt x="76589" y="1418"/>
                    <a:pt x="77024" y="1422"/>
                    <a:pt x="77459" y="1429"/>
                  </a:cubicBezTo>
                  <a:cubicBezTo>
                    <a:pt x="77955" y="1440"/>
                    <a:pt x="78453" y="1445"/>
                    <a:pt x="78954" y="1445"/>
                  </a:cubicBezTo>
                  <a:cubicBezTo>
                    <a:pt x="82900" y="1445"/>
                    <a:pt x="86956" y="1144"/>
                    <a:pt x="90976" y="1144"/>
                  </a:cubicBezTo>
                  <a:cubicBezTo>
                    <a:pt x="94995" y="1144"/>
                    <a:pt x="98977" y="1445"/>
                    <a:pt x="102778" y="2645"/>
                  </a:cubicBezTo>
                  <a:cubicBezTo>
                    <a:pt x="107429" y="4104"/>
                    <a:pt x="110651" y="7539"/>
                    <a:pt x="110134" y="12675"/>
                  </a:cubicBezTo>
                  <a:cubicBezTo>
                    <a:pt x="109617" y="17934"/>
                    <a:pt x="106243" y="22463"/>
                    <a:pt x="105453" y="27660"/>
                  </a:cubicBezTo>
                  <a:cubicBezTo>
                    <a:pt x="104784" y="31855"/>
                    <a:pt x="106487" y="35290"/>
                    <a:pt x="109161" y="38390"/>
                  </a:cubicBezTo>
                  <a:cubicBezTo>
                    <a:pt x="111927" y="41612"/>
                    <a:pt x="115696" y="44560"/>
                    <a:pt x="116943" y="48785"/>
                  </a:cubicBezTo>
                  <a:cubicBezTo>
                    <a:pt x="118310" y="53527"/>
                    <a:pt x="115788" y="58238"/>
                    <a:pt x="111502" y="60366"/>
                  </a:cubicBezTo>
                  <a:cubicBezTo>
                    <a:pt x="107338" y="62463"/>
                    <a:pt x="102444" y="62950"/>
                    <a:pt x="97854" y="63497"/>
                  </a:cubicBezTo>
                  <a:cubicBezTo>
                    <a:pt x="90012" y="64409"/>
                    <a:pt x="80407" y="65837"/>
                    <a:pt x="77550" y="74530"/>
                  </a:cubicBezTo>
                  <a:cubicBezTo>
                    <a:pt x="75969" y="79272"/>
                    <a:pt x="77367" y="84014"/>
                    <a:pt x="78644" y="88604"/>
                  </a:cubicBezTo>
                  <a:cubicBezTo>
                    <a:pt x="80529" y="95260"/>
                    <a:pt x="82413" y="101978"/>
                    <a:pt x="83234" y="108847"/>
                  </a:cubicBezTo>
                  <a:cubicBezTo>
                    <a:pt x="84055" y="115564"/>
                    <a:pt x="84146" y="122434"/>
                    <a:pt x="82079" y="128938"/>
                  </a:cubicBezTo>
                  <a:cubicBezTo>
                    <a:pt x="80012" y="135352"/>
                    <a:pt x="76364" y="141157"/>
                    <a:pt x="72079" y="146325"/>
                  </a:cubicBezTo>
                  <a:cubicBezTo>
                    <a:pt x="70073" y="148756"/>
                    <a:pt x="67945" y="151036"/>
                    <a:pt x="65665" y="153225"/>
                  </a:cubicBezTo>
                  <a:cubicBezTo>
                    <a:pt x="65478" y="153412"/>
                    <a:pt x="65670" y="153708"/>
                    <a:pt x="65893" y="153708"/>
                  </a:cubicBezTo>
                  <a:cubicBezTo>
                    <a:pt x="65959" y="153708"/>
                    <a:pt x="66028" y="153682"/>
                    <a:pt x="66091" y="153620"/>
                  </a:cubicBezTo>
                  <a:cubicBezTo>
                    <a:pt x="74814" y="145139"/>
                    <a:pt x="82869" y="134379"/>
                    <a:pt x="84146" y="121887"/>
                  </a:cubicBezTo>
                  <a:cubicBezTo>
                    <a:pt x="84845" y="115200"/>
                    <a:pt x="83994" y="108330"/>
                    <a:pt x="82626" y="101795"/>
                  </a:cubicBezTo>
                  <a:cubicBezTo>
                    <a:pt x="81927" y="98513"/>
                    <a:pt x="81076" y="95260"/>
                    <a:pt x="80194" y="92038"/>
                  </a:cubicBezTo>
                  <a:cubicBezTo>
                    <a:pt x="79343" y="88908"/>
                    <a:pt x="78249" y="85777"/>
                    <a:pt x="77702" y="82585"/>
                  </a:cubicBezTo>
                  <a:cubicBezTo>
                    <a:pt x="76820" y="77540"/>
                    <a:pt x="77945" y="72403"/>
                    <a:pt x="81988" y="68998"/>
                  </a:cubicBezTo>
                  <a:cubicBezTo>
                    <a:pt x="85878" y="65746"/>
                    <a:pt x="90863" y="64895"/>
                    <a:pt x="95726" y="64317"/>
                  </a:cubicBezTo>
                  <a:cubicBezTo>
                    <a:pt x="102748" y="63497"/>
                    <a:pt x="114055" y="63223"/>
                    <a:pt x="117064" y="55351"/>
                  </a:cubicBezTo>
                  <a:cubicBezTo>
                    <a:pt x="120681" y="45959"/>
                    <a:pt x="110590" y="41430"/>
                    <a:pt x="106973" y="34287"/>
                  </a:cubicBezTo>
                  <a:cubicBezTo>
                    <a:pt x="102201" y="24864"/>
                    <a:pt x="115696" y="14773"/>
                    <a:pt x="108979" y="5928"/>
                  </a:cubicBezTo>
                  <a:cubicBezTo>
                    <a:pt x="106760" y="3010"/>
                    <a:pt x="102961" y="1855"/>
                    <a:pt x="99526" y="1277"/>
                  </a:cubicBezTo>
                  <a:cubicBezTo>
                    <a:pt x="96706" y="807"/>
                    <a:pt x="93847" y="678"/>
                    <a:pt x="90992" y="678"/>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7"/>
            <p:cNvSpPr/>
            <p:nvPr/>
          </p:nvSpPr>
          <p:spPr>
            <a:xfrm flipH="1">
              <a:off x="414150" y="1539475"/>
              <a:ext cx="2837025" cy="3694575"/>
            </a:xfrm>
            <a:custGeom>
              <a:avLst/>
              <a:gdLst/>
              <a:ahLst/>
              <a:cxnLst/>
              <a:rect l="l" t="t" r="r" b="b"/>
              <a:pathLst>
                <a:path w="113481" h="147783" extrusionOk="0">
                  <a:moveTo>
                    <a:pt x="89272" y="0"/>
                  </a:moveTo>
                  <a:cubicBezTo>
                    <a:pt x="87830" y="0"/>
                    <a:pt x="86389" y="54"/>
                    <a:pt x="84970" y="106"/>
                  </a:cubicBezTo>
                  <a:cubicBezTo>
                    <a:pt x="79316" y="288"/>
                    <a:pt x="73602" y="45"/>
                    <a:pt x="68161" y="1869"/>
                  </a:cubicBezTo>
                  <a:cubicBezTo>
                    <a:pt x="63936" y="3297"/>
                    <a:pt x="59468" y="5851"/>
                    <a:pt x="57036" y="9711"/>
                  </a:cubicBezTo>
                  <a:cubicBezTo>
                    <a:pt x="54027" y="14483"/>
                    <a:pt x="53510" y="20380"/>
                    <a:pt x="50349" y="25121"/>
                  </a:cubicBezTo>
                  <a:cubicBezTo>
                    <a:pt x="47310" y="29650"/>
                    <a:pt x="42629" y="33237"/>
                    <a:pt x="37218" y="34362"/>
                  </a:cubicBezTo>
                  <a:cubicBezTo>
                    <a:pt x="36120" y="34586"/>
                    <a:pt x="35041" y="34688"/>
                    <a:pt x="33980" y="34688"/>
                  </a:cubicBezTo>
                  <a:cubicBezTo>
                    <a:pt x="29139" y="34688"/>
                    <a:pt x="24667" y="32560"/>
                    <a:pt x="20379" y="30167"/>
                  </a:cubicBezTo>
                  <a:cubicBezTo>
                    <a:pt x="16124" y="27766"/>
                    <a:pt x="11990" y="24757"/>
                    <a:pt x="7096" y="23845"/>
                  </a:cubicBezTo>
                  <a:cubicBezTo>
                    <a:pt x="6098" y="23656"/>
                    <a:pt x="5088" y="23563"/>
                    <a:pt x="4080" y="23563"/>
                  </a:cubicBezTo>
                  <a:cubicBezTo>
                    <a:pt x="2815" y="23563"/>
                    <a:pt x="1552" y="23709"/>
                    <a:pt x="318" y="23997"/>
                  </a:cubicBezTo>
                  <a:cubicBezTo>
                    <a:pt x="1" y="24083"/>
                    <a:pt x="94" y="24579"/>
                    <a:pt x="414" y="24579"/>
                  </a:cubicBezTo>
                  <a:cubicBezTo>
                    <a:pt x="432" y="24579"/>
                    <a:pt x="451" y="24577"/>
                    <a:pt x="470" y="24574"/>
                  </a:cubicBezTo>
                  <a:cubicBezTo>
                    <a:pt x="1679" y="24284"/>
                    <a:pt x="2854" y="24154"/>
                    <a:pt x="4000" y="24154"/>
                  </a:cubicBezTo>
                  <a:cubicBezTo>
                    <a:pt x="13196" y="24154"/>
                    <a:pt x="20565" y="32564"/>
                    <a:pt x="29376" y="34726"/>
                  </a:cubicBezTo>
                  <a:cubicBezTo>
                    <a:pt x="30796" y="35080"/>
                    <a:pt x="32217" y="35247"/>
                    <a:pt x="33619" y="35247"/>
                  </a:cubicBezTo>
                  <a:cubicBezTo>
                    <a:pt x="41129" y="35247"/>
                    <a:pt x="48120" y="30448"/>
                    <a:pt x="51808" y="23814"/>
                  </a:cubicBezTo>
                  <a:cubicBezTo>
                    <a:pt x="54513" y="18981"/>
                    <a:pt x="54939" y="12750"/>
                    <a:pt x="58647" y="8495"/>
                  </a:cubicBezTo>
                  <a:cubicBezTo>
                    <a:pt x="62173" y="4422"/>
                    <a:pt x="67705" y="2142"/>
                    <a:pt x="72903" y="1291"/>
                  </a:cubicBezTo>
                  <a:cubicBezTo>
                    <a:pt x="75912" y="805"/>
                    <a:pt x="78921" y="805"/>
                    <a:pt x="81961" y="744"/>
                  </a:cubicBezTo>
                  <a:cubicBezTo>
                    <a:pt x="84388" y="718"/>
                    <a:pt x="86816" y="580"/>
                    <a:pt x="89244" y="580"/>
                  </a:cubicBezTo>
                  <a:cubicBezTo>
                    <a:pt x="89643" y="580"/>
                    <a:pt x="90042" y="584"/>
                    <a:pt x="90441" y="592"/>
                  </a:cubicBezTo>
                  <a:cubicBezTo>
                    <a:pt x="95456" y="714"/>
                    <a:pt x="101809" y="1929"/>
                    <a:pt x="104575" y="6732"/>
                  </a:cubicBezTo>
                  <a:cubicBezTo>
                    <a:pt x="107371" y="11595"/>
                    <a:pt x="103298" y="16945"/>
                    <a:pt x="102478" y="21778"/>
                  </a:cubicBezTo>
                  <a:cubicBezTo>
                    <a:pt x="101748" y="26064"/>
                    <a:pt x="102873" y="30623"/>
                    <a:pt x="105061" y="34301"/>
                  </a:cubicBezTo>
                  <a:cubicBezTo>
                    <a:pt x="107371" y="38131"/>
                    <a:pt x="113481" y="43176"/>
                    <a:pt x="110715" y="48192"/>
                  </a:cubicBezTo>
                  <a:cubicBezTo>
                    <a:pt x="108587" y="52052"/>
                    <a:pt x="103329" y="53116"/>
                    <a:pt x="99317" y="53602"/>
                  </a:cubicBezTo>
                  <a:cubicBezTo>
                    <a:pt x="95213" y="54088"/>
                    <a:pt x="91079" y="53936"/>
                    <a:pt x="87006" y="54787"/>
                  </a:cubicBezTo>
                  <a:cubicBezTo>
                    <a:pt x="83055" y="55638"/>
                    <a:pt x="79134" y="57189"/>
                    <a:pt x="75942" y="59742"/>
                  </a:cubicBezTo>
                  <a:cubicBezTo>
                    <a:pt x="73389" y="61748"/>
                    <a:pt x="71322" y="64453"/>
                    <a:pt x="70501" y="67645"/>
                  </a:cubicBezTo>
                  <a:cubicBezTo>
                    <a:pt x="69407" y="71931"/>
                    <a:pt x="70258" y="77037"/>
                    <a:pt x="71049" y="81323"/>
                  </a:cubicBezTo>
                  <a:cubicBezTo>
                    <a:pt x="72112" y="87128"/>
                    <a:pt x="74453" y="92569"/>
                    <a:pt x="75517" y="98375"/>
                  </a:cubicBezTo>
                  <a:cubicBezTo>
                    <a:pt x="76550" y="104059"/>
                    <a:pt x="76915" y="110077"/>
                    <a:pt x="75456" y="115700"/>
                  </a:cubicBezTo>
                  <a:cubicBezTo>
                    <a:pt x="72812" y="126156"/>
                    <a:pt x="65365" y="134545"/>
                    <a:pt x="57522" y="141597"/>
                  </a:cubicBezTo>
                  <a:cubicBezTo>
                    <a:pt x="55395" y="143512"/>
                    <a:pt x="53237" y="145397"/>
                    <a:pt x="51109" y="147312"/>
                  </a:cubicBezTo>
                  <a:cubicBezTo>
                    <a:pt x="50896" y="147501"/>
                    <a:pt x="51107" y="147783"/>
                    <a:pt x="51340" y="147783"/>
                  </a:cubicBezTo>
                  <a:cubicBezTo>
                    <a:pt x="51406" y="147783"/>
                    <a:pt x="51474" y="147760"/>
                    <a:pt x="51535" y="147707"/>
                  </a:cubicBezTo>
                  <a:cubicBezTo>
                    <a:pt x="59589" y="140473"/>
                    <a:pt x="67948" y="133482"/>
                    <a:pt x="72994" y="123664"/>
                  </a:cubicBezTo>
                  <a:cubicBezTo>
                    <a:pt x="78040" y="113907"/>
                    <a:pt x="77675" y="103116"/>
                    <a:pt x="74787" y="92751"/>
                  </a:cubicBezTo>
                  <a:cubicBezTo>
                    <a:pt x="73024" y="86460"/>
                    <a:pt x="71079" y="80532"/>
                    <a:pt x="70775" y="73937"/>
                  </a:cubicBezTo>
                  <a:cubicBezTo>
                    <a:pt x="70562" y="69438"/>
                    <a:pt x="71079" y="65547"/>
                    <a:pt x="74240" y="62082"/>
                  </a:cubicBezTo>
                  <a:cubicBezTo>
                    <a:pt x="77310" y="58708"/>
                    <a:pt x="81657" y="56702"/>
                    <a:pt x="86034" y="55608"/>
                  </a:cubicBezTo>
                  <a:cubicBezTo>
                    <a:pt x="90593" y="54483"/>
                    <a:pt x="95183" y="54727"/>
                    <a:pt x="99803" y="54119"/>
                  </a:cubicBezTo>
                  <a:cubicBezTo>
                    <a:pt x="103359" y="53632"/>
                    <a:pt x="107402" y="52751"/>
                    <a:pt x="110016" y="50076"/>
                  </a:cubicBezTo>
                  <a:cubicBezTo>
                    <a:pt x="112964" y="47006"/>
                    <a:pt x="111870" y="43085"/>
                    <a:pt x="109803" y="39833"/>
                  </a:cubicBezTo>
                  <a:cubicBezTo>
                    <a:pt x="108526" y="37796"/>
                    <a:pt x="106794" y="36064"/>
                    <a:pt x="105578" y="33997"/>
                  </a:cubicBezTo>
                  <a:cubicBezTo>
                    <a:pt x="104119" y="31626"/>
                    <a:pt x="103238" y="28951"/>
                    <a:pt x="102934" y="26155"/>
                  </a:cubicBezTo>
                  <a:cubicBezTo>
                    <a:pt x="102660" y="23267"/>
                    <a:pt x="103207" y="20623"/>
                    <a:pt x="104149" y="17918"/>
                  </a:cubicBezTo>
                  <a:cubicBezTo>
                    <a:pt x="105001" y="15547"/>
                    <a:pt x="106034" y="13145"/>
                    <a:pt x="106125" y="10623"/>
                  </a:cubicBezTo>
                  <a:cubicBezTo>
                    <a:pt x="106277" y="6641"/>
                    <a:pt x="103298" y="3601"/>
                    <a:pt x="99894" y="1960"/>
                  </a:cubicBezTo>
                  <a:cubicBezTo>
                    <a:pt x="96581" y="347"/>
                    <a:pt x="92925" y="0"/>
                    <a:pt x="89272"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7"/>
            <p:cNvSpPr/>
            <p:nvPr/>
          </p:nvSpPr>
          <p:spPr>
            <a:xfrm flipH="1">
              <a:off x="1942275" y="3649925"/>
              <a:ext cx="1308875" cy="1584850"/>
            </a:xfrm>
            <a:custGeom>
              <a:avLst/>
              <a:gdLst/>
              <a:ahLst/>
              <a:cxnLst/>
              <a:rect l="l" t="t" r="r" b="b"/>
              <a:pathLst>
                <a:path w="52355" h="63394" extrusionOk="0">
                  <a:moveTo>
                    <a:pt x="411" y="0"/>
                  </a:moveTo>
                  <a:cubicBezTo>
                    <a:pt x="92" y="0"/>
                    <a:pt x="1" y="468"/>
                    <a:pt x="317" y="583"/>
                  </a:cubicBezTo>
                  <a:cubicBezTo>
                    <a:pt x="3903" y="1646"/>
                    <a:pt x="7338" y="3105"/>
                    <a:pt x="10621" y="4929"/>
                  </a:cubicBezTo>
                  <a:cubicBezTo>
                    <a:pt x="13387" y="6479"/>
                    <a:pt x="16609" y="7756"/>
                    <a:pt x="17582" y="11069"/>
                  </a:cubicBezTo>
                  <a:cubicBezTo>
                    <a:pt x="18463" y="14048"/>
                    <a:pt x="17916" y="17331"/>
                    <a:pt x="18007" y="20370"/>
                  </a:cubicBezTo>
                  <a:cubicBezTo>
                    <a:pt x="18068" y="22923"/>
                    <a:pt x="18797" y="25416"/>
                    <a:pt x="20104" y="27604"/>
                  </a:cubicBezTo>
                  <a:cubicBezTo>
                    <a:pt x="22901" y="32376"/>
                    <a:pt x="27855" y="37027"/>
                    <a:pt x="33144" y="38881"/>
                  </a:cubicBezTo>
                  <a:cubicBezTo>
                    <a:pt x="38311" y="40705"/>
                    <a:pt x="48676" y="39246"/>
                    <a:pt x="50895" y="45690"/>
                  </a:cubicBezTo>
                  <a:cubicBezTo>
                    <a:pt x="51868" y="48577"/>
                    <a:pt x="50530" y="51921"/>
                    <a:pt x="49193" y="54474"/>
                  </a:cubicBezTo>
                  <a:cubicBezTo>
                    <a:pt x="47643" y="57483"/>
                    <a:pt x="45637" y="60249"/>
                    <a:pt x="43539" y="62894"/>
                  </a:cubicBezTo>
                  <a:cubicBezTo>
                    <a:pt x="43356" y="63100"/>
                    <a:pt x="43536" y="63394"/>
                    <a:pt x="43741" y="63394"/>
                  </a:cubicBezTo>
                  <a:cubicBezTo>
                    <a:pt x="43807" y="63394"/>
                    <a:pt x="43875" y="63363"/>
                    <a:pt x="43935" y="63289"/>
                  </a:cubicBezTo>
                  <a:cubicBezTo>
                    <a:pt x="47217" y="59185"/>
                    <a:pt x="51138" y="54231"/>
                    <a:pt x="51716" y="48790"/>
                  </a:cubicBezTo>
                  <a:cubicBezTo>
                    <a:pt x="52354" y="42863"/>
                    <a:pt x="46853" y="40705"/>
                    <a:pt x="41928" y="39945"/>
                  </a:cubicBezTo>
                  <a:cubicBezTo>
                    <a:pt x="38190" y="39337"/>
                    <a:pt x="34390" y="39185"/>
                    <a:pt x="31016" y="37300"/>
                  </a:cubicBezTo>
                  <a:cubicBezTo>
                    <a:pt x="27703" y="35446"/>
                    <a:pt x="24785" y="32954"/>
                    <a:pt x="22414" y="29975"/>
                  </a:cubicBezTo>
                  <a:cubicBezTo>
                    <a:pt x="20013" y="26936"/>
                    <a:pt x="18615" y="23714"/>
                    <a:pt x="18585" y="19823"/>
                  </a:cubicBezTo>
                  <a:cubicBezTo>
                    <a:pt x="18524" y="16814"/>
                    <a:pt x="18980" y="13622"/>
                    <a:pt x="18068" y="10674"/>
                  </a:cubicBezTo>
                  <a:cubicBezTo>
                    <a:pt x="17126" y="7665"/>
                    <a:pt x="14360" y="6327"/>
                    <a:pt x="11776" y="4899"/>
                  </a:cubicBezTo>
                  <a:cubicBezTo>
                    <a:pt x="8189" y="2893"/>
                    <a:pt x="4390" y="1251"/>
                    <a:pt x="469" y="5"/>
                  </a:cubicBezTo>
                  <a:cubicBezTo>
                    <a:pt x="449" y="2"/>
                    <a:pt x="429" y="0"/>
                    <a:pt x="411"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7"/>
            <p:cNvSpPr/>
            <p:nvPr/>
          </p:nvSpPr>
          <p:spPr>
            <a:xfrm flipH="1">
              <a:off x="2308550" y="3951450"/>
              <a:ext cx="942375" cy="1283000"/>
            </a:xfrm>
            <a:custGeom>
              <a:avLst/>
              <a:gdLst/>
              <a:ahLst/>
              <a:cxnLst/>
              <a:rect l="l" t="t" r="r" b="b"/>
              <a:pathLst>
                <a:path w="37695" h="51320" extrusionOk="0">
                  <a:moveTo>
                    <a:pt x="377" y="0"/>
                  </a:moveTo>
                  <a:cubicBezTo>
                    <a:pt x="78" y="0"/>
                    <a:pt x="0" y="446"/>
                    <a:pt x="308" y="558"/>
                  </a:cubicBezTo>
                  <a:cubicBezTo>
                    <a:pt x="5536" y="2078"/>
                    <a:pt x="7512" y="8066"/>
                    <a:pt x="9761" y="12473"/>
                  </a:cubicBezTo>
                  <a:cubicBezTo>
                    <a:pt x="12284" y="17489"/>
                    <a:pt x="14776" y="21987"/>
                    <a:pt x="18819" y="25908"/>
                  </a:cubicBezTo>
                  <a:cubicBezTo>
                    <a:pt x="22284" y="29252"/>
                    <a:pt x="25992" y="31957"/>
                    <a:pt x="29822" y="34844"/>
                  </a:cubicBezTo>
                  <a:cubicBezTo>
                    <a:pt x="31919" y="36425"/>
                    <a:pt x="34108" y="38158"/>
                    <a:pt x="35384" y="40528"/>
                  </a:cubicBezTo>
                  <a:cubicBezTo>
                    <a:pt x="37208" y="43933"/>
                    <a:pt x="36418" y="47580"/>
                    <a:pt x="34868" y="50893"/>
                  </a:cubicBezTo>
                  <a:cubicBezTo>
                    <a:pt x="34765" y="51120"/>
                    <a:pt x="34955" y="51319"/>
                    <a:pt x="35136" y="51319"/>
                  </a:cubicBezTo>
                  <a:cubicBezTo>
                    <a:pt x="35222" y="51319"/>
                    <a:pt x="35305" y="51274"/>
                    <a:pt x="35354" y="51167"/>
                  </a:cubicBezTo>
                  <a:cubicBezTo>
                    <a:pt x="37694" y="46182"/>
                    <a:pt x="37603" y="41288"/>
                    <a:pt x="33561" y="37246"/>
                  </a:cubicBezTo>
                  <a:cubicBezTo>
                    <a:pt x="31676" y="35361"/>
                    <a:pt x="29457" y="33841"/>
                    <a:pt x="27330" y="32322"/>
                  </a:cubicBezTo>
                  <a:cubicBezTo>
                    <a:pt x="24959" y="30619"/>
                    <a:pt x="22709" y="28796"/>
                    <a:pt x="20612" y="26820"/>
                  </a:cubicBezTo>
                  <a:cubicBezTo>
                    <a:pt x="18241" y="24601"/>
                    <a:pt x="15931" y="22321"/>
                    <a:pt x="14199" y="19586"/>
                  </a:cubicBezTo>
                  <a:cubicBezTo>
                    <a:pt x="12375" y="16759"/>
                    <a:pt x="11007" y="13628"/>
                    <a:pt x="9457" y="10619"/>
                  </a:cubicBezTo>
                  <a:cubicBezTo>
                    <a:pt x="7268" y="6364"/>
                    <a:pt x="5475" y="1470"/>
                    <a:pt x="460" y="11"/>
                  </a:cubicBezTo>
                  <a:cubicBezTo>
                    <a:pt x="430" y="4"/>
                    <a:pt x="403" y="0"/>
                    <a:pt x="377"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7"/>
            <p:cNvSpPr/>
            <p:nvPr/>
          </p:nvSpPr>
          <p:spPr>
            <a:xfrm flipH="1">
              <a:off x="2416450" y="4138150"/>
              <a:ext cx="834650" cy="1096200"/>
            </a:xfrm>
            <a:custGeom>
              <a:avLst/>
              <a:gdLst/>
              <a:ahLst/>
              <a:cxnLst/>
              <a:rect l="l" t="t" r="r" b="b"/>
              <a:pathLst>
                <a:path w="33386" h="43848" extrusionOk="0">
                  <a:moveTo>
                    <a:pt x="410" y="0"/>
                  </a:moveTo>
                  <a:cubicBezTo>
                    <a:pt x="170" y="0"/>
                    <a:pt x="0" y="390"/>
                    <a:pt x="254" y="568"/>
                  </a:cubicBezTo>
                  <a:cubicBezTo>
                    <a:pt x="2290" y="1996"/>
                    <a:pt x="2959" y="4063"/>
                    <a:pt x="3780" y="6282"/>
                  </a:cubicBezTo>
                  <a:cubicBezTo>
                    <a:pt x="4479" y="8197"/>
                    <a:pt x="5421" y="10021"/>
                    <a:pt x="6607" y="11692"/>
                  </a:cubicBezTo>
                  <a:cubicBezTo>
                    <a:pt x="9008" y="15036"/>
                    <a:pt x="12169" y="17741"/>
                    <a:pt x="15330" y="20355"/>
                  </a:cubicBezTo>
                  <a:cubicBezTo>
                    <a:pt x="22382" y="26252"/>
                    <a:pt x="32899" y="32848"/>
                    <a:pt x="30467" y="43486"/>
                  </a:cubicBezTo>
                  <a:cubicBezTo>
                    <a:pt x="30413" y="43705"/>
                    <a:pt x="30588" y="43847"/>
                    <a:pt x="30756" y="43847"/>
                  </a:cubicBezTo>
                  <a:cubicBezTo>
                    <a:pt x="30869" y="43847"/>
                    <a:pt x="30978" y="43784"/>
                    <a:pt x="31014" y="43638"/>
                  </a:cubicBezTo>
                  <a:cubicBezTo>
                    <a:pt x="33385" y="33212"/>
                    <a:pt x="24023" y="26921"/>
                    <a:pt x="17032" y="21054"/>
                  </a:cubicBezTo>
                  <a:cubicBezTo>
                    <a:pt x="13294" y="17893"/>
                    <a:pt x="9342" y="14823"/>
                    <a:pt x="6607" y="10689"/>
                  </a:cubicBezTo>
                  <a:cubicBezTo>
                    <a:pt x="4357" y="7285"/>
                    <a:pt x="4023" y="2543"/>
                    <a:pt x="558" y="51"/>
                  </a:cubicBezTo>
                  <a:cubicBezTo>
                    <a:pt x="508" y="16"/>
                    <a:pt x="458" y="0"/>
                    <a:pt x="410"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7"/>
            <p:cNvSpPr/>
            <p:nvPr/>
          </p:nvSpPr>
          <p:spPr>
            <a:xfrm flipH="1">
              <a:off x="2560075" y="4330875"/>
              <a:ext cx="690850" cy="903475"/>
            </a:xfrm>
            <a:custGeom>
              <a:avLst/>
              <a:gdLst/>
              <a:ahLst/>
              <a:cxnLst/>
              <a:rect l="l" t="t" r="r" b="b"/>
              <a:pathLst>
                <a:path w="27634" h="36139" extrusionOk="0">
                  <a:moveTo>
                    <a:pt x="405" y="0"/>
                  </a:moveTo>
                  <a:cubicBezTo>
                    <a:pt x="204" y="0"/>
                    <a:pt x="1" y="279"/>
                    <a:pt x="186" y="488"/>
                  </a:cubicBezTo>
                  <a:cubicBezTo>
                    <a:pt x="2618" y="3406"/>
                    <a:pt x="3408" y="7357"/>
                    <a:pt x="5627" y="10458"/>
                  </a:cubicBezTo>
                  <a:cubicBezTo>
                    <a:pt x="7633" y="13254"/>
                    <a:pt x="10126" y="15655"/>
                    <a:pt x="12770" y="17813"/>
                  </a:cubicBezTo>
                  <a:cubicBezTo>
                    <a:pt x="18545" y="22555"/>
                    <a:pt x="27634" y="26750"/>
                    <a:pt x="25141" y="35777"/>
                  </a:cubicBezTo>
                  <a:cubicBezTo>
                    <a:pt x="25086" y="35996"/>
                    <a:pt x="25261" y="36138"/>
                    <a:pt x="25430" y="36138"/>
                  </a:cubicBezTo>
                  <a:cubicBezTo>
                    <a:pt x="25542" y="36138"/>
                    <a:pt x="25652" y="36075"/>
                    <a:pt x="25688" y="35929"/>
                  </a:cubicBezTo>
                  <a:cubicBezTo>
                    <a:pt x="26661" y="32434"/>
                    <a:pt x="26053" y="28938"/>
                    <a:pt x="23773" y="26081"/>
                  </a:cubicBezTo>
                  <a:cubicBezTo>
                    <a:pt x="21402" y="23163"/>
                    <a:pt x="17998" y="21187"/>
                    <a:pt x="15050" y="18908"/>
                  </a:cubicBezTo>
                  <a:cubicBezTo>
                    <a:pt x="11828" y="16415"/>
                    <a:pt x="8697" y="13710"/>
                    <a:pt x="6296" y="10427"/>
                  </a:cubicBezTo>
                  <a:cubicBezTo>
                    <a:pt x="3955" y="7205"/>
                    <a:pt x="3104" y="3132"/>
                    <a:pt x="581" y="93"/>
                  </a:cubicBezTo>
                  <a:cubicBezTo>
                    <a:pt x="531" y="28"/>
                    <a:pt x="468" y="0"/>
                    <a:pt x="405"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7"/>
            <p:cNvSpPr/>
            <p:nvPr/>
          </p:nvSpPr>
          <p:spPr>
            <a:xfrm flipH="1">
              <a:off x="2720400" y="4576225"/>
              <a:ext cx="530400" cy="658200"/>
            </a:xfrm>
            <a:custGeom>
              <a:avLst/>
              <a:gdLst/>
              <a:ahLst/>
              <a:cxnLst/>
              <a:rect l="l" t="t" r="r" b="b"/>
              <a:pathLst>
                <a:path w="21216" h="26328" extrusionOk="0">
                  <a:moveTo>
                    <a:pt x="404" y="1"/>
                  </a:moveTo>
                  <a:cubicBezTo>
                    <a:pt x="199" y="1"/>
                    <a:pt x="0" y="216"/>
                    <a:pt x="151" y="431"/>
                  </a:cubicBezTo>
                  <a:cubicBezTo>
                    <a:pt x="1762" y="2802"/>
                    <a:pt x="2826" y="5507"/>
                    <a:pt x="4589" y="7787"/>
                  </a:cubicBezTo>
                  <a:cubicBezTo>
                    <a:pt x="6321" y="10036"/>
                    <a:pt x="8418" y="11890"/>
                    <a:pt x="10546" y="13744"/>
                  </a:cubicBezTo>
                  <a:cubicBezTo>
                    <a:pt x="14163" y="16875"/>
                    <a:pt x="20698" y="20492"/>
                    <a:pt x="20303" y="26054"/>
                  </a:cubicBezTo>
                  <a:cubicBezTo>
                    <a:pt x="20303" y="26237"/>
                    <a:pt x="20440" y="26328"/>
                    <a:pt x="20581" y="26328"/>
                  </a:cubicBezTo>
                  <a:cubicBezTo>
                    <a:pt x="20721" y="26328"/>
                    <a:pt x="20865" y="26237"/>
                    <a:pt x="20881" y="26054"/>
                  </a:cubicBezTo>
                  <a:cubicBezTo>
                    <a:pt x="21215" y="20887"/>
                    <a:pt x="16169" y="17817"/>
                    <a:pt x="12765" y="14899"/>
                  </a:cubicBezTo>
                  <a:cubicBezTo>
                    <a:pt x="10455" y="12923"/>
                    <a:pt x="8054" y="10978"/>
                    <a:pt x="6048" y="8668"/>
                  </a:cubicBezTo>
                  <a:cubicBezTo>
                    <a:pt x="3768" y="6084"/>
                    <a:pt x="2552" y="2954"/>
                    <a:pt x="637" y="127"/>
                  </a:cubicBezTo>
                  <a:cubicBezTo>
                    <a:pt x="575" y="38"/>
                    <a:pt x="489" y="1"/>
                    <a:pt x="404"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7"/>
            <p:cNvSpPr/>
            <p:nvPr/>
          </p:nvSpPr>
          <p:spPr>
            <a:xfrm flipH="1">
              <a:off x="2201400" y="3835200"/>
              <a:ext cx="1050275" cy="1398600"/>
            </a:xfrm>
            <a:custGeom>
              <a:avLst/>
              <a:gdLst/>
              <a:ahLst/>
              <a:cxnLst/>
              <a:rect l="l" t="t" r="r" b="b"/>
              <a:pathLst>
                <a:path w="42011" h="55944" extrusionOk="0">
                  <a:moveTo>
                    <a:pt x="410" y="0"/>
                  </a:moveTo>
                  <a:cubicBezTo>
                    <a:pt x="105" y="0"/>
                    <a:pt x="1" y="474"/>
                    <a:pt x="338" y="558"/>
                  </a:cubicBezTo>
                  <a:cubicBezTo>
                    <a:pt x="3833" y="1348"/>
                    <a:pt x="7542" y="2503"/>
                    <a:pt x="10551" y="4540"/>
                  </a:cubicBezTo>
                  <a:cubicBezTo>
                    <a:pt x="13134" y="6302"/>
                    <a:pt x="14137" y="9251"/>
                    <a:pt x="14745" y="12169"/>
                  </a:cubicBezTo>
                  <a:cubicBezTo>
                    <a:pt x="15292" y="14722"/>
                    <a:pt x="15505" y="17366"/>
                    <a:pt x="16296" y="19829"/>
                  </a:cubicBezTo>
                  <a:cubicBezTo>
                    <a:pt x="17147" y="22503"/>
                    <a:pt x="18788" y="24844"/>
                    <a:pt x="20612" y="26941"/>
                  </a:cubicBezTo>
                  <a:cubicBezTo>
                    <a:pt x="24502" y="31318"/>
                    <a:pt x="29396" y="33902"/>
                    <a:pt x="34138" y="37154"/>
                  </a:cubicBezTo>
                  <a:cubicBezTo>
                    <a:pt x="36752" y="38978"/>
                    <a:pt x="39062" y="41136"/>
                    <a:pt x="39883" y="44327"/>
                  </a:cubicBezTo>
                  <a:cubicBezTo>
                    <a:pt x="40855" y="48188"/>
                    <a:pt x="40004" y="52017"/>
                    <a:pt x="38484" y="55604"/>
                  </a:cubicBezTo>
                  <a:cubicBezTo>
                    <a:pt x="38410" y="55808"/>
                    <a:pt x="38584" y="55943"/>
                    <a:pt x="38765" y="55943"/>
                  </a:cubicBezTo>
                  <a:cubicBezTo>
                    <a:pt x="38882" y="55943"/>
                    <a:pt x="39002" y="55887"/>
                    <a:pt x="39062" y="55756"/>
                  </a:cubicBezTo>
                  <a:cubicBezTo>
                    <a:pt x="40946" y="51227"/>
                    <a:pt x="42010" y="45422"/>
                    <a:pt x="39062" y="41045"/>
                  </a:cubicBezTo>
                  <a:cubicBezTo>
                    <a:pt x="36691" y="37458"/>
                    <a:pt x="32496" y="35513"/>
                    <a:pt x="28971" y="33233"/>
                  </a:cubicBezTo>
                  <a:cubicBezTo>
                    <a:pt x="24381" y="30315"/>
                    <a:pt x="19700" y="26242"/>
                    <a:pt x="17420" y="21196"/>
                  </a:cubicBezTo>
                  <a:cubicBezTo>
                    <a:pt x="15566" y="17093"/>
                    <a:pt x="15961" y="12321"/>
                    <a:pt x="14168" y="8187"/>
                  </a:cubicBezTo>
                  <a:cubicBezTo>
                    <a:pt x="11919" y="2989"/>
                    <a:pt x="5566" y="1166"/>
                    <a:pt x="490" y="11"/>
                  </a:cubicBezTo>
                  <a:cubicBezTo>
                    <a:pt x="462" y="4"/>
                    <a:pt x="435" y="0"/>
                    <a:pt x="410"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02" name="Google Shape;602;p27"/>
          <p:cNvCxnSpPr/>
          <p:nvPr/>
        </p:nvCxnSpPr>
        <p:spPr>
          <a:xfrm>
            <a:off x="5887400" y="-775"/>
            <a:ext cx="0" cy="5146800"/>
          </a:xfrm>
          <a:prstGeom prst="straightConnector1">
            <a:avLst/>
          </a:prstGeom>
          <a:noFill/>
          <a:ln w="19050" cap="flat" cmpd="sng">
            <a:solidFill>
              <a:schemeClr val="accent1"/>
            </a:solidFill>
            <a:prstDash val="solid"/>
            <a:round/>
            <a:headEnd type="none" w="med" len="med"/>
            <a:tailEnd type="none" w="med" len="med"/>
          </a:ln>
        </p:spPr>
      </p:cxnSp>
      <p:sp>
        <p:nvSpPr>
          <p:cNvPr id="603" name="Google Shape;603;p27"/>
          <p:cNvSpPr txBox="1">
            <a:spLocks noGrp="1"/>
          </p:cNvSpPr>
          <p:nvPr>
            <p:ph type="subTitle" idx="1"/>
          </p:nvPr>
        </p:nvSpPr>
        <p:spPr>
          <a:xfrm>
            <a:off x="713226" y="2514775"/>
            <a:ext cx="2795700" cy="15636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Char char="●"/>
              <a:defRPr sz="1600"/>
            </a:lvl1pPr>
            <a:lvl2pPr lvl="1" rtl="0">
              <a:spcBef>
                <a:spcPts val="1600"/>
              </a:spcBef>
              <a:spcAft>
                <a:spcPts val="0"/>
              </a:spcAft>
              <a:buSzPts val="1600"/>
              <a:buChar char="○"/>
              <a:defRPr sz="1600"/>
            </a:lvl2pPr>
            <a:lvl3pPr lvl="2" rtl="0">
              <a:spcBef>
                <a:spcPts val="1600"/>
              </a:spcBef>
              <a:spcAft>
                <a:spcPts val="0"/>
              </a:spcAft>
              <a:buSzPts val="1600"/>
              <a:buChar char="■"/>
              <a:defRPr sz="1600"/>
            </a:lvl3pPr>
            <a:lvl4pPr lvl="3" rtl="0">
              <a:spcBef>
                <a:spcPts val="1600"/>
              </a:spcBef>
              <a:spcAft>
                <a:spcPts val="0"/>
              </a:spcAft>
              <a:buSzPts val="1600"/>
              <a:buChar char="●"/>
              <a:defRPr sz="1600"/>
            </a:lvl4pPr>
            <a:lvl5pPr lvl="4" rtl="0">
              <a:spcBef>
                <a:spcPts val="1600"/>
              </a:spcBef>
              <a:spcAft>
                <a:spcPts val="0"/>
              </a:spcAft>
              <a:buSzPts val="1600"/>
              <a:buChar char="○"/>
              <a:defRPr sz="1600"/>
            </a:lvl5pPr>
            <a:lvl6pPr lvl="5" rtl="0">
              <a:spcBef>
                <a:spcPts val="1600"/>
              </a:spcBef>
              <a:spcAft>
                <a:spcPts val="0"/>
              </a:spcAft>
              <a:buSzPts val="1600"/>
              <a:buChar char="■"/>
              <a:defRPr sz="1600"/>
            </a:lvl6pPr>
            <a:lvl7pPr lvl="6" rtl="0">
              <a:spcBef>
                <a:spcPts val="1600"/>
              </a:spcBef>
              <a:spcAft>
                <a:spcPts val="0"/>
              </a:spcAft>
              <a:buSzPts val="1600"/>
              <a:buChar char="●"/>
              <a:defRPr sz="1600"/>
            </a:lvl7pPr>
            <a:lvl8pPr lvl="7" rtl="0">
              <a:spcBef>
                <a:spcPts val="1600"/>
              </a:spcBef>
              <a:spcAft>
                <a:spcPts val="0"/>
              </a:spcAft>
              <a:buSzPts val="1600"/>
              <a:buChar char="○"/>
              <a:defRPr sz="1600"/>
            </a:lvl8pPr>
            <a:lvl9pPr lvl="8" rtl="0">
              <a:spcBef>
                <a:spcPts val="1600"/>
              </a:spcBef>
              <a:spcAft>
                <a:spcPts val="1600"/>
              </a:spcAft>
              <a:buSzPts val="1600"/>
              <a:buChar char="■"/>
              <a:defRPr sz="1600"/>
            </a:lvl9pPr>
          </a:lstStyle>
          <a:p>
            <a:endParaRPr/>
          </a:p>
        </p:txBody>
      </p:sp>
      <p:sp>
        <p:nvSpPr>
          <p:cNvPr id="604" name="Google Shape;604;p27"/>
          <p:cNvSpPr txBox="1">
            <a:spLocks noGrp="1"/>
          </p:cNvSpPr>
          <p:nvPr>
            <p:ph type="title"/>
          </p:nvPr>
        </p:nvSpPr>
        <p:spPr>
          <a:xfrm>
            <a:off x="713215" y="841675"/>
            <a:ext cx="2127300" cy="1673100"/>
          </a:xfrm>
          <a:prstGeom prst="rect">
            <a:avLst/>
          </a:prstGeom>
        </p:spPr>
        <p:txBody>
          <a:bodyPr spcFirstLastPara="1" wrap="square" lIns="91425" tIns="91425" rIns="91425" bIns="91425" anchor="t" anchorCtr="0">
            <a:noAutofit/>
          </a:bodyPr>
          <a:lstStyle>
            <a:lvl1pPr lvl="0" rtl="0">
              <a:spcBef>
                <a:spcPts val="0"/>
              </a:spcBef>
              <a:spcAft>
                <a:spcPts val="0"/>
              </a:spcAft>
              <a:buSzPts val="4200"/>
              <a:buNone/>
              <a:defRPr>
                <a:latin typeface="Londrina Solid Black"/>
                <a:ea typeface="Londrina Solid Black"/>
                <a:cs typeface="Londrina Solid Black"/>
                <a:sym typeface="Londrina Solid Black"/>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one column 3">
  <p:cSld name="ONE_COLUMN_TEXT_1_1">
    <p:spTree>
      <p:nvGrpSpPr>
        <p:cNvPr id="1" name="Shape 605"/>
        <p:cNvGrpSpPr/>
        <p:nvPr/>
      </p:nvGrpSpPr>
      <p:grpSpPr>
        <a:xfrm>
          <a:off x="0" y="0"/>
          <a:ext cx="0" cy="0"/>
          <a:chOff x="0" y="0"/>
          <a:chExt cx="0" cy="0"/>
        </a:xfrm>
      </p:grpSpPr>
      <p:sp>
        <p:nvSpPr>
          <p:cNvPr id="606" name="Google Shape;606;p28"/>
          <p:cNvSpPr/>
          <p:nvPr/>
        </p:nvSpPr>
        <p:spPr>
          <a:xfrm flipH="1">
            <a:off x="3245439" y="0"/>
            <a:ext cx="58986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 name="Google Shape;607;p28"/>
          <p:cNvGrpSpPr/>
          <p:nvPr/>
        </p:nvGrpSpPr>
        <p:grpSpPr>
          <a:xfrm flipH="1">
            <a:off x="-11225" y="10646"/>
            <a:ext cx="3256631" cy="5142289"/>
            <a:chOff x="234800" y="470750"/>
            <a:chExt cx="3017075" cy="4764025"/>
          </a:xfrm>
        </p:grpSpPr>
        <p:sp>
          <p:nvSpPr>
            <p:cNvPr id="608" name="Google Shape;608;p28"/>
            <p:cNvSpPr/>
            <p:nvPr/>
          </p:nvSpPr>
          <p:spPr>
            <a:xfrm flipH="1">
              <a:off x="669450" y="1887150"/>
              <a:ext cx="1965125" cy="2597450"/>
            </a:xfrm>
            <a:custGeom>
              <a:avLst/>
              <a:gdLst/>
              <a:ahLst/>
              <a:cxnLst/>
              <a:rect l="l" t="t" r="r" b="b"/>
              <a:pathLst>
                <a:path w="78605" h="103898" extrusionOk="0">
                  <a:moveTo>
                    <a:pt x="56514" y="553"/>
                  </a:moveTo>
                  <a:cubicBezTo>
                    <a:pt x="59559" y="553"/>
                    <a:pt x="62620" y="1296"/>
                    <a:pt x="65321" y="2704"/>
                  </a:cubicBezTo>
                  <a:cubicBezTo>
                    <a:pt x="67692" y="3980"/>
                    <a:pt x="69820" y="5713"/>
                    <a:pt x="71522" y="7840"/>
                  </a:cubicBezTo>
                  <a:cubicBezTo>
                    <a:pt x="78604" y="16838"/>
                    <a:pt x="75504" y="29330"/>
                    <a:pt x="65625" y="34710"/>
                  </a:cubicBezTo>
                  <a:cubicBezTo>
                    <a:pt x="61096" y="37172"/>
                    <a:pt x="55959" y="38175"/>
                    <a:pt x="51217" y="40151"/>
                  </a:cubicBezTo>
                  <a:cubicBezTo>
                    <a:pt x="46901" y="41944"/>
                    <a:pt x="43193" y="44923"/>
                    <a:pt x="40549" y="48783"/>
                  </a:cubicBezTo>
                  <a:cubicBezTo>
                    <a:pt x="38239" y="52005"/>
                    <a:pt x="37235" y="55987"/>
                    <a:pt x="37752" y="59908"/>
                  </a:cubicBezTo>
                  <a:cubicBezTo>
                    <a:pt x="38330" y="64559"/>
                    <a:pt x="40366" y="68875"/>
                    <a:pt x="41400" y="73434"/>
                  </a:cubicBezTo>
                  <a:cubicBezTo>
                    <a:pt x="43436" y="82674"/>
                    <a:pt x="42312" y="92796"/>
                    <a:pt x="34500" y="99088"/>
                  </a:cubicBezTo>
                  <a:cubicBezTo>
                    <a:pt x="31053" y="101862"/>
                    <a:pt x="27192" y="103215"/>
                    <a:pt x="23154" y="103215"/>
                  </a:cubicBezTo>
                  <a:cubicBezTo>
                    <a:pt x="20997" y="103215"/>
                    <a:pt x="18789" y="102829"/>
                    <a:pt x="16566" y="102067"/>
                  </a:cubicBezTo>
                  <a:cubicBezTo>
                    <a:pt x="13588" y="101003"/>
                    <a:pt x="10761" y="99574"/>
                    <a:pt x="8116" y="97872"/>
                  </a:cubicBezTo>
                  <a:cubicBezTo>
                    <a:pt x="5746" y="96383"/>
                    <a:pt x="3223" y="94681"/>
                    <a:pt x="1976" y="92067"/>
                  </a:cubicBezTo>
                  <a:cubicBezTo>
                    <a:pt x="1" y="87963"/>
                    <a:pt x="2524" y="83525"/>
                    <a:pt x="4530" y="79969"/>
                  </a:cubicBezTo>
                  <a:cubicBezTo>
                    <a:pt x="6779" y="75957"/>
                    <a:pt x="9089" y="72036"/>
                    <a:pt x="9575" y="67385"/>
                  </a:cubicBezTo>
                  <a:cubicBezTo>
                    <a:pt x="10183" y="61337"/>
                    <a:pt x="8542" y="55106"/>
                    <a:pt x="10548" y="49239"/>
                  </a:cubicBezTo>
                  <a:cubicBezTo>
                    <a:pt x="12037" y="44801"/>
                    <a:pt x="15320" y="41397"/>
                    <a:pt x="18816" y="38479"/>
                  </a:cubicBezTo>
                  <a:cubicBezTo>
                    <a:pt x="24864" y="33403"/>
                    <a:pt x="31491" y="29239"/>
                    <a:pt x="34925" y="21853"/>
                  </a:cubicBezTo>
                  <a:cubicBezTo>
                    <a:pt x="37965" y="15257"/>
                    <a:pt x="40640" y="7719"/>
                    <a:pt x="46901" y="3433"/>
                  </a:cubicBezTo>
                  <a:cubicBezTo>
                    <a:pt x="49738" y="1477"/>
                    <a:pt x="53117" y="553"/>
                    <a:pt x="56514" y="553"/>
                  </a:cubicBezTo>
                  <a:close/>
                  <a:moveTo>
                    <a:pt x="56453" y="1"/>
                  </a:moveTo>
                  <a:cubicBezTo>
                    <a:pt x="55506" y="1"/>
                    <a:pt x="54549" y="70"/>
                    <a:pt x="53588" y="211"/>
                  </a:cubicBezTo>
                  <a:cubicBezTo>
                    <a:pt x="45321" y="1397"/>
                    <a:pt x="40457" y="8509"/>
                    <a:pt x="37144" y="15500"/>
                  </a:cubicBezTo>
                  <a:cubicBezTo>
                    <a:pt x="35746" y="18448"/>
                    <a:pt x="34621" y="21640"/>
                    <a:pt x="32950" y="24436"/>
                  </a:cubicBezTo>
                  <a:cubicBezTo>
                    <a:pt x="30427" y="28631"/>
                    <a:pt x="26475" y="31731"/>
                    <a:pt x="22676" y="34680"/>
                  </a:cubicBezTo>
                  <a:cubicBezTo>
                    <a:pt x="19089" y="37476"/>
                    <a:pt x="15381" y="40242"/>
                    <a:pt x="12676" y="43950"/>
                  </a:cubicBezTo>
                  <a:cubicBezTo>
                    <a:pt x="9393" y="48479"/>
                    <a:pt x="8815" y="53616"/>
                    <a:pt x="8998" y="59087"/>
                  </a:cubicBezTo>
                  <a:cubicBezTo>
                    <a:pt x="9119" y="62461"/>
                    <a:pt x="9393" y="65896"/>
                    <a:pt x="8724" y="69239"/>
                  </a:cubicBezTo>
                  <a:cubicBezTo>
                    <a:pt x="8208" y="71945"/>
                    <a:pt x="6931" y="74437"/>
                    <a:pt x="5624" y="76838"/>
                  </a:cubicBezTo>
                  <a:cubicBezTo>
                    <a:pt x="3679" y="80364"/>
                    <a:pt x="973" y="84133"/>
                    <a:pt x="700" y="88267"/>
                  </a:cubicBezTo>
                  <a:cubicBezTo>
                    <a:pt x="365" y="93039"/>
                    <a:pt x="4195" y="96079"/>
                    <a:pt x="7843" y="98358"/>
                  </a:cubicBezTo>
                  <a:cubicBezTo>
                    <a:pt x="12482" y="101261"/>
                    <a:pt x="17840" y="103897"/>
                    <a:pt x="23443" y="103897"/>
                  </a:cubicBezTo>
                  <a:cubicBezTo>
                    <a:pt x="23825" y="103897"/>
                    <a:pt x="24207" y="103885"/>
                    <a:pt x="24591" y="103860"/>
                  </a:cubicBezTo>
                  <a:cubicBezTo>
                    <a:pt x="34348" y="103191"/>
                    <a:pt x="41612" y="94255"/>
                    <a:pt x="42707" y="85015"/>
                  </a:cubicBezTo>
                  <a:cubicBezTo>
                    <a:pt x="43284" y="80243"/>
                    <a:pt x="42585" y="75379"/>
                    <a:pt x="41308" y="70759"/>
                  </a:cubicBezTo>
                  <a:cubicBezTo>
                    <a:pt x="39941" y="65835"/>
                    <a:pt x="37539" y="60911"/>
                    <a:pt x="38299" y="55653"/>
                  </a:cubicBezTo>
                  <a:cubicBezTo>
                    <a:pt x="39090" y="50121"/>
                    <a:pt x="43527" y="44984"/>
                    <a:pt x="48239" y="42248"/>
                  </a:cubicBezTo>
                  <a:cubicBezTo>
                    <a:pt x="52920" y="39543"/>
                    <a:pt x="58391" y="38540"/>
                    <a:pt x="63345" y="36412"/>
                  </a:cubicBezTo>
                  <a:cubicBezTo>
                    <a:pt x="67874" y="34467"/>
                    <a:pt x="71826" y="31519"/>
                    <a:pt x="74075" y="27050"/>
                  </a:cubicBezTo>
                  <a:cubicBezTo>
                    <a:pt x="76203" y="22917"/>
                    <a:pt x="76628" y="18114"/>
                    <a:pt x="75291" y="13676"/>
                  </a:cubicBezTo>
                  <a:cubicBezTo>
                    <a:pt x="74564" y="11406"/>
                    <a:pt x="73446" y="9316"/>
                    <a:pt x="71935" y="7467"/>
                  </a:cubicBezTo>
                  <a:lnTo>
                    <a:pt x="71935" y="7467"/>
                  </a:lnTo>
                  <a:cubicBezTo>
                    <a:pt x="71929" y="7460"/>
                    <a:pt x="71923" y="7453"/>
                    <a:pt x="71917" y="7445"/>
                  </a:cubicBezTo>
                  <a:lnTo>
                    <a:pt x="71917" y="7445"/>
                  </a:lnTo>
                  <a:cubicBezTo>
                    <a:pt x="71917" y="7445"/>
                    <a:pt x="71917" y="7445"/>
                    <a:pt x="71917" y="7445"/>
                  </a:cubicBezTo>
                  <a:cubicBezTo>
                    <a:pt x="71905" y="7428"/>
                    <a:pt x="71893" y="7414"/>
                    <a:pt x="71880" y="7401"/>
                  </a:cubicBezTo>
                  <a:lnTo>
                    <a:pt x="71880" y="7401"/>
                  </a:lnTo>
                  <a:cubicBezTo>
                    <a:pt x="67973" y="2732"/>
                    <a:pt x="62405" y="1"/>
                    <a:pt x="56453"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8"/>
            <p:cNvSpPr/>
            <p:nvPr/>
          </p:nvSpPr>
          <p:spPr>
            <a:xfrm flipH="1">
              <a:off x="919475" y="2038375"/>
              <a:ext cx="1511450" cy="2198600"/>
            </a:xfrm>
            <a:custGeom>
              <a:avLst/>
              <a:gdLst/>
              <a:ahLst/>
              <a:cxnLst/>
              <a:rect l="l" t="t" r="r" b="b"/>
              <a:pathLst>
                <a:path w="60458" h="87944" extrusionOk="0">
                  <a:moveTo>
                    <a:pt x="48256" y="696"/>
                  </a:moveTo>
                  <a:cubicBezTo>
                    <a:pt x="51234" y="696"/>
                    <a:pt x="54010" y="1898"/>
                    <a:pt x="55959" y="4618"/>
                  </a:cubicBezTo>
                  <a:cubicBezTo>
                    <a:pt x="57935" y="7354"/>
                    <a:pt x="58968" y="10667"/>
                    <a:pt x="57874" y="13950"/>
                  </a:cubicBezTo>
                  <a:cubicBezTo>
                    <a:pt x="55868" y="19968"/>
                    <a:pt x="49242" y="23859"/>
                    <a:pt x="44135" y="26929"/>
                  </a:cubicBezTo>
                  <a:cubicBezTo>
                    <a:pt x="38147" y="30515"/>
                    <a:pt x="31855" y="33737"/>
                    <a:pt x="27296" y="39148"/>
                  </a:cubicBezTo>
                  <a:cubicBezTo>
                    <a:pt x="22372" y="45014"/>
                    <a:pt x="20062" y="53282"/>
                    <a:pt x="21855" y="60820"/>
                  </a:cubicBezTo>
                  <a:cubicBezTo>
                    <a:pt x="22919" y="65318"/>
                    <a:pt x="25381" y="69574"/>
                    <a:pt x="25442" y="74285"/>
                  </a:cubicBezTo>
                  <a:cubicBezTo>
                    <a:pt x="25472" y="78419"/>
                    <a:pt x="23041" y="82279"/>
                    <a:pt x="19788" y="84711"/>
                  </a:cubicBezTo>
                  <a:cubicBezTo>
                    <a:pt x="17600" y="86344"/>
                    <a:pt x="15020" y="87257"/>
                    <a:pt x="12521" y="87257"/>
                  </a:cubicBezTo>
                  <a:cubicBezTo>
                    <a:pt x="9814" y="87257"/>
                    <a:pt x="7202" y="86186"/>
                    <a:pt x="5290" y="83799"/>
                  </a:cubicBezTo>
                  <a:cubicBezTo>
                    <a:pt x="336" y="77629"/>
                    <a:pt x="2037" y="69180"/>
                    <a:pt x="5076" y="62554"/>
                  </a:cubicBezTo>
                  <a:lnTo>
                    <a:pt x="5076" y="62554"/>
                  </a:lnTo>
                  <a:cubicBezTo>
                    <a:pt x="5076" y="62554"/>
                    <a:pt x="5077" y="62553"/>
                    <a:pt x="5077" y="62552"/>
                  </a:cubicBezTo>
                  <a:lnTo>
                    <a:pt x="5077" y="62552"/>
                  </a:lnTo>
                  <a:cubicBezTo>
                    <a:pt x="5077" y="62552"/>
                    <a:pt x="5077" y="62552"/>
                    <a:pt x="5077" y="62552"/>
                  </a:cubicBezTo>
                  <a:cubicBezTo>
                    <a:pt x="5077" y="62551"/>
                    <a:pt x="5078" y="62550"/>
                    <a:pt x="5078" y="62549"/>
                  </a:cubicBezTo>
                  <a:lnTo>
                    <a:pt x="5078" y="62549"/>
                  </a:lnTo>
                  <a:cubicBezTo>
                    <a:pt x="8815" y="54221"/>
                    <a:pt x="6810" y="44040"/>
                    <a:pt x="14226" y="37476"/>
                  </a:cubicBezTo>
                  <a:cubicBezTo>
                    <a:pt x="17296" y="34771"/>
                    <a:pt x="20731" y="32795"/>
                    <a:pt x="23193" y="29391"/>
                  </a:cubicBezTo>
                  <a:cubicBezTo>
                    <a:pt x="25381" y="26381"/>
                    <a:pt x="26871" y="22916"/>
                    <a:pt x="28542" y="19603"/>
                  </a:cubicBezTo>
                  <a:cubicBezTo>
                    <a:pt x="31947" y="12977"/>
                    <a:pt x="36263" y="4314"/>
                    <a:pt x="43740" y="1548"/>
                  </a:cubicBezTo>
                  <a:cubicBezTo>
                    <a:pt x="45244" y="993"/>
                    <a:pt x="46775" y="696"/>
                    <a:pt x="48256" y="696"/>
                  </a:cubicBezTo>
                  <a:close/>
                  <a:moveTo>
                    <a:pt x="48258" y="0"/>
                  </a:moveTo>
                  <a:cubicBezTo>
                    <a:pt x="42454" y="0"/>
                    <a:pt x="37247" y="4759"/>
                    <a:pt x="33983" y="9299"/>
                  </a:cubicBezTo>
                  <a:cubicBezTo>
                    <a:pt x="31187" y="13159"/>
                    <a:pt x="28998" y="17445"/>
                    <a:pt x="26871" y="21701"/>
                  </a:cubicBezTo>
                  <a:cubicBezTo>
                    <a:pt x="24469" y="26533"/>
                    <a:pt x="22007" y="30819"/>
                    <a:pt x="17600" y="34132"/>
                  </a:cubicBezTo>
                  <a:cubicBezTo>
                    <a:pt x="13436" y="37263"/>
                    <a:pt x="10123" y="40303"/>
                    <a:pt x="8542" y="45409"/>
                  </a:cubicBezTo>
                  <a:cubicBezTo>
                    <a:pt x="6840" y="50941"/>
                    <a:pt x="6961" y="56929"/>
                    <a:pt x="4591" y="62279"/>
                  </a:cubicBezTo>
                  <a:cubicBezTo>
                    <a:pt x="1733" y="68449"/>
                    <a:pt x="1" y="75957"/>
                    <a:pt x="3557" y="82249"/>
                  </a:cubicBezTo>
                  <a:cubicBezTo>
                    <a:pt x="5290" y="85318"/>
                    <a:pt x="7873" y="87568"/>
                    <a:pt x="11521" y="87902"/>
                  </a:cubicBezTo>
                  <a:cubicBezTo>
                    <a:pt x="11834" y="87930"/>
                    <a:pt x="12148" y="87944"/>
                    <a:pt x="12461" y="87944"/>
                  </a:cubicBezTo>
                  <a:cubicBezTo>
                    <a:pt x="18916" y="87944"/>
                    <a:pt x="25146" y="82094"/>
                    <a:pt x="25928" y="75774"/>
                  </a:cubicBezTo>
                  <a:cubicBezTo>
                    <a:pt x="26506" y="71154"/>
                    <a:pt x="24226" y="66656"/>
                    <a:pt x="22889" y="62339"/>
                  </a:cubicBezTo>
                  <a:cubicBezTo>
                    <a:pt x="21369" y="57233"/>
                    <a:pt x="21582" y="51762"/>
                    <a:pt x="23466" y="46777"/>
                  </a:cubicBezTo>
                  <a:cubicBezTo>
                    <a:pt x="26658" y="38205"/>
                    <a:pt x="34287" y="33312"/>
                    <a:pt x="41825" y="28965"/>
                  </a:cubicBezTo>
                  <a:cubicBezTo>
                    <a:pt x="47357" y="25743"/>
                    <a:pt x="53862" y="22217"/>
                    <a:pt x="57266" y="16533"/>
                  </a:cubicBezTo>
                  <a:cubicBezTo>
                    <a:pt x="60458" y="11275"/>
                    <a:pt x="58361" y="3402"/>
                    <a:pt x="52494" y="880"/>
                  </a:cubicBezTo>
                  <a:cubicBezTo>
                    <a:pt x="51060" y="271"/>
                    <a:pt x="49642" y="0"/>
                    <a:pt x="4825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8"/>
            <p:cNvSpPr/>
            <p:nvPr/>
          </p:nvSpPr>
          <p:spPr>
            <a:xfrm flipH="1">
              <a:off x="1076000" y="2158275"/>
              <a:ext cx="594275" cy="543050"/>
            </a:xfrm>
            <a:custGeom>
              <a:avLst/>
              <a:gdLst/>
              <a:ahLst/>
              <a:cxnLst/>
              <a:rect l="l" t="t" r="r" b="b"/>
              <a:pathLst>
                <a:path w="23771" h="21722" extrusionOk="0">
                  <a:moveTo>
                    <a:pt x="16470" y="676"/>
                  </a:moveTo>
                  <a:cubicBezTo>
                    <a:pt x="19459" y="676"/>
                    <a:pt x="22073" y="2201"/>
                    <a:pt x="22494" y="5962"/>
                  </a:cubicBezTo>
                  <a:cubicBezTo>
                    <a:pt x="23161" y="11699"/>
                    <a:pt x="17071" y="16192"/>
                    <a:pt x="12483" y="18294"/>
                  </a:cubicBezTo>
                  <a:lnTo>
                    <a:pt x="12483" y="18294"/>
                  </a:lnTo>
                  <a:cubicBezTo>
                    <a:pt x="12476" y="18296"/>
                    <a:pt x="12470" y="18299"/>
                    <a:pt x="12463" y="18303"/>
                  </a:cubicBezTo>
                  <a:cubicBezTo>
                    <a:pt x="12463" y="18303"/>
                    <a:pt x="12463" y="18303"/>
                    <a:pt x="12463" y="18303"/>
                  </a:cubicBezTo>
                  <a:lnTo>
                    <a:pt x="12463" y="18303"/>
                  </a:lnTo>
                  <a:cubicBezTo>
                    <a:pt x="12442" y="18312"/>
                    <a:pt x="12424" y="18323"/>
                    <a:pt x="12408" y="18335"/>
                  </a:cubicBezTo>
                  <a:lnTo>
                    <a:pt x="12408" y="18335"/>
                  </a:lnTo>
                  <a:cubicBezTo>
                    <a:pt x="10643" y="19364"/>
                    <a:pt x="7271" y="21312"/>
                    <a:pt x="4647" y="21312"/>
                  </a:cubicBezTo>
                  <a:cubicBezTo>
                    <a:pt x="3979" y="21312"/>
                    <a:pt x="3360" y="21186"/>
                    <a:pt x="2828" y="20886"/>
                  </a:cubicBezTo>
                  <a:cubicBezTo>
                    <a:pt x="761" y="19762"/>
                    <a:pt x="1065" y="16388"/>
                    <a:pt x="1551" y="14503"/>
                  </a:cubicBezTo>
                  <a:cubicBezTo>
                    <a:pt x="2919" y="9275"/>
                    <a:pt x="7296" y="3622"/>
                    <a:pt x="12402" y="1524"/>
                  </a:cubicBezTo>
                  <a:cubicBezTo>
                    <a:pt x="13725" y="980"/>
                    <a:pt x="15135" y="676"/>
                    <a:pt x="16470" y="676"/>
                  </a:cubicBezTo>
                  <a:close/>
                  <a:moveTo>
                    <a:pt x="16576" y="1"/>
                  </a:moveTo>
                  <a:cubicBezTo>
                    <a:pt x="13315" y="1"/>
                    <a:pt x="9971" y="1727"/>
                    <a:pt x="7691" y="3926"/>
                  </a:cubicBezTo>
                  <a:cubicBezTo>
                    <a:pt x="4074" y="7391"/>
                    <a:pt x="1" y="12832"/>
                    <a:pt x="730" y="18151"/>
                  </a:cubicBezTo>
                  <a:cubicBezTo>
                    <a:pt x="1072" y="20822"/>
                    <a:pt x="2632" y="21721"/>
                    <a:pt x="4577" y="21721"/>
                  </a:cubicBezTo>
                  <a:cubicBezTo>
                    <a:pt x="7302" y="21721"/>
                    <a:pt x="10786" y="19955"/>
                    <a:pt x="12737" y="18819"/>
                  </a:cubicBezTo>
                  <a:cubicBezTo>
                    <a:pt x="16992" y="16844"/>
                    <a:pt x="21886" y="13287"/>
                    <a:pt x="22950" y="8424"/>
                  </a:cubicBezTo>
                  <a:cubicBezTo>
                    <a:pt x="23770" y="4716"/>
                    <a:pt x="21795" y="673"/>
                    <a:pt x="17874" y="96"/>
                  </a:cubicBezTo>
                  <a:cubicBezTo>
                    <a:pt x="17444" y="31"/>
                    <a:pt x="17011" y="1"/>
                    <a:pt x="1657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8"/>
            <p:cNvSpPr/>
            <p:nvPr/>
          </p:nvSpPr>
          <p:spPr>
            <a:xfrm flipH="1">
              <a:off x="1861725" y="3141100"/>
              <a:ext cx="442300" cy="947150"/>
            </a:xfrm>
            <a:custGeom>
              <a:avLst/>
              <a:gdLst/>
              <a:ahLst/>
              <a:cxnLst/>
              <a:rect l="l" t="t" r="r" b="b"/>
              <a:pathLst>
                <a:path w="17692" h="37886" extrusionOk="0">
                  <a:moveTo>
                    <a:pt x="9541" y="835"/>
                  </a:moveTo>
                  <a:cubicBezTo>
                    <a:pt x="9985" y="835"/>
                    <a:pt x="10300" y="1324"/>
                    <a:pt x="10487" y="1969"/>
                  </a:cubicBezTo>
                  <a:cubicBezTo>
                    <a:pt x="11916" y="7866"/>
                    <a:pt x="12190" y="13914"/>
                    <a:pt x="13801" y="19781"/>
                  </a:cubicBezTo>
                  <a:cubicBezTo>
                    <a:pt x="15168" y="24735"/>
                    <a:pt x="17691" y="32547"/>
                    <a:pt x="12433" y="36164"/>
                  </a:cubicBezTo>
                  <a:cubicBezTo>
                    <a:pt x="11281" y="36957"/>
                    <a:pt x="10037" y="37308"/>
                    <a:pt x="8811" y="37308"/>
                  </a:cubicBezTo>
                  <a:cubicBezTo>
                    <a:pt x="5055" y="37308"/>
                    <a:pt x="1469" y="34011"/>
                    <a:pt x="1217" y="30024"/>
                  </a:cubicBezTo>
                  <a:cubicBezTo>
                    <a:pt x="913" y="25373"/>
                    <a:pt x="3557" y="20996"/>
                    <a:pt x="5168" y="16802"/>
                  </a:cubicBezTo>
                  <a:cubicBezTo>
                    <a:pt x="6323" y="13853"/>
                    <a:pt x="7053" y="10753"/>
                    <a:pt x="7296" y="7592"/>
                  </a:cubicBezTo>
                  <a:cubicBezTo>
                    <a:pt x="7326" y="6042"/>
                    <a:pt x="7569" y="4492"/>
                    <a:pt x="8025" y="3002"/>
                  </a:cubicBezTo>
                  <a:cubicBezTo>
                    <a:pt x="8177" y="2485"/>
                    <a:pt x="8420" y="1574"/>
                    <a:pt x="8846" y="1178"/>
                  </a:cubicBezTo>
                  <a:cubicBezTo>
                    <a:pt x="9105" y="939"/>
                    <a:pt x="9336" y="835"/>
                    <a:pt x="9541" y="835"/>
                  </a:cubicBezTo>
                  <a:close/>
                  <a:moveTo>
                    <a:pt x="9621" y="0"/>
                  </a:moveTo>
                  <a:cubicBezTo>
                    <a:pt x="9418" y="0"/>
                    <a:pt x="9191" y="71"/>
                    <a:pt x="8937" y="236"/>
                  </a:cubicBezTo>
                  <a:cubicBezTo>
                    <a:pt x="7205" y="1330"/>
                    <a:pt x="6931" y="4826"/>
                    <a:pt x="6779" y="6619"/>
                  </a:cubicBezTo>
                  <a:cubicBezTo>
                    <a:pt x="6414" y="10966"/>
                    <a:pt x="5320" y="15252"/>
                    <a:pt x="3527" y="19264"/>
                  </a:cubicBezTo>
                  <a:cubicBezTo>
                    <a:pt x="2463" y="21817"/>
                    <a:pt x="1308" y="24370"/>
                    <a:pt x="852" y="27136"/>
                  </a:cubicBezTo>
                  <a:cubicBezTo>
                    <a:pt x="1" y="31969"/>
                    <a:pt x="2554" y="37228"/>
                    <a:pt x="7904" y="37836"/>
                  </a:cubicBezTo>
                  <a:cubicBezTo>
                    <a:pt x="8185" y="37869"/>
                    <a:pt x="8466" y="37886"/>
                    <a:pt x="8746" y="37886"/>
                  </a:cubicBezTo>
                  <a:cubicBezTo>
                    <a:pt x="10728" y="37886"/>
                    <a:pt x="12624" y="37048"/>
                    <a:pt x="13983" y="35556"/>
                  </a:cubicBezTo>
                  <a:cubicBezTo>
                    <a:pt x="15898" y="33489"/>
                    <a:pt x="16263" y="30662"/>
                    <a:pt x="16080" y="27927"/>
                  </a:cubicBezTo>
                  <a:cubicBezTo>
                    <a:pt x="15837" y="23762"/>
                    <a:pt x="14226" y="19841"/>
                    <a:pt x="13405" y="15768"/>
                  </a:cubicBezTo>
                  <a:cubicBezTo>
                    <a:pt x="12463" y="11149"/>
                    <a:pt x="12159" y="6409"/>
                    <a:pt x="11035" y="1820"/>
                  </a:cubicBezTo>
                  <a:lnTo>
                    <a:pt x="11035" y="1820"/>
                  </a:lnTo>
                  <a:cubicBezTo>
                    <a:pt x="11035" y="1819"/>
                    <a:pt x="11035" y="1818"/>
                    <a:pt x="11035" y="1817"/>
                  </a:cubicBezTo>
                  <a:lnTo>
                    <a:pt x="11035" y="1817"/>
                  </a:lnTo>
                  <a:cubicBezTo>
                    <a:pt x="11035" y="1817"/>
                    <a:pt x="11035" y="1817"/>
                    <a:pt x="11035" y="1817"/>
                  </a:cubicBezTo>
                  <a:cubicBezTo>
                    <a:pt x="11033" y="1811"/>
                    <a:pt x="11032" y="1806"/>
                    <a:pt x="11030" y="1801"/>
                  </a:cubicBezTo>
                  <a:lnTo>
                    <a:pt x="11030" y="1801"/>
                  </a:lnTo>
                  <a:cubicBezTo>
                    <a:pt x="10812" y="1009"/>
                    <a:pt x="10387" y="0"/>
                    <a:pt x="9621"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8"/>
            <p:cNvSpPr/>
            <p:nvPr/>
          </p:nvSpPr>
          <p:spPr>
            <a:xfrm flipH="1">
              <a:off x="2691675" y="3160925"/>
              <a:ext cx="289225" cy="278675"/>
            </a:xfrm>
            <a:custGeom>
              <a:avLst/>
              <a:gdLst/>
              <a:ahLst/>
              <a:cxnLst/>
              <a:rect l="l" t="t" r="r" b="b"/>
              <a:pathLst>
                <a:path w="11569" h="11147" extrusionOk="0">
                  <a:moveTo>
                    <a:pt x="6984" y="453"/>
                  </a:moveTo>
                  <a:cubicBezTo>
                    <a:pt x="8332" y="453"/>
                    <a:pt x="9772" y="932"/>
                    <a:pt x="10480" y="2088"/>
                  </a:cubicBezTo>
                  <a:cubicBezTo>
                    <a:pt x="11179" y="3243"/>
                    <a:pt x="10997" y="4762"/>
                    <a:pt x="10784" y="6039"/>
                  </a:cubicBezTo>
                  <a:cubicBezTo>
                    <a:pt x="10466" y="8064"/>
                    <a:pt x="9789" y="10557"/>
                    <a:pt x="7393" y="10557"/>
                  </a:cubicBezTo>
                  <a:cubicBezTo>
                    <a:pt x="7271" y="10557"/>
                    <a:pt x="7145" y="10551"/>
                    <a:pt x="7015" y="10538"/>
                  </a:cubicBezTo>
                  <a:cubicBezTo>
                    <a:pt x="4765" y="10355"/>
                    <a:pt x="3002" y="8410"/>
                    <a:pt x="2030" y="6495"/>
                  </a:cubicBezTo>
                  <a:cubicBezTo>
                    <a:pt x="2027" y="6490"/>
                    <a:pt x="2025" y="6484"/>
                    <a:pt x="2022" y="6479"/>
                  </a:cubicBezTo>
                  <a:lnTo>
                    <a:pt x="2022" y="6479"/>
                  </a:lnTo>
                  <a:cubicBezTo>
                    <a:pt x="1081" y="3723"/>
                    <a:pt x="3189" y="1138"/>
                    <a:pt x="5860" y="568"/>
                  </a:cubicBezTo>
                  <a:cubicBezTo>
                    <a:pt x="6214" y="493"/>
                    <a:pt x="6595" y="453"/>
                    <a:pt x="6984" y="453"/>
                  </a:cubicBezTo>
                  <a:close/>
                  <a:moveTo>
                    <a:pt x="7177" y="1"/>
                  </a:moveTo>
                  <a:cubicBezTo>
                    <a:pt x="3823" y="1"/>
                    <a:pt x="0" y="2740"/>
                    <a:pt x="1513" y="6738"/>
                  </a:cubicBezTo>
                  <a:cubicBezTo>
                    <a:pt x="1520" y="6753"/>
                    <a:pt x="1527" y="6767"/>
                    <a:pt x="1535" y="6779"/>
                  </a:cubicBezTo>
                  <a:lnTo>
                    <a:pt x="1535" y="6779"/>
                  </a:lnTo>
                  <a:cubicBezTo>
                    <a:pt x="1538" y="6786"/>
                    <a:pt x="1541" y="6792"/>
                    <a:pt x="1543" y="6799"/>
                  </a:cubicBezTo>
                  <a:cubicBezTo>
                    <a:pt x="2600" y="8884"/>
                    <a:pt x="4774" y="11146"/>
                    <a:pt x="7300" y="11146"/>
                  </a:cubicBezTo>
                  <a:cubicBezTo>
                    <a:pt x="7537" y="11146"/>
                    <a:pt x="7776" y="11126"/>
                    <a:pt x="8018" y="11085"/>
                  </a:cubicBezTo>
                  <a:cubicBezTo>
                    <a:pt x="10936" y="10568"/>
                    <a:pt x="11513" y="6799"/>
                    <a:pt x="11544" y="4367"/>
                  </a:cubicBezTo>
                  <a:cubicBezTo>
                    <a:pt x="11568" y="1296"/>
                    <a:pt x="9484" y="1"/>
                    <a:pt x="7177"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8"/>
            <p:cNvSpPr/>
            <p:nvPr/>
          </p:nvSpPr>
          <p:spPr>
            <a:xfrm flipH="1">
              <a:off x="2549425" y="1050125"/>
              <a:ext cx="262950" cy="383575"/>
            </a:xfrm>
            <a:custGeom>
              <a:avLst/>
              <a:gdLst/>
              <a:ahLst/>
              <a:cxnLst/>
              <a:rect l="l" t="t" r="r" b="b"/>
              <a:pathLst>
                <a:path w="10518" h="15343" extrusionOk="0">
                  <a:moveTo>
                    <a:pt x="5215" y="572"/>
                  </a:moveTo>
                  <a:cubicBezTo>
                    <a:pt x="6984" y="572"/>
                    <a:pt x="8331" y="2727"/>
                    <a:pt x="8967" y="4543"/>
                  </a:cubicBezTo>
                  <a:cubicBezTo>
                    <a:pt x="9636" y="6458"/>
                    <a:pt x="9696" y="8433"/>
                    <a:pt x="9575" y="10440"/>
                  </a:cubicBezTo>
                  <a:cubicBezTo>
                    <a:pt x="9484" y="11534"/>
                    <a:pt x="9392" y="12780"/>
                    <a:pt x="8815" y="13753"/>
                  </a:cubicBezTo>
                  <a:cubicBezTo>
                    <a:pt x="8340" y="14561"/>
                    <a:pt x="7675" y="14848"/>
                    <a:pt x="6949" y="14848"/>
                  </a:cubicBezTo>
                  <a:cubicBezTo>
                    <a:pt x="6282" y="14848"/>
                    <a:pt x="5563" y="14605"/>
                    <a:pt x="4894" y="14300"/>
                  </a:cubicBezTo>
                  <a:cubicBezTo>
                    <a:pt x="3467" y="13541"/>
                    <a:pt x="2404" y="12600"/>
                    <a:pt x="1735" y="11114"/>
                  </a:cubicBezTo>
                  <a:lnTo>
                    <a:pt x="1735" y="11114"/>
                  </a:lnTo>
                  <a:cubicBezTo>
                    <a:pt x="993" y="7993"/>
                    <a:pt x="611" y="3754"/>
                    <a:pt x="3283" y="1412"/>
                  </a:cubicBezTo>
                  <a:cubicBezTo>
                    <a:pt x="3968" y="819"/>
                    <a:pt x="4616" y="572"/>
                    <a:pt x="5215" y="572"/>
                  </a:cubicBezTo>
                  <a:close/>
                  <a:moveTo>
                    <a:pt x="5213" y="0"/>
                  </a:moveTo>
                  <a:cubicBezTo>
                    <a:pt x="4614" y="0"/>
                    <a:pt x="3976" y="205"/>
                    <a:pt x="3313" y="683"/>
                  </a:cubicBezTo>
                  <a:cubicBezTo>
                    <a:pt x="0" y="3053"/>
                    <a:pt x="365" y="7917"/>
                    <a:pt x="1216" y="11382"/>
                  </a:cubicBezTo>
                  <a:cubicBezTo>
                    <a:pt x="1228" y="11429"/>
                    <a:pt x="1252" y="11466"/>
                    <a:pt x="1284" y="11495"/>
                  </a:cubicBezTo>
                  <a:lnTo>
                    <a:pt x="1284" y="11495"/>
                  </a:lnTo>
                  <a:cubicBezTo>
                    <a:pt x="1981" y="13017"/>
                    <a:pt x="3110" y="13995"/>
                    <a:pt x="4587" y="14769"/>
                  </a:cubicBezTo>
                  <a:lnTo>
                    <a:pt x="4587" y="14769"/>
                  </a:lnTo>
                  <a:cubicBezTo>
                    <a:pt x="4597" y="14775"/>
                    <a:pt x="4608" y="14781"/>
                    <a:pt x="4620" y="14786"/>
                  </a:cubicBezTo>
                  <a:cubicBezTo>
                    <a:pt x="4620" y="14786"/>
                    <a:pt x="4620" y="14786"/>
                    <a:pt x="4620" y="14786"/>
                  </a:cubicBezTo>
                  <a:lnTo>
                    <a:pt x="4620" y="14786"/>
                  </a:lnTo>
                  <a:cubicBezTo>
                    <a:pt x="4642" y="14799"/>
                    <a:pt x="4664" y="14809"/>
                    <a:pt x="4686" y="14815"/>
                  </a:cubicBezTo>
                  <a:lnTo>
                    <a:pt x="4686" y="14815"/>
                  </a:lnTo>
                  <a:cubicBezTo>
                    <a:pt x="5470" y="15163"/>
                    <a:pt x="6198" y="15342"/>
                    <a:pt x="6850" y="15342"/>
                  </a:cubicBezTo>
                  <a:cubicBezTo>
                    <a:pt x="8345" y="15342"/>
                    <a:pt x="9438" y="14400"/>
                    <a:pt x="9879" y="12385"/>
                  </a:cubicBezTo>
                  <a:cubicBezTo>
                    <a:pt x="10517" y="9528"/>
                    <a:pt x="10365" y="6245"/>
                    <a:pt x="9180" y="3540"/>
                  </a:cubicBezTo>
                  <a:cubicBezTo>
                    <a:pt x="8408" y="1770"/>
                    <a:pt x="6976" y="0"/>
                    <a:pt x="5213"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8"/>
            <p:cNvSpPr/>
            <p:nvPr/>
          </p:nvSpPr>
          <p:spPr>
            <a:xfrm flipH="1">
              <a:off x="620850" y="633850"/>
              <a:ext cx="794850" cy="666600"/>
            </a:xfrm>
            <a:custGeom>
              <a:avLst/>
              <a:gdLst/>
              <a:ahLst/>
              <a:cxnLst/>
              <a:rect l="l" t="t" r="r" b="b"/>
              <a:pathLst>
                <a:path w="31794" h="26664" extrusionOk="0">
                  <a:moveTo>
                    <a:pt x="7758" y="556"/>
                  </a:moveTo>
                  <a:cubicBezTo>
                    <a:pt x="10307" y="556"/>
                    <a:pt x="11982" y="3034"/>
                    <a:pt x="13223" y="5145"/>
                  </a:cubicBezTo>
                  <a:cubicBezTo>
                    <a:pt x="14347" y="7181"/>
                    <a:pt x="15685" y="9066"/>
                    <a:pt x="17235" y="10798"/>
                  </a:cubicBezTo>
                  <a:cubicBezTo>
                    <a:pt x="19332" y="13017"/>
                    <a:pt x="22220" y="14172"/>
                    <a:pt x="24864" y="15571"/>
                  </a:cubicBezTo>
                  <a:cubicBezTo>
                    <a:pt x="26475" y="16422"/>
                    <a:pt x="28572" y="17364"/>
                    <a:pt x="29758" y="18732"/>
                  </a:cubicBezTo>
                  <a:cubicBezTo>
                    <a:pt x="31490" y="20768"/>
                    <a:pt x="30062" y="22987"/>
                    <a:pt x="28147" y="24173"/>
                  </a:cubicBezTo>
                  <a:cubicBezTo>
                    <a:pt x="25130" y="25781"/>
                    <a:pt x="22141" y="26060"/>
                    <a:pt x="18819" y="26060"/>
                  </a:cubicBezTo>
                  <a:cubicBezTo>
                    <a:pt x="18626" y="26060"/>
                    <a:pt x="18433" y="26059"/>
                    <a:pt x="18238" y="26057"/>
                  </a:cubicBezTo>
                  <a:cubicBezTo>
                    <a:pt x="14864" y="26027"/>
                    <a:pt x="11429" y="25814"/>
                    <a:pt x="8207" y="24659"/>
                  </a:cubicBezTo>
                  <a:cubicBezTo>
                    <a:pt x="3101" y="22866"/>
                    <a:pt x="943" y="18245"/>
                    <a:pt x="1034" y="13048"/>
                  </a:cubicBezTo>
                  <a:cubicBezTo>
                    <a:pt x="1125" y="9309"/>
                    <a:pt x="2159" y="1953"/>
                    <a:pt x="6536" y="738"/>
                  </a:cubicBezTo>
                  <a:cubicBezTo>
                    <a:pt x="6964" y="613"/>
                    <a:pt x="7371" y="556"/>
                    <a:pt x="7758" y="556"/>
                  </a:cubicBezTo>
                  <a:close/>
                  <a:moveTo>
                    <a:pt x="7634" y="0"/>
                  </a:moveTo>
                  <a:cubicBezTo>
                    <a:pt x="3101" y="0"/>
                    <a:pt x="1362" y="6186"/>
                    <a:pt x="760" y="9856"/>
                  </a:cubicBezTo>
                  <a:cubicBezTo>
                    <a:pt x="0" y="14689"/>
                    <a:pt x="578" y="20373"/>
                    <a:pt x="4773" y="23534"/>
                  </a:cubicBezTo>
                  <a:cubicBezTo>
                    <a:pt x="7873" y="25875"/>
                    <a:pt x="12098" y="26391"/>
                    <a:pt x="15867" y="26574"/>
                  </a:cubicBezTo>
                  <a:cubicBezTo>
                    <a:pt x="16919" y="26625"/>
                    <a:pt x="17963" y="26664"/>
                    <a:pt x="18998" y="26664"/>
                  </a:cubicBezTo>
                  <a:cubicBezTo>
                    <a:pt x="22262" y="26664"/>
                    <a:pt x="25430" y="26278"/>
                    <a:pt x="28424" y="24673"/>
                  </a:cubicBezTo>
                  <a:lnTo>
                    <a:pt x="28424" y="24673"/>
                  </a:lnTo>
                  <a:cubicBezTo>
                    <a:pt x="28433" y="24669"/>
                    <a:pt x="28442" y="24664"/>
                    <a:pt x="28451" y="24659"/>
                  </a:cubicBezTo>
                  <a:lnTo>
                    <a:pt x="28451" y="24659"/>
                  </a:lnTo>
                  <a:cubicBezTo>
                    <a:pt x="28451" y="24659"/>
                    <a:pt x="28451" y="24659"/>
                    <a:pt x="28451" y="24659"/>
                  </a:cubicBezTo>
                  <a:cubicBezTo>
                    <a:pt x="28452" y="24658"/>
                    <a:pt x="28454" y="24657"/>
                    <a:pt x="28455" y="24656"/>
                  </a:cubicBezTo>
                  <a:lnTo>
                    <a:pt x="28455" y="24656"/>
                  </a:lnTo>
                  <a:cubicBezTo>
                    <a:pt x="30247" y="23561"/>
                    <a:pt x="31794" y="21587"/>
                    <a:pt x="30852" y="19400"/>
                  </a:cubicBezTo>
                  <a:cubicBezTo>
                    <a:pt x="30305" y="18215"/>
                    <a:pt x="29180" y="17486"/>
                    <a:pt x="28116" y="16786"/>
                  </a:cubicBezTo>
                  <a:cubicBezTo>
                    <a:pt x="26202" y="15540"/>
                    <a:pt x="24135" y="14568"/>
                    <a:pt x="22129" y="13504"/>
                  </a:cubicBezTo>
                  <a:cubicBezTo>
                    <a:pt x="18542" y="11619"/>
                    <a:pt x="16110" y="8975"/>
                    <a:pt x="14074" y="5510"/>
                  </a:cubicBezTo>
                  <a:cubicBezTo>
                    <a:pt x="12767" y="3200"/>
                    <a:pt x="11368" y="525"/>
                    <a:pt x="8481" y="69"/>
                  </a:cubicBezTo>
                  <a:cubicBezTo>
                    <a:pt x="8188" y="22"/>
                    <a:pt x="7906" y="0"/>
                    <a:pt x="7634"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8"/>
            <p:cNvSpPr/>
            <p:nvPr/>
          </p:nvSpPr>
          <p:spPr>
            <a:xfrm flipH="1">
              <a:off x="809275" y="724325"/>
              <a:ext cx="543950" cy="491975"/>
            </a:xfrm>
            <a:custGeom>
              <a:avLst/>
              <a:gdLst/>
              <a:ahLst/>
              <a:cxnLst/>
              <a:rect l="l" t="t" r="r" b="b"/>
              <a:pathLst>
                <a:path w="21758" h="19679" extrusionOk="0">
                  <a:moveTo>
                    <a:pt x="4736" y="600"/>
                  </a:moveTo>
                  <a:cubicBezTo>
                    <a:pt x="6272" y="600"/>
                    <a:pt x="7525" y="2112"/>
                    <a:pt x="8383" y="3289"/>
                  </a:cubicBezTo>
                  <a:cubicBezTo>
                    <a:pt x="9690" y="5113"/>
                    <a:pt x="10298" y="7362"/>
                    <a:pt x="11696" y="9125"/>
                  </a:cubicBezTo>
                  <a:cubicBezTo>
                    <a:pt x="12851" y="10553"/>
                    <a:pt x="14523" y="11435"/>
                    <a:pt x="16164" y="12256"/>
                  </a:cubicBezTo>
                  <a:cubicBezTo>
                    <a:pt x="17046" y="12681"/>
                    <a:pt x="17927" y="13046"/>
                    <a:pt x="18778" y="13532"/>
                  </a:cubicBezTo>
                  <a:cubicBezTo>
                    <a:pt x="19781" y="14079"/>
                    <a:pt x="20146" y="14262"/>
                    <a:pt x="20389" y="15477"/>
                  </a:cubicBezTo>
                  <a:cubicBezTo>
                    <a:pt x="20633" y="16602"/>
                    <a:pt x="20450" y="17088"/>
                    <a:pt x="19599" y="17879"/>
                  </a:cubicBezTo>
                  <a:cubicBezTo>
                    <a:pt x="18566" y="18791"/>
                    <a:pt x="17107" y="19110"/>
                    <a:pt x="15602" y="19110"/>
                  </a:cubicBezTo>
                  <a:cubicBezTo>
                    <a:pt x="14097" y="19110"/>
                    <a:pt x="12547" y="18791"/>
                    <a:pt x="11331" y="18426"/>
                  </a:cubicBezTo>
                  <a:cubicBezTo>
                    <a:pt x="7836" y="17362"/>
                    <a:pt x="4523" y="15356"/>
                    <a:pt x="2426" y="12316"/>
                  </a:cubicBezTo>
                  <a:cubicBezTo>
                    <a:pt x="1058" y="9702"/>
                    <a:pt x="511" y="6754"/>
                    <a:pt x="1453" y="3897"/>
                  </a:cubicBezTo>
                  <a:cubicBezTo>
                    <a:pt x="1848" y="2772"/>
                    <a:pt x="2456" y="1435"/>
                    <a:pt x="3581" y="888"/>
                  </a:cubicBezTo>
                  <a:cubicBezTo>
                    <a:pt x="3981" y="687"/>
                    <a:pt x="4366" y="600"/>
                    <a:pt x="4736" y="600"/>
                  </a:cubicBezTo>
                  <a:close/>
                  <a:moveTo>
                    <a:pt x="4898" y="0"/>
                  </a:moveTo>
                  <a:cubicBezTo>
                    <a:pt x="4539" y="0"/>
                    <a:pt x="4161" y="60"/>
                    <a:pt x="3763" y="188"/>
                  </a:cubicBezTo>
                  <a:cubicBezTo>
                    <a:pt x="2030" y="736"/>
                    <a:pt x="1149" y="2742"/>
                    <a:pt x="723" y="4383"/>
                  </a:cubicBezTo>
                  <a:cubicBezTo>
                    <a:pt x="1" y="7184"/>
                    <a:pt x="591" y="10014"/>
                    <a:pt x="1902" y="12520"/>
                  </a:cubicBezTo>
                  <a:lnTo>
                    <a:pt x="1902" y="12520"/>
                  </a:lnTo>
                  <a:cubicBezTo>
                    <a:pt x="1911" y="12543"/>
                    <a:pt x="1923" y="12566"/>
                    <a:pt x="1939" y="12590"/>
                  </a:cubicBezTo>
                  <a:cubicBezTo>
                    <a:pt x="1939" y="12590"/>
                    <a:pt x="1939" y="12590"/>
                    <a:pt x="1939" y="12590"/>
                  </a:cubicBezTo>
                  <a:lnTo>
                    <a:pt x="1939" y="12590"/>
                  </a:lnTo>
                  <a:cubicBezTo>
                    <a:pt x="1951" y="12612"/>
                    <a:pt x="1965" y="12632"/>
                    <a:pt x="1979" y="12648"/>
                  </a:cubicBezTo>
                  <a:lnTo>
                    <a:pt x="1979" y="12648"/>
                  </a:lnTo>
                  <a:cubicBezTo>
                    <a:pt x="4016" y="15594"/>
                    <a:pt x="7037" y="17522"/>
                    <a:pt x="10359" y="18699"/>
                  </a:cubicBezTo>
                  <a:cubicBezTo>
                    <a:pt x="11745" y="19198"/>
                    <a:pt x="13775" y="19678"/>
                    <a:pt x="15721" y="19678"/>
                  </a:cubicBezTo>
                  <a:cubicBezTo>
                    <a:pt x="18043" y="19678"/>
                    <a:pt x="20245" y="18995"/>
                    <a:pt x="21089" y="16845"/>
                  </a:cubicBezTo>
                  <a:cubicBezTo>
                    <a:pt x="21757" y="15113"/>
                    <a:pt x="20724" y="13958"/>
                    <a:pt x="19295" y="13137"/>
                  </a:cubicBezTo>
                  <a:cubicBezTo>
                    <a:pt x="17015" y="11860"/>
                    <a:pt x="14310" y="11101"/>
                    <a:pt x="12487" y="9155"/>
                  </a:cubicBezTo>
                  <a:cubicBezTo>
                    <a:pt x="10455" y="6985"/>
                    <a:pt x="8781" y="0"/>
                    <a:pt x="489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8"/>
            <p:cNvSpPr/>
            <p:nvPr/>
          </p:nvSpPr>
          <p:spPr>
            <a:xfrm flipH="1">
              <a:off x="472650" y="4320225"/>
              <a:ext cx="559300" cy="483450"/>
            </a:xfrm>
            <a:custGeom>
              <a:avLst/>
              <a:gdLst/>
              <a:ahLst/>
              <a:cxnLst/>
              <a:rect l="l" t="t" r="r" b="b"/>
              <a:pathLst>
                <a:path w="22372" h="19338" extrusionOk="0">
                  <a:moveTo>
                    <a:pt x="4372" y="485"/>
                  </a:moveTo>
                  <a:cubicBezTo>
                    <a:pt x="5391" y="485"/>
                    <a:pt x="6522" y="1079"/>
                    <a:pt x="7386" y="1674"/>
                  </a:cubicBezTo>
                  <a:cubicBezTo>
                    <a:pt x="7386" y="1674"/>
                    <a:pt x="7386" y="1674"/>
                    <a:pt x="7386" y="1674"/>
                  </a:cubicBezTo>
                  <a:lnTo>
                    <a:pt x="7386" y="1674"/>
                  </a:lnTo>
                  <a:cubicBezTo>
                    <a:pt x="7389" y="1675"/>
                    <a:pt x="7391" y="1677"/>
                    <a:pt x="7393" y="1678"/>
                  </a:cubicBezTo>
                  <a:lnTo>
                    <a:pt x="7393" y="1678"/>
                  </a:lnTo>
                  <a:cubicBezTo>
                    <a:pt x="9700" y="3258"/>
                    <a:pt x="11796" y="5079"/>
                    <a:pt x="14256" y="6446"/>
                  </a:cubicBezTo>
                  <a:cubicBezTo>
                    <a:pt x="16323" y="7601"/>
                    <a:pt x="20578" y="8148"/>
                    <a:pt x="21216" y="10762"/>
                  </a:cubicBezTo>
                  <a:cubicBezTo>
                    <a:pt x="21916" y="13558"/>
                    <a:pt x="18450" y="15717"/>
                    <a:pt x="16384" y="16780"/>
                  </a:cubicBezTo>
                  <a:cubicBezTo>
                    <a:pt x="14063" y="17953"/>
                    <a:pt x="11369" y="18792"/>
                    <a:pt x="8712" y="18792"/>
                  </a:cubicBezTo>
                  <a:cubicBezTo>
                    <a:pt x="8063" y="18792"/>
                    <a:pt x="7417" y="18742"/>
                    <a:pt x="6779" y="18634"/>
                  </a:cubicBezTo>
                  <a:cubicBezTo>
                    <a:pt x="4347" y="18239"/>
                    <a:pt x="2037" y="17449"/>
                    <a:pt x="1155" y="14896"/>
                  </a:cubicBezTo>
                  <a:cubicBezTo>
                    <a:pt x="304" y="12495"/>
                    <a:pt x="973" y="10063"/>
                    <a:pt x="1368" y="7631"/>
                  </a:cubicBezTo>
                  <a:cubicBezTo>
                    <a:pt x="1702" y="5747"/>
                    <a:pt x="1490" y="3224"/>
                    <a:pt x="2554" y="1522"/>
                  </a:cubicBezTo>
                  <a:cubicBezTo>
                    <a:pt x="3024" y="766"/>
                    <a:pt x="3672" y="485"/>
                    <a:pt x="4372" y="485"/>
                  </a:cubicBezTo>
                  <a:close/>
                  <a:moveTo>
                    <a:pt x="4437" y="1"/>
                  </a:moveTo>
                  <a:cubicBezTo>
                    <a:pt x="3097" y="1"/>
                    <a:pt x="1988" y="776"/>
                    <a:pt x="1520" y="2646"/>
                  </a:cubicBezTo>
                  <a:cubicBezTo>
                    <a:pt x="943" y="4956"/>
                    <a:pt x="730" y="7449"/>
                    <a:pt x="365" y="9789"/>
                  </a:cubicBezTo>
                  <a:cubicBezTo>
                    <a:pt x="61" y="11704"/>
                    <a:pt x="0" y="13862"/>
                    <a:pt x="851" y="15656"/>
                  </a:cubicBezTo>
                  <a:cubicBezTo>
                    <a:pt x="2153" y="18444"/>
                    <a:pt x="5293" y="19338"/>
                    <a:pt x="8346" y="19338"/>
                  </a:cubicBezTo>
                  <a:cubicBezTo>
                    <a:pt x="9785" y="19338"/>
                    <a:pt x="11204" y="19139"/>
                    <a:pt x="12402" y="18847"/>
                  </a:cubicBezTo>
                  <a:cubicBezTo>
                    <a:pt x="15684" y="18027"/>
                    <a:pt x="22372" y="15413"/>
                    <a:pt x="21855" y="10975"/>
                  </a:cubicBezTo>
                  <a:cubicBezTo>
                    <a:pt x="21551" y="8604"/>
                    <a:pt x="19028" y="7935"/>
                    <a:pt x="17143" y="7206"/>
                  </a:cubicBezTo>
                  <a:cubicBezTo>
                    <a:pt x="13587" y="5777"/>
                    <a:pt x="10791" y="3315"/>
                    <a:pt x="7690" y="1187"/>
                  </a:cubicBezTo>
                  <a:cubicBezTo>
                    <a:pt x="7687" y="1185"/>
                    <a:pt x="7684" y="1183"/>
                    <a:pt x="7682" y="1181"/>
                  </a:cubicBezTo>
                  <a:lnTo>
                    <a:pt x="7682" y="1181"/>
                  </a:lnTo>
                  <a:cubicBezTo>
                    <a:pt x="6586" y="440"/>
                    <a:pt x="5446" y="1"/>
                    <a:pt x="4437"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8"/>
            <p:cNvSpPr/>
            <p:nvPr/>
          </p:nvSpPr>
          <p:spPr>
            <a:xfrm flipH="1">
              <a:off x="678475" y="4436425"/>
              <a:ext cx="291175" cy="256550"/>
            </a:xfrm>
            <a:custGeom>
              <a:avLst/>
              <a:gdLst/>
              <a:ahLst/>
              <a:cxnLst/>
              <a:rect l="l" t="t" r="r" b="b"/>
              <a:pathLst>
                <a:path w="11647" h="10262" extrusionOk="0">
                  <a:moveTo>
                    <a:pt x="4459" y="561"/>
                  </a:moveTo>
                  <a:cubicBezTo>
                    <a:pt x="5016" y="561"/>
                    <a:pt x="5621" y="725"/>
                    <a:pt x="6262" y="1099"/>
                  </a:cubicBezTo>
                  <a:cubicBezTo>
                    <a:pt x="7843" y="2011"/>
                    <a:pt x="10882" y="4959"/>
                    <a:pt x="11065" y="6813"/>
                  </a:cubicBezTo>
                  <a:cubicBezTo>
                    <a:pt x="10820" y="9067"/>
                    <a:pt x="7907" y="9695"/>
                    <a:pt x="5858" y="9695"/>
                  </a:cubicBezTo>
                  <a:cubicBezTo>
                    <a:pt x="5614" y="9695"/>
                    <a:pt x="5382" y="9687"/>
                    <a:pt x="5168" y="9670"/>
                  </a:cubicBezTo>
                  <a:cubicBezTo>
                    <a:pt x="3739" y="9579"/>
                    <a:pt x="2068" y="9306"/>
                    <a:pt x="1308" y="7907"/>
                  </a:cubicBezTo>
                  <a:cubicBezTo>
                    <a:pt x="761" y="6904"/>
                    <a:pt x="791" y="5476"/>
                    <a:pt x="973" y="4351"/>
                  </a:cubicBezTo>
                  <a:cubicBezTo>
                    <a:pt x="1300" y="2366"/>
                    <a:pt x="2614" y="561"/>
                    <a:pt x="4459" y="561"/>
                  </a:cubicBezTo>
                  <a:close/>
                  <a:moveTo>
                    <a:pt x="4379" y="1"/>
                  </a:moveTo>
                  <a:cubicBezTo>
                    <a:pt x="1918" y="1"/>
                    <a:pt x="622" y="2438"/>
                    <a:pt x="365" y="4716"/>
                  </a:cubicBezTo>
                  <a:cubicBezTo>
                    <a:pt x="1" y="8120"/>
                    <a:pt x="1764" y="10065"/>
                    <a:pt x="5168" y="10248"/>
                  </a:cubicBezTo>
                  <a:cubicBezTo>
                    <a:pt x="5347" y="10257"/>
                    <a:pt x="5533" y="10262"/>
                    <a:pt x="5725" y="10262"/>
                  </a:cubicBezTo>
                  <a:cubicBezTo>
                    <a:pt x="8071" y="10262"/>
                    <a:pt x="11235" y="9536"/>
                    <a:pt x="11626" y="6935"/>
                  </a:cubicBezTo>
                  <a:lnTo>
                    <a:pt x="11626" y="6935"/>
                  </a:lnTo>
                  <a:cubicBezTo>
                    <a:pt x="11640" y="6901"/>
                    <a:pt x="11646" y="6860"/>
                    <a:pt x="11642" y="6813"/>
                  </a:cubicBezTo>
                  <a:lnTo>
                    <a:pt x="11642" y="6813"/>
                  </a:lnTo>
                  <a:cubicBezTo>
                    <a:pt x="11642" y="6813"/>
                    <a:pt x="11642" y="6813"/>
                    <a:pt x="11642" y="6813"/>
                  </a:cubicBezTo>
                  <a:cubicBezTo>
                    <a:pt x="11646" y="6770"/>
                    <a:pt x="11641" y="6732"/>
                    <a:pt x="11629" y="6699"/>
                  </a:cubicBezTo>
                  <a:lnTo>
                    <a:pt x="11629" y="6699"/>
                  </a:lnTo>
                  <a:cubicBezTo>
                    <a:pt x="11431" y="5178"/>
                    <a:pt x="10249" y="4083"/>
                    <a:pt x="9241" y="3074"/>
                  </a:cubicBezTo>
                  <a:cubicBezTo>
                    <a:pt x="7964" y="1798"/>
                    <a:pt x="6779" y="278"/>
                    <a:pt x="4894" y="35"/>
                  </a:cubicBezTo>
                  <a:cubicBezTo>
                    <a:pt x="4717" y="12"/>
                    <a:pt x="4545" y="1"/>
                    <a:pt x="4379"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8"/>
            <p:cNvSpPr/>
            <p:nvPr/>
          </p:nvSpPr>
          <p:spPr>
            <a:xfrm flipH="1">
              <a:off x="1418325" y="471425"/>
              <a:ext cx="1832450" cy="1184850"/>
            </a:xfrm>
            <a:custGeom>
              <a:avLst/>
              <a:gdLst/>
              <a:ahLst/>
              <a:cxnLst/>
              <a:rect l="l" t="t" r="r" b="b"/>
              <a:pathLst>
                <a:path w="73298" h="47394" extrusionOk="0">
                  <a:moveTo>
                    <a:pt x="73027" y="0"/>
                  </a:moveTo>
                  <a:cubicBezTo>
                    <a:pt x="72887" y="0"/>
                    <a:pt x="72735" y="92"/>
                    <a:pt x="72704" y="274"/>
                  </a:cubicBezTo>
                  <a:cubicBezTo>
                    <a:pt x="71914" y="6839"/>
                    <a:pt x="69604" y="13162"/>
                    <a:pt x="65987" y="18724"/>
                  </a:cubicBezTo>
                  <a:cubicBezTo>
                    <a:pt x="62309" y="24286"/>
                    <a:pt x="57506" y="28207"/>
                    <a:pt x="52339" y="32280"/>
                  </a:cubicBezTo>
                  <a:cubicBezTo>
                    <a:pt x="47476" y="36110"/>
                    <a:pt x="42977" y="40396"/>
                    <a:pt x="37597" y="43496"/>
                  </a:cubicBezTo>
                  <a:cubicBezTo>
                    <a:pt x="34892" y="45077"/>
                    <a:pt x="31913" y="46354"/>
                    <a:pt x="28752" y="46718"/>
                  </a:cubicBezTo>
                  <a:cubicBezTo>
                    <a:pt x="28238" y="46775"/>
                    <a:pt x="27731" y="46802"/>
                    <a:pt x="27230" y="46802"/>
                  </a:cubicBezTo>
                  <a:cubicBezTo>
                    <a:pt x="24797" y="46802"/>
                    <a:pt x="22499" y="46167"/>
                    <a:pt x="20181" y="45259"/>
                  </a:cubicBezTo>
                  <a:cubicBezTo>
                    <a:pt x="16898" y="43952"/>
                    <a:pt x="13737" y="42463"/>
                    <a:pt x="10484" y="41095"/>
                  </a:cubicBezTo>
                  <a:cubicBezTo>
                    <a:pt x="7202" y="39697"/>
                    <a:pt x="3828" y="38664"/>
                    <a:pt x="454" y="37478"/>
                  </a:cubicBezTo>
                  <a:cubicBezTo>
                    <a:pt x="421" y="37466"/>
                    <a:pt x="389" y="37461"/>
                    <a:pt x="360" y="37461"/>
                  </a:cubicBezTo>
                  <a:cubicBezTo>
                    <a:pt x="94" y="37461"/>
                    <a:pt x="0" y="37916"/>
                    <a:pt x="302" y="38025"/>
                  </a:cubicBezTo>
                  <a:cubicBezTo>
                    <a:pt x="3493" y="39150"/>
                    <a:pt x="6746" y="40123"/>
                    <a:pt x="9846" y="41430"/>
                  </a:cubicBezTo>
                  <a:cubicBezTo>
                    <a:pt x="13007" y="42737"/>
                    <a:pt x="16138" y="44226"/>
                    <a:pt x="19329" y="45503"/>
                  </a:cubicBezTo>
                  <a:cubicBezTo>
                    <a:pt x="21848" y="46545"/>
                    <a:pt x="24366" y="47394"/>
                    <a:pt x="27094" y="47394"/>
                  </a:cubicBezTo>
                  <a:cubicBezTo>
                    <a:pt x="27231" y="47394"/>
                    <a:pt x="27368" y="47391"/>
                    <a:pt x="27506" y="47387"/>
                  </a:cubicBezTo>
                  <a:cubicBezTo>
                    <a:pt x="30302" y="47235"/>
                    <a:pt x="33008" y="46506"/>
                    <a:pt x="35530" y="45229"/>
                  </a:cubicBezTo>
                  <a:cubicBezTo>
                    <a:pt x="41366" y="42463"/>
                    <a:pt x="46230" y="37995"/>
                    <a:pt x="51184" y="33922"/>
                  </a:cubicBezTo>
                  <a:cubicBezTo>
                    <a:pt x="56321" y="29758"/>
                    <a:pt x="61428" y="26049"/>
                    <a:pt x="65349" y="20639"/>
                  </a:cubicBezTo>
                  <a:cubicBezTo>
                    <a:pt x="69665" y="14621"/>
                    <a:pt x="72400" y="7599"/>
                    <a:pt x="73282" y="274"/>
                  </a:cubicBezTo>
                  <a:cubicBezTo>
                    <a:pt x="73297" y="92"/>
                    <a:pt x="73168" y="0"/>
                    <a:pt x="73027"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8"/>
            <p:cNvSpPr/>
            <p:nvPr/>
          </p:nvSpPr>
          <p:spPr>
            <a:xfrm flipH="1">
              <a:off x="1600325" y="470850"/>
              <a:ext cx="1650500" cy="816375"/>
            </a:xfrm>
            <a:custGeom>
              <a:avLst/>
              <a:gdLst/>
              <a:ahLst/>
              <a:cxnLst/>
              <a:rect l="l" t="t" r="r" b="b"/>
              <a:pathLst>
                <a:path w="66020" h="32655" extrusionOk="0">
                  <a:moveTo>
                    <a:pt x="65746" y="1"/>
                  </a:moveTo>
                  <a:cubicBezTo>
                    <a:pt x="65609" y="1"/>
                    <a:pt x="65472" y="99"/>
                    <a:pt x="65472" y="297"/>
                  </a:cubicBezTo>
                  <a:cubicBezTo>
                    <a:pt x="65442" y="4248"/>
                    <a:pt x="65016" y="8352"/>
                    <a:pt x="62281" y="11422"/>
                  </a:cubicBezTo>
                  <a:cubicBezTo>
                    <a:pt x="60214" y="13762"/>
                    <a:pt x="57508" y="15373"/>
                    <a:pt x="55107" y="17349"/>
                  </a:cubicBezTo>
                  <a:cubicBezTo>
                    <a:pt x="52098" y="19811"/>
                    <a:pt x="49210" y="22455"/>
                    <a:pt x="46292" y="25069"/>
                  </a:cubicBezTo>
                  <a:cubicBezTo>
                    <a:pt x="43739" y="27288"/>
                    <a:pt x="40487" y="31270"/>
                    <a:pt x="36809" y="31270"/>
                  </a:cubicBezTo>
                  <a:cubicBezTo>
                    <a:pt x="33861" y="31270"/>
                    <a:pt x="31885" y="28170"/>
                    <a:pt x="30456" y="25981"/>
                  </a:cubicBezTo>
                  <a:cubicBezTo>
                    <a:pt x="29028" y="23762"/>
                    <a:pt x="27812" y="21027"/>
                    <a:pt x="25623" y="19446"/>
                  </a:cubicBezTo>
                  <a:cubicBezTo>
                    <a:pt x="24586" y="18696"/>
                    <a:pt x="23442" y="18366"/>
                    <a:pt x="22299" y="18366"/>
                  </a:cubicBezTo>
                  <a:cubicBezTo>
                    <a:pt x="19321" y="18366"/>
                    <a:pt x="16352" y="20603"/>
                    <a:pt x="15319" y="23458"/>
                  </a:cubicBezTo>
                  <a:cubicBezTo>
                    <a:pt x="14377" y="26072"/>
                    <a:pt x="14438" y="30085"/>
                    <a:pt x="11702" y="31635"/>
                  </a:cubicBezTo>
                  <a:cubicBezTo>
                    <a:pt x="10954" y="32057"/>
                    <a:pt x="10078" y="32226"/>
                    <a:pt x="9138" y="32226"/>
                  </a:cubicBezTo>
                  <a:cubicBezTo>
                    <a:pt x="6220" y="32226"/>
                    <a:pt x="2686" y="30593"/>
                    <a:pt x="456" y="29811"/>
                  </a:cubicBezTo>
                  <a:cubicBezTo>
                    <a:pt x="424" y="29800"/>
                    <a:pt x="394" y="29794"/>
                    <a:pt x="366" y="29794"/>
                  </a:cubicBezTo>
                  <a:cubicBezTo>
                    <a:pt x="97" y="29794"/>
                    <a:pt x="1" y="30278"/>
                    <a:pt x="304" y="30389"/>
                  </a:cubicBezTo>
                  <a:cubicBezTo>
                    <a:pt x="2811" y="31258"/>
                    <a:pt x="6132" y="32655"/>
                    <a:pt x="9004" y="32655"/>
                  </a:cubicBezTo>
                  <a:cubicBezTo>
                    <a:pt x="11250" y="32655"/>
                    <a:pt x="13222" y="31801"/>
                    <a:pt x="14316" y="29173"/>
                  </a:cubicBezTo>
                  <a:cubicBezTo>
                    <a:pt x="15380" y="26589"/>
                    <a:pt x="15258" y="23428"/>
                    <a:pt x="17234" y="21240"/>
                  </a:cubicBezTo>
                  <a:cubicBezTo>
                    <a:pt x="18602" y="19811"/>
                    <a:pt x="20487" y="18960"/>
                    <a:pt x="22493" y="18929"/>
                  </a:cubicBezTo>
                  <a:cubicBezTo>
                    <a:pt x="24651" y="18960"/>
                    <a:pt x="26231" y="20540"/>
                    <a:pt x="27417" y="22212"/>
                  </a:cubicBezTo>
                  <a:cubicBezTo>
                    <a:pt x="29609" y="25414"/>
                    <a:pt x="32184" y="31844"/>
                    <a:pt x="36856" y="31844"/>
                  </a:cubicBezTo>
                  <a:cubicBezTo>
                    <a:pt x="37108" y="31844"/>
                    <a:pt x="37366" y="31826"/>
                    <a:pt x="37630" y="31787"/>
                  </a:cubicBezTo>
                  <a:cubicBezTo>
                    <a:pt x="40700" y="31300"/>
                    <a:pt x="43162" y="28565"/>
                    <a:pt x="45350" y="26650"/>
                  </a:cubicBezTo>
                  <a:cubicBezTo>
                    <a:pt x="48481" y="23914"/>
                    <a:pt x="51521" y="21118"/>
                    <a:pt x="54682" y="18443"/>
                  </a:cubicBezTo>
                  <a:cubicBezTo>
                    <a:pt x="57508" y="16042"/>
                    <a:pt x="60943" y="14097"/>
                    <a:pt x="63253" y="11148"/>
                  </a:cubicBezTo>
                  <a:cubicBezTo>
                    <a:pt x="65655" y="8078"/>
                    <a:pt x="66019" y="4066"/>
                    <a:pt x="66019" y="297"/>
                  </a:cubicBezTo>
                  <a:cubicBezTo>
                    <a:pt x="66019" y="99"/>
                    <a:pt x="65883" y="1"/>
                    <a:pt x="6574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8"/>
            <p:cNvSpPr/>
            <p:nvPr/>
          </p:nvSpPr>
          <p:spPr>
            <a:xfrm flipH="1">
              <a:off x="1763325" y="471425"/>
              <a:ext cx="1486725" cy="626150"/>
            </a:xfrm>
            <a:custGeom>
              <a:avLst/>
              <a:gdLst/>
              <a:ahLst/>
              <a:cxnLst/>
              <a:rect l="l" t="t" r="r" b="b"/>
              <a:pathLst>
                <a:path w="59469" h="25046" extrusionOk="0">
                  <a:moveTo>
                    <a:pt x="59187" y="0"/>
                  </a:moveTo>
                  <a:cubicBezTo>
                    <a:pt x="59043" y="0"/>
                    <a:pt x="58891" y="92"/>
                    <a:pt x="58876" y="274"/>
                  </a:cubicBezTo>
                  <a:cubicBezTo>
                    <a:pt x="58541" y="4134"/>
                    <a:pt x="57113" y="6900"/>
                    <a:pt x="54073" y="9332"/>
                  </a:cubicBezTo>
                  <a:cubicBezTo>
                    <a:pt x="52037" y="10943"/>
                    <a:pt x="49727" y="12128"/>
                    <a:pt x="47690" y="13739"/>
                  </a:cubicBezTo>
                  <a:cubicBezTo>
                    <a:pt x="45065" y="15781"/>
                    <a:pt x="41254" y="20486"/>
                    <a:pt x="37470" y="20486"/>
                  </a:cubicBezTo>
                  <a:cubicBezTo>
                    <a:pt x="36522" y="20486"/>
                    <a:pt x="35576" y="20190"/>
                    <a:pt x="34650" y="19484"/>
                  </a:cubicBezTo>
                  <a:cubicBezTo>
                    <a:pt x="32523" y="17873"/>
                    <a:pt x="31824" y="15107"/>
                    <a:pt x="30000" y="13222"/>
                  </a:cubicBezTo>
                  <a:cubicBezTo>
                    <a:pt x="28389" y="11581"/>
                    <a:pt x="26170" y="11034"/>
                    <a:pt x="23921" y="11034"/>
                  </a:cubicBezTo>
                  <a:cubicBezTo>
                    <a:pt x="23832" y="11033"/>
                    <a:pt x="23743" y="11032"/>
                    <a:pt x="23655" y="11032"/>
                  </a:cubicBezTo>
                  <a:cubicBezTo>
                    <a:pt x="19504" y="11032"/>
                    <a:pt x="16421" y="12445"/>
                    <a:pt x="13951" y="15897"/>
                  </a:cubicBezTo>
                  <a:cubicBezTo>
                    <a:pt x="12613" y="17751"/>
                    <a:pt x="11550" y="19788"/>
                    <a:pt x="9969" y="21460"/>
                  </a:cubicBezTo>
                  <a:cubicBezTo>
                    <a:pt x="7877" y="23700"/>
                    <a:pt x="5246" y="24465"/>
                    <a:pt x="2400" y="24465"/>
                  </a:cubicBezTo>
                  <a:cubicBezTo>
                    <a:pt x="1732" y="24465"/>
                    <a:pt x="1052" y="24422"/>
                    <a:pt x="364" y="24347"/>
                  </a:cubicBezTo>
                  <a:cubicBezTo>
                    <a:pt x="346" y="24344"/>
                    <a:pt x="328" y="24343"/>
                    <a:pt x="312" y="24343"/>
                  </a:cubicBezTo>
                  <a:cubicBezTo>
                    <a:pt x="0" y="24343"/>
                    <a:pt x="17" y="24865"/>
                    <a:pt x="364" y="24894"/>
                  </a:cubicBezTo>
                  <a:cubicBezTo>
                    <a:pt x="1148" y="24988"/>
                    <a:pt x="1936" y="25046"/>
                    <a:pt x="2719" y="25046"/>
                  </a:cubicBezTo>
                  <a:cubicBezTo>
                    <a:pt x="4728" y="25046"/>
                    <a:pt x="6699" y="24664"/>
                    <a:pt x="8449" y="23527"/>
                  </a:cubicBezTo>
                  <a:cubicBezTo>
                    <a:pt x="10060" y="22463"/>
                    <a:pt x="11246" y="20973"/>
                    <a:pt x="12279" y="19393"/>
                  </a:cubicBezTo>
                  <a:cubicBezTo>
                    <a:pt x="13556" y="17539"/>
                    <a:pt x="14650" y="15502"/>
                    <a:pt x="16322" y="13952"/>
                  </a:cubicBezTo>
                  <a:cubicBezTo>
                    <a:pt x="18347" y="12124"/>
                    <a:pt x="20945" y="11571"/>
                    <a:pt x="23586" y="11571"/>
                  </a:cubicBezTo>
                  <a:cubicBezTo>
                    <a:pt x="23799" y="11571"/>
                    <a:pt x="24012" y="11574"/>
                    <a:pt x="24225" y="11581"/>
                  </a:cubicBezTo>
                  <a:cubicBezTo>
                    <a:pt x="26231" y="11672"/>
                    <a:pt x="28146" y="12159"/>
                    <a:pt x="29605" y="13618"/>
                  </a:cubicBezTo>
                  <a:cubicBezTo>
                    <a:pt x="30699" y="14742"/>
                    <a:pt x="31368" y="16201"/>
                    <a:pt x="32188" y="17508"/>
                  </a:cubicBezTo>
                  <a:cubicBezTo>
                    <a:pt x="33283" y="19180"/>
                    <a:pt x="34741" y="20761"/>
                    <a:pt x="36808" y="21034"/>
                  </a:cubicBezTo>
                  <a:cubicBezTo>
                    <a:pt x="37029" y="21060"/>
                    <a:pt x="37247" y="21073"/>
                    <a:pt x="37464" y="21073"/>
                  </a:cubicBezTo>
                  <a:cubicBezTo>
                    <a:pt x="41495" y="21073"/>
                    <a:pt x="44924" y="16687"/>
                    <a:pt x="47751" y="14408"/>
                  </a:cubicBezTo>
                  <a:cubicBezTo>
                    <a:pt x="50334" y="12311"/>
                    <a:pt x="53374" y="10882"/>
                    <a:pt x="55836" y="8572"/>
                  </a:cubicBezTo>
                  <a:cubicBezTo>
                    <a:pt x="58237" y="6323"/>
                    <a:pt x="59180" y="3526"/>
                    <a:pt x="59453" y="274"/>
                  </a:cubicBezTo>
                  <a:cubicBezTo>
                    <a:pt x="59468" y="92"/>
                    <a:pt x="59332" y="0"/>
                    <a:pt x="59187"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8"/>
            <p:cNvSpPr/>
            <p:nvPr/>
          </p:nvSpPr>
          <p:spPr>
            <a:xfrm flipH="1">
              <a:off x="1902300" y="470750"/>
              <a:ext cx="1349575" cy="490175"/>
            </a:xfrm>
            <a:custGeom>
              <a:avLst/>
              <a:gdLst/>
              <a:ahLst/>
              <a:cxnLst/>
              <a:rect l="l" t="t" r="r" b="b"/>
              <a:pathLst>
                <a:path w="53983" h="19607" extrusionOk="0">
                  <a:moveTo>
                    <a:pt x="53625" y="1"/>
                  </a:moveTo>
                  <a:cubicBezTo>
                    <a:pt x="53513" y="1"/>
                    <a:pt x="53411" y="64"/>
                    <a:pt x="53386" y="210"/>
                  </a:cubicBezTo>
                  <a:cubicBezTo>
                    <a:pt x="52778" y="3888"/>
                    <a:pt x="50590" y="6471"/>
                    <a:pt x="47702" y="8690"/>
                  </a:cubicBezTo>
                  <a:cubicBezTo>
                    <a:pt x="45514" y="10362"/>
                    <a:pt x="42322" y="13249"/>
                    <a:pt x="39435" y="13341"/>
                  </a:cubicBezTo>
                  <a:cubicBezTo>
                    <a:pt x="39362" y="13343"/>
                    <a:pt x="39291" y="13344"/>
                    <a:pt x="39220" y="13344"/>
                  </a:cubicBezTo>
                  <a:cubicBezTo>
                    <a:pt x="35944" y="13344"/>
                    <a:pt x="34646" y="10625"/>
                    <a:pt x="32474" y="8721"/>
                  </a:cubicBezTo>
                  <a:cubicBezTo>
                    <a:pt x="30893" y="7383"/>
                    <a:pt x="28948" y="6532"/>
                    <a:pt x="26881" y="6228"/>
                  </a:cubicBezTo>
                  <a:cubicBezTo>
                    <a:pt x="25929" y="6073"/>
                    <a:pt x="24944" y="5994"/>
                    <a:pt x="23950" y="5994"/>
                  </a:cubicBezTo>
                  <a:cubicBezTo>
                    <a:pt x="20465" y="5994"/>
                    <a:pt x="16858" y="6961"/>
                    <a:pt x="14115" y="8994"/>
                  </a:cubicBezTo>
                  <a:cubicBezTo>
                    <a:pt x="12109" y="10483"/>
                    <a:pt x="10589" y="12459"/>
                    <a:pt x="8887" y="14222"/>
                  </a:cubicBezTo>
                  <a:cubicBezTo>
                    <a:pt x="6425" y="16806"/>
                    <a:pt x="3902" y="18508"/>
                    <a:pt x="346" y="19055"/>
                  </a:cubicBezTo>
                  <a:cubicBezTo>
                    <a:pt x="0" y="19113"/>
                    <a:pt x="118" y="19607"/>
                    <a:pt x="442" y="19607"/>
                  </a:cubicBezTo>
                  <a:cubicBezTo>
                    <a:pt x="460" y="19607"/>
                    <a:pt x="479" y="19605"/>
                    <a:pt x="498" y="19602"/>
                  </a:cubicBezTo>
                  <a:cubicBezTo>
                    <a:pt x="3537" y="19116"/>
                    <a:pt x="5817" y="17900"/>
                    <a:pt x="8066" y="15833"/>
                  </a:cubicBezTo>
                  <a:cubicBezTo>
                    <a:pt x="10133" y="13918"/>
                    <a:pt x="11805" y="11578"/>
                    <a:pt x="13993" y="9815"/>
                  </a:cubicBezTo>
                  <a:cubicBezTo>
                    <a:pt x="16600" y="7715"/>
                    <a:pt x="20383" y="6488"/>
                    <a:pt x="24049" y="6488"/>
                  </a:cubicBezTo>
                  <a:cubicBezTo>
                    <a:pt x="26539" y="6488"/>
                    <a:pt x="28975" y="7054"/>
                    <a:pt x="30954" y="8295"/>
                  </a:cubicBezTo>
                  <a:cubicBezTo>
                    <a:pt x="33082" y="9602"/>
                    <a:pt x="34176" y="12125"/>
                    <a:pt x="36456" y="13249"/>
                  </a:cubicBezTo>
                  <a:cubicBezTo>
                    <a:pt x="37344" y="13694"/>
                    <a:pt x="38243" y="13896"/>
                    <a:pt x="39135" y="13896"/>
                  </a:cubicBezTo>
                  <a:cubicBezTo>
                    <a:pt x="40318" y="13896"/>
                    <a:pt x="41486" y="13539"/>
                    <a:pt x="42596" y="12915"/>
                  </a:cubicBezTo>
                  <a:cubicBezTo>
                    <a:pt x="47459" y="10149"/>
                    <a:pt x="52961" y="6228"/>
                    <a:pt x="53964" y="362"/>
                  </a:cubicBezTo>
                  <a:cubicBezTo>
                    <a:pt x="53982" y="143"/>
                    <a:pt x="53792" y="1"/>
                    <a:pt x="53625"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8"/>
            <p:cNvSpPr/>
            <p:nvPr/>
          </p:nvSpPr>
          <p:spPr>
            <a:xfrm flipH="1">
              <a:off x="3054000" y="2810350"/>
              <a:ext cx="197675" cy="174150"/>
            </a:xfrm>
            <a:custGeom>
              <a:avLst/>
              <a:gdLst/>
              <a:ahLst/>
              <a:cxnLst/>
              <a:rect l="l" t="t" r="r" b="b"/>
              <a:pathLst>
                <a:path w="7907" h="6966" extrusionOk="0">
                  <a:moveTo>
                    <a:pt x="429" y="1"/>
                  </a:moveTo>
                  <a:cubicBezTo>
                    <a:pt x="34" y="1"/>
                    <a:pt x="34" y="548"/>
                    <a:pt x="429" y="548"/>
                  </a:cubicBezTo>
                  <a:cubicBezTo>
                    <a:pt x="2921" y="578"/>
                    <a:pt x="7025" y="974"/>
                    <a:pt x="7086" y="4348"/>
                  </a:cubicBezTo>
                  <a:cubicBezTo>
                    <a:pt x="7120" y="5991"/>
                    <a:pt x="5530" y="6404"/>
                    <a:pt x="3839" y="6404"/>
                  </a:cubicBezTo>
                  <a:cubicBezTo>
                    <a:pt x="2560" y="6404"/>
                    <a:pt x="1223" y="6168"/>
                    <a:pt x="490" y="6050"/>
                  </a:cubicBezTo>
                  <a:cubicBezTo>
                    <a:pt x="462" y="6043"/>
                    <a:pt x="435" y="6039"/>
                    <a:pt x="410" y="6039"/>
                  </a:cubicBezTo>
                  <a:cubicBezTo>
                    <a:pt x="105" y="6039"/>
                    <a:pt x="1" y="6513"/>
                    <a:pt x="338" y="6597"/>
                  </a:cubicBezTo>
                  <a:cubicBezTo>
                    <a:pt x="1165" y="6735"/>
                    <a:pt x="2514" y="6966"/>
                    <a:pt x="3829" y="6966"/>
                  </a:cubicBezTo>
                  <a:cubicBezTo>
                    <a:pt x="5703" y="6966"/>
                    <a:pt x="7508" y="6497"/>
                    <a:pt x="7633" y="4621"/>
                  </a:cubicBezTo>
                  <a:cubicBezTo>
                    <a:pt x="7906" y="700"/>
                    <a:pt x="3286" y="1"/>
                    <a:pt x="429"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8"/>
            <p:cNvSpPr/>
            <p:nvPr/>
          </p:nvSpPr>
          <p:spPr>
            <a:xfrm flipH="1">
              <a:off x="2724975" y="2691675"/>
              <a:ext cx="526900" cy="446575"/>
            </a:xfrm>
            <a:custGeom>
              <a:avLst/>
              <a:gdLst/>
              <a:ahLst/>
              <a:cxnLst/>
              <a:rect l="l" t="t" r="r" b="b"/>
              <a:pathLst>
                <a:path w="21076" h="17863" extrusionOk="0">
                  <a:moveTo>
                    <a:pt x="4944" y="0"/>
                  </a:moveTo>
                  <a:cubicBezTo>
                    <a:pt x="3361" y="0"/>
                    <a:pt x="1802" y="167"/>
                    <a:pt x="346" y="493"/>
                  </a:cubicBezTo>
                  <a:cubicBezTo>
                    <a:pt x="0" y="579"/>
                    <a:pt x="118" y="1075"/>
                    <a:pt x="442" y="1075"/>
                  </a:cubicBezTo>
                  <a:cubicBezTo>
                    <a:pt x="460" y="1075"/>
                    <a:pt x="479" y="1073"/>
                    <a:pt x="498" y="1070"/>
                  </a:cubicBezTo>
                  <a:cubicBezTo>
                    <a:pt x="1924" y="737"/>
                    <a:pt x="3455" y="568"/>
                    <a:pt x="5009" y="568"/>
                  </a:cubicBezTo>
                  <a:cubicBezTo>
                    <a:pt x="8424" y="568"/>
                    <a:pt x="11955" y="1384"/>
                    <a:pt x="14753" y="3076"/>
                  </a:cubicBezTo>
                  <a:cubicBezTo>
                    <a:pt x="16060" y="3867"/>
                    <a:pt x="17641" y="4961"/>
                    <a:pt x="18340" y="6359"/>
                  </a:cubicBezTo>
                  <a:cubicBezTo>
                    <a:pt x="19617" y="8882"/>
                    <a:pt x="16304" y="9794"/>
                    <a:pt x="14419" y="10158"/>
                  </a:cubicBezTo>
                  <a:cubicBezTo>
                    <a:pt x="12230" y="10584"/>
                    <a:pt x="8735" y="10219"/>
                    <a:pt x="7398" y="12438"/>
                  </a:cubicBezTo>
                  <a:cubicBezTo>
                    <a:pt x="6546" y="13836"/>
                    <a:pt x="7306" y="16146"/>
                    <a:pt x="5726" y="16997"/>
                  </a:cubicBezTo>
                  <a:cubicBezTo>
                    <a:pt x="5286" y="17236"/>
                    <a:pt x="4754" y="17330"/>
                    <a:pt x="4193" y="17330"/>
                  </a:cubicBezTo>
                  <a:cubicBezTo>
                    <a:pt x="2892" y="17330"/>
                    <a:pt x="1429" y="16823"/>
                    <a:pt x="559" y="16420"/>
                  </a:cubicBezTo>
                  <a:cubicBezTo>
                    <a:pt x="512" y="16392"/>
                    <a:pt x="465" y="16380"/>
                    <a:pt x="421" y="16380"/>
                  </a:cubicBezTo>
                  <a:cubicBezTo>
                    <a:pt x="176" y="16380"/>
                    <a:pt x="2" y="16752"/>
                    <a:pt x="285" y="16906"/>
                  </a:cubicBezTo>
                  <a:cubicBezTo>
                    <a:pt x="1292" y="17388"/>
                    <a:pt x="2810" y="17862"/>
                    <a:pt x="4184" y="17862"/>
                  </a:cubicBezTo>
                  <a:cubicBezTo>
                    <a:pt x="5672" y="17862"/>
                    <a:pt x="6990" y="17306"/>
                    <a:pt x="7306" y="15599"/>
                  </a:cubicBezTo>
                  <a:cubicBezTo>
                    <a:pt x="7580" y="14110"/>
                    <a:pt x="7367" y="12620"/>
                    <a:pt x="8917" y="11769"/>
                  </a:cubicBezTo>
                  <a:cubicBezTo>
                    <a:pt x="9829" y="11253"/>
                    <a:pt x="10984" y="11192"/>
                    <a:pt x="11987" y="11070"/>
                  </a:cubicBezTo>
                  <a:cubicBezTo>
                    <a:pt x="14024" y="10827"/>
                    <a:pt x="16425" y="10675"/>
                    <a:pt x="18127" y="9429"/>
                  </a:cubicBezTo>
                  <a:cubicBezTo>
                    <a:pt x="21076" y="7271"/>
                    <a:pt x="17459" y="4140"/>
                    <a:pt x="15544" y="2894"/>
                  </a:cubicBezTo>
                  <a:cubicBezTo>
                    <a:pt x="12555" y="930"/>
                    <a:pt x="8681" y="0"/>
                    <a:pt x="4944"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8"/>
            <p:cNvSpPr/>
            <p:nvPr/>
          </p:nvSpPr>
          <p:spPr>
            <a:xfrm flipH="1">
              <a:off x="2683175" y="2545375"/>
              <a:ext cx="568025" cy="735925"/>
            </a:xfrm>
            <a:custGeom>
              <a:avLst/>
              <a:gdLst/>
              <a:ahLst/>
              <a:cxnLst/>
              <a:rect l="l" t="t" r="r" b="b"/>
              <a:pathLst>
                <a:path w="22721" h="29437" extrusionOk="0">
                  <a:moveTo>
                    <a:pt x="2805" y="0"/>
                  </a:moveTo>
                  <a:cubicBezTo>
                    <a:pt x="2011" y="0"/>
                    <a:pt x="1212" y="29"/>
                    <a:pt x="410" y="83"/>
                  </a:cubicBezTo>
                  <a:cubicBezTo>
                    <a:pt x="55" y="83"/>
                    <a:pt x="45" y="631"/>
                    <a:pt x="383" y="631"/>
                  </a:cubicBezTo>
                  <a:cubicBezTo>
                    <a:pt x="391" y="631"/>
                    <a:pt x="401" y="631"/>
                    <a:pt x="410" y="630"/>
                  </a:cubicBezTo>
                  <a:cubicBezTo>
                    <a:pt x="1200" y="580"/>
                    <a:pt x="1987" y="552"/>
                    <a:pt x="2770" y="552"/>
                  </a:cubicBezTo>
                  <a:cubicBezTo>
                    <a:pt x="7196" y="552"/>
                    <a:pt x="11467" y="1435"/>
                    <a:pt x="15213" y="4095"/>
                  </a:cubicBezTo>
                  <a:cubicBezTo>
                    <a:pt x="18191" y="6223"/>
                    <a:pt x="22204" y="10478"/>
                    <a:pt x="21170" y="14521"/>
                  </a:cubicBezTo>
                  <a:cubicBezTo>
                    <a:pt x="20471" y="17317"/>
                    <a:pt x="17584" y="18108"/>
                    <a:pt x="15273" y="19111"/>
                  </a:cubicBezTo>
                  <a:cubicBezTo>
                    <a:pt x="13541" y="19779"/>
                    <a:pt x="12052" y="20965"/>
                    <a:pt x="10988" y="22485"/>
                  </a:cubicBezTo>
                  <a:cubicBezTo>
                    <a:pt x="9741" y="24278"/>
                    <a:pt x="9286" y="26892"/>
                    <a:pt x="7462" y="28199"/>
                  </a:cubicBezTo>
                  <a:cubicBezTo>
                    <a:pt x="6826" y="28660"/>
                    <a:pt x="6148" y="28845"/>
                    <a:pt x="5458" y="28845"/>
                  </a:cubicBezTo>
                  <a:cubicBezTo>
                    <a:pt x="3738" y="28845"/>
                    <a:pt x="1941" y="27699"/>
                    <a:pt x="532" y="26831"/>
                  </a:cubicBezTo>
                  <a:cubicBezTo>
                    <a:pt x="485" y="26803"/>
                    <a:pt x="439" y="26791"/>
                    <a:pt x="396" y="26791"/>
                  </a:cubicBezTo>
                  <a:cubicBezTo>
                    <a:pt x="157" y="26791"/>
                    <a:pt x="0" y="27168"/>
                    <a:pt x="258" y="27348"/>
                  </a:cubicBezTo>
                  <a:cubicBezTo>
                    <a:pt x="1778" y="28271"/>
                    <a:pt x="3639" y="29437"/>
                    <a:pt x="5513" y="29437"/>
                  </a:cubicBezTo>
                  <a:cubicBezTo>
                    <a:pt x="5737" y="29437"/>
                    <a:pt x="5961" y="29420"/>
                    <a:pt x="6185" y="29384"/>
                  </a:cubicBezTo>
                  <a:cubicBezTo>
                    <a:pt x="8465" y="29020"/>
                    <a:pt x="9377" y="26801"/>
                    <a:pt x="10289" y="24947"/>
                  </a:cubicBezTo>
                  <a:cubicBezTo>
                    <a:pt x="10957" y="23548"/>
                    <a:pt x="11717" y="22241"/>
                    <a:pt x="12903" y="21178"/>
                  </a:cubicBezTo>
                  <a:cubicBezTo>
                    <a:pt x="14301" y="19962"/>
                    <a:pt x="15973" y="19506"/>
                    <a:pt x="17614" y="18807"/>
                  </a:cubicBezTo>
                  <a:cubicBezTo>
                    <a:pt x="19468" y="17986"/>
                    <a:pt x="21201" y="16709"/>
                    <a:pt x="21717" y="14673"/>
                  </a:cubicBezTo>
                  <a:cubicBezTo>
                    <a:pt x="22720" y="10813"/>
                    <a:pt x="19346" y="6740"/>
                    <a:pt x="16611" y="4490"/>
                  </a:cubicBezTo>
                  <a:cubicBezTo>
                    <a:pt x="12622" y="1158"/>
                    <a:pt x="7818" y="0"/>
                    <a:pt x="2805"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8"/>
            <p:cNvSpPr/>
            <p:nvPr/>
          </p:nvSpPr>
          <p:spPr>
            <a:xfrm flipH="1">
              <a:off x="2462800" y="2390950"/>
              <a:ext cx="787275" cy="1164775"/>
            </a:xfrm>
            <a:custGeom>
              <a:avLst/>
              <a:gdLst/>
              <a:ahLst/>
              <a:cxnLst/>
              <a:rect l="l" t="t" r="r" b="b"/>
              <a:pathLst>
                <a:path w="31491" h="46591" extrusionOk="0">
                  <a:moveTo>
                    <a:pt x="5526" y="1"/>
                  </a:moveTo>
                  <a:cubicBezTo>
                    <a:pt x="3776" y="1"/>
                    <a:pt x="2027" y="143"/>
                    <a:pt x="365" y="303"/>
                  </a:cubicBezTo>
                  <a:cubicBezTo>
                    <a:pt x="10" y="332"/>
                    <a:pt x="0" y="881"/>
                    <a:pt x="338" y="881"/>
                  </a:cubicBezTo>
                  <a:cubicBezTo>
                    <a:pt x="347" y="881"/>
                    <a:pt x="356" y="881"/>
                    <a:pt x="365" y="880"/>
                  </a:cubicBezTo>
                  <a:cubicBezTo>
                    <a:pt x="2007" y="717"/>
                    <a:pt x="3707" y="583"/>
                    <a:pt x="5401" y="583"/>
                  </a:cubicBezTo>
                  <a:cubicBezTo>
                    <a:pt x="7188" y="583"/>
                    <a:pt x="8968" y="732"/>
                    <a:pt x="10669" y="1154"/>
                  </a:cubicBezTo>
                  <a:cubicBezTo>
                    <a:pt x="14013" y="1974"/>
                    <a:pt x="17052" y="4132"/>
                    <a:pt x="19697" y="6291"/>
                  </a:cubicBezTo>
                  <a:cubicBezTo>
                    <a:pt x="21794" y="8053"/>
                    <a:pt x="23982" y="9877"/>
                    <a:pt x="25958" y="11792"/>
                  </a:cubicBezTo>
                  <a:cubicBezTo>
                    <a:pt x="28390" y="14193"/>
                    <a:pt x="30001" y="17233"/>
                    <a:pt x="28207" y="20485"/>
                  </a:cubicBezTo>
                  <a:cubicBezTo>
                    <a:pt x="27052" y="22522"/>
                    <a:pt x="25229" y="24102"/>
                    <a:pt x="24165" y="26200"/>
                  </a:cubicBezTo>
                  <a:cubicBezTo>
                    <a:pt x="23010" y="28479"/>
                    <a:pt x="23101" y="30911"/>
                    <a:pt x="23618" y="33373"/>
                  </a:cubicBezTo>
                  <a:cubicBezTo>
                    <a:pt x="24195" y="36109"/>
                    <a:pt x="25046" y="38935"/>
                    <a:pt x="25077" y="41762"/>
                  </a:cubicBezTo>
                  <a:cubicBezTo>
                    <a:pt x="25125" y="44656"/>
                    <a:pt x="22801" y="46019"/>
                    <a:pt x="20276" y="46019"/>
                  </a:cubicBezTo>
                  <a:cubicBezTo>
                    <a:pt x="19618" y="46019"/>
                    <a:pt x="18946" y="45926"/>
                    <a:pt x="18298" y="45744"/>
                  </a:cubicBezTo>
                  <a:cubicBezTo>
                    <a:pt x="15259" y="44832"/>
                    <a:pt x="12888" y="42461"/>
                    <a:pt x="10122" y="40972"/>
                  </a:cubicBezTo>
                  <a:cubicBezTo>
                    <a:pt x="7430" y="39504"/>
                    <a:pt x="4471" y="38911"/>
                    <a:pt x="1441" y="38911"/>
                  </a:cubicBezTo>
                  <a:cubicBezTo>
                    <a:pt x="1083" y="38911"/>
                    <a:pt x="724" y="38919"/>
                    <a:pt x="365" y="38935"/>
                  </a:cubicBezTo>
                  <a:cubicBezTo>
                    <a:pt x="0" y="38935"/>
                    <a:pt x="0" y="39513"/>
                    <a:pt x="365" y="39513"/>
                  </a:cubicBezTo>
                  <a:cubicBezTo>
                    <a:pt x="732" y="39491"/>
                    <a:pt x="1099" y="39480"/>
                    <a:pt x="1465" y="39480"/>
                  </a:cubicBezTo>
                  <a:cubicBezTo>
                    <a:pt x="5100" y="39480"/>
                    <a:pt x="8665" y="40570"/>
                    <a:pt x="11703" y="42613"/>
                  </a:cubicBezTo>
                  <a:cubicBezTo>
                    <a:pt x="14104" y="44194"/>
                    <a:pt x="16505" y="46200"/>
                    <a:pt x="19423" y="46534"/>
                  </a:cubicBezTo>
                  <a:cubicBezTo>
                    <a:pt x="19720" y="46571"/>
                    <a:pt x="20030" y="46591"/>
                    <a:pt x="20347" y="46591"/>
                  </a:cubicBezTo>
                  <a:cubicBezTo>
                    <a:pt x="22106" y="46591"/>
                    <a:pt x="24063" y="45992"/>
                    <a:pt x="25016" y="44498"/>
                  </a:cubicBezTo>
                  <a:cubicBezTo>
                    <a:pt x="26141" y="42765"/>
                    <a:pt x="25563" y="40425"/>
                    <a:pt x="25259" y="38540"/>
                  </a:cubicBezTo>
                  <a:cubicBezTo>
                    <a:pt x="24621" y="34710"/>
                    <a:pt x="22767" y="30455"/>
                    <a:pt x="24560" y="26686"/>
                  </a:cubicBezTo>
                  <a:cubicBezTo>
                    <a:pt x="25715" y="24193"/>
                    <a:pt x="28025" y="22461"/>
                    <a:pt x="29119" y="19938"/>
                  </a:cubicBezTo>
                  <a:cubicBezTo>
                    <a:pt x="31490" y="14406"/>
                    <a:pt x="25046" y="10272"/>
                    <a:pt x="21581" y="7172"/>
                  </a:cubicBezTo>
                  <a:cubicBezTo>
                    <a:pt x="18785" y="4649"/>
                    <a:pt x="15654" y="2278"/>
                    <a:pt x="12098" y="971"/>
                  </a:cubicBezTo>
                  <a:cubicBezTo>
                    <a:pt x="10029" y="236"/>
                    <a:pt x="7777" y="1"/>
                    <a:pt x="552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8"/>
            <p:cNvSpPr/>
            <p:nvPr/>
          </p:nvSpPr>
          <p:spPr>
            <a:xfrm flipH="1">
              <a:off x="234800" y="1391650"/>
              <a:ext cx="3017050" cy="3842725"/>
            </a:xfrm>
            <a:custGeom>
              <a:avLst/>
              <a:gdLst/>
              <a:ahLst/>
              <a:cxnLst/>
              <a:rect l="l" t="t" r="r" b="b"/>
              <a:pathLst>
                <a:path w="120682" h="153709" extrusionOk="0">
                  <a:moveTo>
                    <a:pt x="90992" y="678"/>
                  </a:moveTo>
                  <a:cubicBezTo>
                    <a:pt x="89416" y="678"/>
                    <a:pt x="87841" y="717"/>
                    <a:pt x="86273" y="760"/>
                  </a:cubicBezTo>
                  <a:cubicBezTo>
                    <a:pt x="76760" y="1064"/>
                    <a:pt x="66881" y="0"/>
                    <a:pt x="58066" y="4347"/>
                  </a:cubicBezTo>
                  <a:cubicBezTo>
                    <a:pt x="53173" y="6748"/>
                    <a:pt x="49647" y="10578"/>
                    <a:pt x="46941" y="15259"/>
                  </a:cubicBezTo>
                  <a:cubicBezTo>
                    <a:pt x="44479" y="19484"/>
                    <a:pt x="42321" y="24043"/>
                    <a:pt x="39008" y="27721"/>
                  </a:cubicBezTo>
                  <a:cubicBezTo>
                    <a:pt x="36442" y="30565"/>
                    <a:pt x="33277" y="32108"/>
                    <a:pt x="29742" y="32108"/>
                  </a:cubicBezTo>
                  <a:cubicBezTo>
                    <a:pt x="28630" y="32108"/>
                    <a:pt x="27481" y="31955"/>
                    <a:pt x="26303" y="31642"/>
                  </a:cubicBezTo>
                  <a:cubicBezTo>
                    <a:pt x="19433" y="29818"/>
                    <a:pt x="13385" y="24955"/>
                    <a:pt x="8004" y="20548"/>
                  </a:cubicBezTo>
                  <a:cubicBezTo>
                    <a:pt x="5603" y="18572"/>
                    <a:pt x="3324" y="16384"/>
                    <a:pt x="558" y="14864"/>
                  </a:cubicBezTo>
                  <a:cubicBezTo>
                    <a:pt x="511" y="14836"/>
                    <a:pt x="464" y="14824"/>
                    <a:pt x="420" y="14824"/>
                  </a:cubicBezTo>
                  <a:cubicBezTo>
                    <a:pt x="175" y="14824"/>
                    <a:pt x="1" y="15196"/>
                    <a:pt x="284" y="15350"/>
                  </a:cubicBezTo>
                  <a:cubicBezTo>
                    <a:pt x="3354" y="17052"/>
                    <a:pt x="5938" y="19606"/>
                    <a:pt x="8643" y="21794"/>
                  </a:cubicBezTo>
                  <a:cubicBezTo>
                    <a:pt x="11074" y="23800"/>
                    <a:pt x="13597" y="25654"/>
                    <a:pt x="16211" y="27387"/>
                  </a:cubicBezTo>
                  <a:cubicBezTo>
                    <a:pt x="20226" y="29970"/>
                    <a:pt x="25019" y="32734"/>
                    <a:pt x="29942" y="32734"/>
                  </a:cubicBezTo>
                  <a:cubicBezTo>
                    <a:pt x="30349" y="32734"/>
                    <a:pt x="30757" y="32715"/>
                    <a:pt x="31166" y="32676"/>
                  </a:cubicBezTo>
                  <a:cubicBezTo>
                    <a:pt x="39859" y="31825"/>
                    <a:pt x="43902" y="21581"/>
                    <a:pt x="47671" y="15107"/>
                  </a:cubicBezTo>
                  <a:cubicBezTo>
                    <a:pt x="50741" y="9818"/>
                    <a:pt x="55118" y="5897"/>
                    <a:pt x="60893" y="3739"/>
                  </a:cubicBezTo>
                  <a:cubicBezTo>
                    <a:pt x="65741" y="1946"/>
                    <a:pt x="71002" y="1418"/>
                    <a:pt x="76153" y="1418"/>
                  </a:cubicBezTo>
                  <a:cubicBezTo>
                    <a:pt x="76589" y="1418"/>
                    <a:pt x="77024" y="1422"/>
                    <a:pt x="77459" y="1429"/>
                  </a:cubicBezTo>
                  <a:cubicBezTo>
                    <a:pt x="77955" y="1440"/>
                    <a:pt x="78453" y="1445"/>
                    <a:pt x="78954" y="1445"/>
                  </a:cubicBezTo>
                  <a:cubicBezTo>
                    <a:pt x="82900" y="1445"/>
                    <a:pt x="86956" y="1144"/>
                    <a:pt x="90976" y="1144"/>
                  </a:cubicBezTo>
                  <a:cubicBezTo>
                    <a:pt x="94995" y="1144"/>
                    <a:pt x="98977" y="1445"/>
                    <a:pt x="102778" y="2645"/>
                  </a:cubicBezTo>
                  <a:cubicBezTo>
                    <a:pt x="107429" y="4104"/>
                    <a:pt x="110651" y="7539"/>
                    <a:pt x="110134" y="12675"/>
                  </a:cubicBezTo>
                  <a:cubicBezTo>
                    <a:pt x="109617" y="17934"/>
                    <a:pt x="106243" y="22463"/>
                    <a:pt x="105453" y="27660"/>
                  </a:cubicBezTo>
                  <a:cubicBezTo>
                    <a:pt x="104784" y="31855"/>
                    <a:pt x="106487" y="35290"/>
                    <a:pt x="109161" y="38390"/>
                  </a:cubicBezTo>
                  <a:cubicBezTo>
                    <a:pt x="111927" y="41612"/>
                    <a:pt x="115696" y="44560"/>
                    <a:pt x="116943" y="48785"/>
                  </a:cubicBezTo>
                  <a:cubicBezTo>
                    <a:pt x="118310" y="53527"/>
                    <a:pt x="115788" y="58238"/>
                    <a:pt x="111502" y="60366"/>
                  </a:cubicBezTo>
                  <a:cubicBezTo>
                    <a:pt x="107338" y="62463"/>
                    <a:pt x="102444" y="62950"/>
                    <a:pt x="97854" y="63497"/>
                  </a:cubicBezTo>
                  <a:cubicBezTo>
                    <a:pt x="90012" y="64409"/>
                    <a:pt x="80407" y="65837"/>
                    <a:pt x="77550" y="74530"/>
                  </a:cubicBezTo>
                  <a:cubicBezTo>
                    <a:pt x="75969" y="79272"/>
                    <a:pt x="77367" y="84014"/>
                    <a:pt x="78644" y="88604"/>
                  </a:cubicBezTo>
                  <a:cubicBezTo>
                    <a:pt x="80529" y="95260"/>
                    <a:pt x="82413" y="101978"/>
                    <a:pt x="83234" y="108847"/>
                  </a:cubicBezTo>
                  <a:cubicBezTo>
                    <a:pt x="84055" y="115564"/>
                    <a:pt x="84146" y="122434"/>
                    <a:pt x="82079" y="128938"/>
                  </a:cubicBezTo>
                  <a:cubicBezTo>
                    <a:pt x="80012" y="135352"/>
                    <a:pt x="76364" y="141157"/>
                    <a:pt x="72079" y="146325"/>
                  </a:cubicBezTo>
                  <a:cubicBezTo>
                    <a:pt x="70073" y="148756"/>
                    <a:pt x="67945" y="151036"/>
                    <a:pt x="65665" y="153225"/>
                  </a:cubicBezTo>
                  <a:cubicBezTo>
                    <a:pt x="65478" y="153412"/>
                    <a:pt x="65670" y="153708"/>
                    <a:pt x="65893" y="153708"/>
                  </a:cubicBezTo>
                  <a:cubicBezTo>
                    <a:pt x="65959" y="153708"/>
                    <a:pt x="66028" y="153682"/>
                    <a:pt x="66091" y="153620"/>
                  </a:cubicBezTo>
                  <a:cubicBezTo>
                    <a:pt x="74814" y="145139"/>
                    <a:pt x="82869" y="134379"/>
                    <a:pt x="84146" y="121887"/>
                  </a:cubicBezTo>
                  <a:cubicBezTo>
                    <a:pt x="84845" y="115200"/>
                    <a:pt x="83994" y="108330"/>
                    <a:pt x="82626" y="101795"/>
                  </a:cubicBezTo>
                  <a:cubicBezTo>
                    <a:pt x="81927" y="98513"/>
                    <a:pt x="81076" y="95260"/>
                    <a:pt x="80194" y="92038"/>
                  </a:cubicBezTo>
                  <a:cubicBezTo>
                    <a:pt x="79343" y="88908"/>
                    <a:pt x="78249" y="85777"/>
                    <a:pt x="77702" y="82585"/>
                  </a:cubicBezTo>
                  <a:cubicBezTo>
                    <a:pt x="76820" y="77540"/>
                    <a:pt x="77945" y="72403"/>
                    <a:pt x="81988" y="68998"/>
                  </a:cubicBezTo>
                  <a:cubicBezTo>
                    <a:pt x="85878" y="65746"/>
                    <a:pt x="90863" y="64895"/>
                    <a:pt x="95726" y="64317"/>
                  </a:cubicBezTo>
                  <a:cubicBezTo>
                    <a:pt x="102748" y="63497"/>
                    <a:pt x="114055" y="63223"/>
                    <a:pt x="117064" y="55351"/>
                  </a:cubicBezTo>
                  <a:cubicBezTo>
                    <a:pt x="120681" y="45959"/>
                    <a:pt x="110590" y="41430"/>
                    <a:pt x="106973" y="34287"/>
                  </a:cubicBezTo>
                  <a:cubicBezTo>
                    <a:pt x="102201" y="24864"/>
                    <a:pt x="115696" y="14773"/>
                    <a:pt x="108979" y="5928"/>
                  </a:cubicBezTo>
                  <a:cubicBezTo>
                    <a:pt x="106760" y="3010"/>
                    <a:pt x="102961" y="1855"/>
                    <a:pt x="99526" y="1277"/>
                  </a:cubicBezTo>
                  <a:cubicBezTo>
                    <a:pt x="96706" y="807"/>
                    <a:pt x="93847" y="678"/>
                    <a:pt x="90992" y="678"/>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8"/>
            <p:cNvSpPr/>
            <p:nvPr/>
          </p:nvSpPr>
          <p:spPr>
            <a:xfrm flipH="1">
              <a:off x="414150" y="1539475"/>
              <a:ext cx="2837025" cy="3694575"/>
            </a:xfrm>
            <a:custGeom>
              <a:avLst/>
              <a:gdLst/>
              <a:ahLst/>
              <a:cxnLst/>
              <a:rect l="l" t="t" r="r" b="b"/>
              <a:pathLst>
                <a:path w="113481" h="147783" extrusionOk="0">
                  <a:moveTo>
                    <a:pt x="89272" y="0"/>
                  </a:moveTo>
                  <a:cubicBezTo>
                    <a:pt x="87830" y="0"/>
                    <a:pt x="86389" y="54"/>
                    <a:pt x="84970" y="106"/>
                  </a:cubicBezTo>
                  <a:cubicBezTo>
                    <a:pt x="79316" y="288"/>
                    <a:pt x="73602" y="45"/>
                    <a:pt x="68161" y="1869"/>
                  </a:cubicBezTo>
                  <a:cubicBezTo>
                    <a:pt x="63936" y="3297"/>
                    <a:pt x="59468" y="5851"/>
                    <a:pt x="57036" y="9711"/>
                  </a:cubicBezTo>
                  <a:cubicBezTo>
                    <a:pt x="54027" y="14483"/>
                    <a:pt x="53510" y="20380"/>
                    <a:pt x="50349" y="25121"/>
                  </a:cubicBezTo>
                  <a:cubicBezTo>
                    <a:pt x="47310" y="29650"/>
                    <a:pt x="42629" y="33237"/>
                    <a:pt x="37218" y="34362"/>
                  </a:cubicBezTo>
                  <a:cubicBezTo>
                    <a:pt x="36120" y="34586"/>
                    <a:pt x="35041" y="34688"/>
                    <a:pt x="33980" y="34688"/>
                  </a:cubicBezTo>
                  <a:cubicBezTo>
                    <a:pt x="29139" y="34688"/>
                    <a:pt x="24667" y="32560"/>
                    <a:pt x="20379" y="30167"/>
                  </a:cubicBezTo>
                  <a:cubicBezTo>
                    <a:pt x="16124" y="27766"/>
                    <a:pt x="11990" y="24757"/>
                    <a:pt x="7096" y="23845"/>
                  </a:cubicBezTo>
                  <a:cubicBezTo>
                    <a:pt x="6098" y="23656"/>
                    <a:pt x="5088" y="23563"/>
                    <a:pt x="4080" y="23563"/>
                  </a:cubicBezTo>
                  <a:cubicBezTo>
                    <a:pt x="2815" y="23563"/>
                    <a:pt x="1552" y="23709"/>
                    <a:pt x="318" y="23997"/>
                  </a:cubicBezTo>
                  <a:cubicBezTo>
                    <a:pt x="1" y="24083"/>
                    <a:pt x="94" y="24579"/>
                    <a:pt x="414" y="24579"/>
                  </a:cubicBezTo>
                  <a:cubicBezTo>
                    <a:pt x="432" y="24579"/>
                    <a:pt x="451" y="24577"/>
                    <a:pt x="470" y="24574"/>
                  </a:cubicBezTo>
                  <a:cubicBezTo>
                    <a:pt x="1679" y="24284"/>
                    <a:pt x="2854" y="24154"/>
                    <a:pt x="4000" y="24154"/>
                  </a:cubicBezTo>
                  <a:cubicBezTo>
                    <a:pt x="13196" y="24154"/>
                    <a:pt x="20565" y="32564"/>
                    <a:pt x="29376" y="34726"/>
                  </a:cubicBezTo>
                  <a:cubicBezTo>
                    <a:pt x="30796" y="35080"/>
                    <a:pt x="32217" y="35247"/>
                    <a:pt x="33619" y="35247"/>
                  </a:cubicBezTo>
                  <a:cubicBezTo>
                    <a:pt x="41129" y="35247"/>
                    <a:pt x="48120" y="30448"/>
                    <a:pt x="51808" y="23814"/>
                  </a:cubicBezTo>
                  <a:cubicBezTo>
                    <a:pt x="54513" y="18981"/>
                    <a:pt x="54939" y="12750"/>
                    <a:pt x="58647" y="8495"/>
                  </a:cubicBezTo>
                  <a:cubicBezTo>
                    <a:pt x="62173" y="4422"/>
                    <a:pt x="67705" y="2142"/>
                    <a:pt x="72903" y="1291"/>
                  </a:cubicBezTo>
                  <a:cubicBezTo>
                    <a:pt x="75912" y="805"/>
                    <a:pt x="78921" y="805"/>
                    <a:pt x="81961" y="744"/>
                  </a:cubicBezTo>
                  <a:cubicBezTo>
                    <a:pt x="84388" y="718"/>
                    <a:pt x="86816" y="580"/>
                    <a:pt x="89244" y="580"/>
                  </a:cubicBezTo>
                  <a:cubicBezTo>
                    <a:pt x="89643" y="580"/>
                    <a:pt x="90042" y="584"/>
                    <a:pt x="90441" y="592"/>
                  </a:cubicBezTo>
                  <a:cubicBezTo>
                    <a:pt x="95456" y="714"/>
                    <a:pt x="101809" y="1929"/>
                    <a:pt x="104575" y="6732"/>
                  </a:cubicBezTo>
                  <a:cubicBezTo>
                    <a:pt x="107371" y="11595"/>
                    <a:pt x="103298" y="16945"/>
                    <a:pt x="102478" y="21778"/>
                  </a:cubicBezTo>
                  <a:cubicBezTo>
                    <a:pt x="101748" y="26064"/>
                    <a:pt x="102873" y="30623"/>
                    <a:pt x="105061" y="34301"/>
                  </a:cubicBezTo>
                  <a:cubicBezTo>
                    <a:pt x="107371" y="38131"/>
                    <a:pt x="113481" y="43176"/>
                    <a:pt x="110715" y="48192"/>
                  </a:cubicBezTo>
                  <a:cubicBezTo>
                    <a:pt x="108587" y="52052"/>
                    <a:pt x="103329" y="53116"/>
                    <a:pt x="99317" y="53602"/>
                  </a:cubicBezTo>
                  <a:cubicBezTo>
                    <a:pt x="95213" y="54088"/>
                    <a:pt x="91079" y="53936"/>
                    <a:pt x="87006" y="54787"/>
                  </a:cubicBezTo>
                  <a:cubicBezTo>
                    <a:pt x="83055" y="55638"/>
                    <a:pt x="79134" y="57189"/>
                    <a:pt x="75942" y="59742"/>
                  </a:cubicBezTo>
                  <a:cubicBezTo>
                    <a:pt x="73389" y="61748"/>
                    <a:pt x="71322" y="64453"/>
                    <a:pt x="70501" y="67645"/>
                  </a:cubicBezTo>
                  <a:cubicBezTo>
                    <a:pt x="69407" y="71931"/>
                    <a:pt x="70258" y="77037"/>
                    <a:pt x="71049" y="81323"/>
                  </a:cubicBezTo>
                  <a:cubicBezTo>
                    <a:pt x="72112" y="87128"/>
                    <a:pt x="74453" y="92569"/>
                    <a:pt x="75517" y="98375"/>
                  </a:cubicBezTo>
                  <a:cubicBezTo>
                    <a:pt x="76550" y="104059"/>
                    <a:pt x="76915" y="110077"/>
                    <a:pt x="75456" y="115700"/>
                  </a:cubicBezTo>
                  <a:cubicBezTo>
                    <a:pt x="72812" y="126156"/>
                    <a:pt x="65365" y="134545"/>
                    <a:pt x="57522" y="141597"/>
                  </a:cubicBezTo>
                  <a:cubicBezTo>
                    <a:pt x="55395" y="143512"/>
                    <a:pt x="53237" y="145397"/>
                    <a:pt x="51109" y="147312"/>
                  </a:cubicBezTo>
                  <a:cubicBezTo>
                    <a:pt x="50896" y="147501"/>
                    <a:pt x="51107" y="147783"/>
                    <a:pt x="51340" y="147783"/>
                  </a:cubicBezTo>
                  <a:cubicBezTo>
                    <a:pt x="51406" y="147783"/>
                    <a:pt x="51474" y="147760"/>
                    <a:pt x="51535" y="147707"/>
                  </a:cubicBezTo>
                  <a:cubicBezTo>
                    <a:pt x="59589" y="140473"/>
                    <a:pt x="67948" y="133482"/>
                    <a:pt x="72994" y="123664"/>
                  </a:cubicBezTo>
                  <a:cubicBezTo>
                    <a:pt x="78040" y="113907"/>
                    <a:pt x="77675" y="103116"/>
                    <a:pt x="74787" y="92751"/>
                  </a:cubicBezTo>
                  <a:cubicBezTo>
                    <a:pt x="73024" y="86460"/>
                    <a:pt x="71079" y="80532"/>
                    <a:pt x="70775" y="73937"/>
                  </a:cubicBezTo>
                  <a:cubicBezTo>
                    <a:pt x="70562" y="69438"/>
                    <a:pt x="71079" y="65547"/>
                    <a:pt x="74240" y="62082"/>
                  </a:cubicBezTo>
                  <a:cubicBezTo>
                    <a:pt x="77310" y="58708"/>
                    <a:pt x="81657" y="56702"/>
                    <a:pt x="86034" y="55608"/>
                  </a:cubicBezTo>
                  <a:cubicBezTo>
                    <a:pt x="90593" y="54483"/>
                    <a:pt x="95183" y="54727"/>
                    <a:pt x="99803" y="54119"/>
                  </a:cubicBezTo>
                  <a:cubicBezTo>
                    <a:pt x="103359" y="53632"/>
                    <a:pt x="107402" y="52751"/>
                    <a:pt x="110016" y="50076"/>
                  </a:cubicBezTo>
                  <a:cubicBezTo>
                    <a:pt x="112964" y="47006"/>
                    <a:pt x="111870" y="43085"/>
                    <a:pt x="109803" y="39833"/>
                  </a:cubicBezTo>
                  <a:cubicBezTo>
                    <a:pt x="108526" y="37796"/>
                    <a:pt x="106794" y="36064"/>
                    <a:pt x="105578" y="33997"/>
                  </a:cubicBezTo>
                  <a:cubicBezTo>
                    <a:pt x="104119" y="31626"/>
                    <a:pt x="103238" y="28951"/>
                    <a:pt x="102934" y="26155"/>
                  </a:cubicBezTo>
                  <a:cubicBezTo>
                    <a:pt x="102660" y="23267"/>
                    <a:pt x="103207" y="20623"/>
                    <a:pt x="104149" y="17918"/>
                  </a:cubicBezTo>
                  <a:cubicBezTo>
                    <a:pt x="105001" y="15547"/>
                    <a:pt x="106034" y="13145"/>
                    <a:pt x="106125" y="10623"/>
                  </a:cubicBezTo>
                  <a:cubicBezTo>
                    <a:pt x="106277" y="6641"/>
                    <a:pt x="103298" y="3601"/>
                    <a:pt x="99894" y="1960"/>
                  </a:cubicBezTo>
                  <a:cubicBezTo>
                    <a:pt x="96581" y="347"/>
                    <a:pt x="92925" y="0"/>
                    <a:pt x="89272"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8"/>
            <p:cNvSpPr/>
            <p:nvPr/>
          </p:nvSpPr>
          <p:spPr>
            <a:xfrm flipH="1">
              <a:off x="1942275" y="3649925"/>
              <a:ext cx="1308875" cy="1584850"/>
            </a:xfrm>
            <a:custGeom>
              <a:avLst/>
              <a:gdLst/>
              <a:ahLst/>
              <a:cxnLst/>
              <a:rect l="l" t="t" r="r" b="b"/>
              <a:pathLst>
                <a:path w="52355" h="63394" extrusionOk="0">
                  <a:moveTo>
                    <a:pt x="411" y="0"/>
                  </a:moveTo>
                  <a:cubicBezTo>
                    <a:pt x="92" y="0"/>
                    <a:pt x="1" y="468"/>
                    <a:pt x="317" y="583"/>
                  </a:cubicBezTo>
                  <a:cubicBezTo>
                    <a:pt x="3903" y="1646"/>
                    <a:pt x="7338" y="3105"/>
                    <a:pt x="10621" y="4929"/>
                  </a:cubicBezTo>
                  <a:cubicBezTo>
                    <a:pt x="13387" y="6479"/>
                    <a:pt x="16609" y="7756"/>
                    <a:pt x="17582" y="11069"/>
                  </a:cubicBezTo>
                  <a:cubicBezTo>
                    <a:pt x="18463" y="14048"/>
                    <a:pt x="17916" y="17331"/>
                    <a:pt x="18007" y="20370"/>
                  </a:cubicBezTo>
                  <a:cubicBezTo>
                    <a:pt x="18068" y="22923"/>
                    <a:pt x="18797" y="25416"/>
                    <a:pt x="20104" y="27604"/>
                  </a:cubicBezTo>
                  <a:cubicBezTo>
                    <a:pt x="22901" y="32376"/>
                    <a:pt x="27855" y="37027"/>
                    <a:pt x="33144" y="38881"/>
                  </a:cubicBezTo>
                  <a:cubicBezTo>
                    <a:pt x="38311" y="40705"/>
                    <a:pt x="48676" y="39246"/>
                    <a:pt x="50895" y="45690"/>
                  </a:cubicBezTo>
                  <a:cubicBezTo>
                    <a:pt x="51868" y="48577"/>
                    <a:pt x="50530" y="51921"/>
                    <a:pt x="49193" y="54474"/>
                  </a:cubicBezTo>
                  <a:cubicBezTo>
                    <a:pt x="47643" y="57483"/>
                    <a:pt x="45637" y="60249"/>
                    <a:pt x="43539" y="62894"/>
                  </a:cubicBezTo>
                  <a:cubicBezTo>
                    <a:pt x="43356" y="63100"/>
                    <a:pt x="43536" y="63394"/>
                    <a:pt x="43741" y="63394"/>
                  </a:cubicBezTo>
                  <a:cubicBezTo>
                    <a:pt x="43807" y="63394"/>
                    <a:pt x="43875" y="63363"/>
                    <a:pt x="43935" y="63289"/>
                  </a:cubicBezTo>
                  <a:cubicBezTo>
                    <a:pt x="47217" y="59185"/>
                    <a:pt x="51138" y="54231"/>
                    <a:pt x="51716" y="48790"/>
                  </a:cubicBezTo>
                  <a:cubicBezTo>
                    <a:pt x="52354" y="42863"/>
                    <a:pt x="46853" y="40705"/>
                    <a:pt x="41928" y="39945"/>
                  </a:cubicBezTo>
                  <a:cubicBezTo>
                    <a:pt x="38190" y="39337"/>
                    <a:pt x="34390" y="39185"/>
                    <a:pt x="31016" y="37300"/>
                  </a:cubicBezTo>
                  <a:cubicBezTo>
                    <a:pt x="27703" y="35446"/>
                    <a:pt x="24785" y="32954"/>
                    <a:pt x="22414" y="29975"/>
                  </a:cubicBezTo>
                  <a:cubicBezTo>
                    <a:pt x="20013" y="26936"/>
                    <a:pt x="18615" y="23714"/>
                    <a:pt x="18585" y="19823"/>
                  </a:cubicBezTo>
                  <a:cubicBezTo>
                    <a:pt x="18524" y="16814"/>
                    <a:pt x="18980" y="13622"/>
                    <a:pt x="18068" y="10674"/>
                  </a:cubicBezTo>
                  <a:cubicBezTo>
                    <a:pt x="17126" y="7665"/>
                    <a:pt x="14360" y="6327"/>
                    <a:pt x="11776" y="4899"/>
                  </a:cubicBezTo>
                  <a:cubicBezTo>
                    <a:pt x="8189" y="2893"/>
                    <a:pt x="4390" y="1251"/>
                    <a:pt x="469" y="5"/>
                  </a:cubicBezTo>
                  <a:cubicBezTo>
                    <a:pt x="449" y="2"/>
                    <a:pt x="429" y="0"/>
                    <a:pt x="411"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8"/>
            <p:cNvSpPr/>
            <p:nvPr/>
          </p:nvSpPr>
          <p:spPr>
            <a:xfrm flipH="1">
              <a:off x="2308550" y="3951450"/>
              <a:ext cx="942375" cy="1283000"/>
            </a:xfrm>
            <a:custGeom>
              <a:avLst/>
              <a:gdLst/>
              <a:ahLst/>
              <a:cxnLst/>
              <a:rect l="l" t="t" r="r" b="b"/>
              <a:pathLst>
                <a:path w="37695" h="51320" extrusionOk="0">
                  <a:moveTo>
                    <a:pt x="377" y="0"/>
                  </a:moveTo>
                  <a:cubicBezTo>
                    <a:pt x="78" y="0"/>
                    <a:pt x="0" y="446"/>
                    <a:pt x="308" y="558"/>
                  </a:cubicBezTo>
                  <a:cubicBezTo>
                    <a:pt x="5536" y="2078"/>
                    <a:pt x="7512" y="8066"/>
                    <a:pt x="9761" y="12473"/>
                  </a:cubicBezTo>
                  <a:cubicBezTo>
                    <a:pt x="12284" y="17489"/>
                    <a:pt x="14776" y="21987"/>
                    <a:pt x="18819" y="25908"/>
                  </a:cubicBezTo>
                  <a:cubicBezTo>
                    <a:pt x="22284" y="29252"/>
                    <a:pt x="25992" y="31957"/>
                    <a:pt x="29822" y="34844"/>
                  </a:cubicBezTo>
                  <a:cubicBezTo>
                    <a:pt x="31919" y="36425"/>
                    <a:pt x="34108" y="38158"/>
                    <a:pt x="35384" y="40528"/>
                  </a:cubicBezTo>
                  <a:cubicBezTo>
                    <a:pt x="37208" y="43933"/>
                    <a:pt x="36418" y="47580"/>
                    <a:pt x="34868" y="50893"/>
                  </a:cubicBezTo>
                  <a:cubicBezTo>
                    <a:pt x="34765" y="51120"/>
                    <a:pt x="34955" y="51319"/>
                    <a:pt x="35136" y="51319"/>
                  </a:cubicBezTo>
                  <a:cubicBezTo>
                    <a:pt x="35222" y="51319"/>
                    <a:pt x="35305" y="51274"/>
                    <a:pt x="35354" y="51167"/>
                  </a:cubicBezTo>
                  <a:cubicBezTo>
                    <a:pt x="37694" y="46182"/>
                    <a:pt x="37603" y="41288"/>
                    <a:pt x="33561" y="37246"/>
                  </a:cubicBezTo>
                  <a:cubicBezTo>
                    <a:pt x="31676" y="35361"/>
                    <a:pt x="29457" y="33841"/>
                    <a:pt x="27330" y="32322"/>
                  </a:cubicBezTo>
                  <a:cubicBezTo>
                    <a:pt x="24959" y="30619"/>
                    <a:pt x="22709" y="28796"/>
                    <a:pt x="20612" y="26820"/>
                  </a:cubicBezTo>
                  <a:cubicBezTo>
                    <a:pt x="18241" y="24601"/>
                    <a:pt x="15931" y="22321"/>
                    <a:pt x="14199" y="19586"/>
                  </a:cubicBezTo>
                  <a:cubicBezTo>
                    <a:pt x="12375" y="16759"/>
                    <a:pt x="11007" y="13628"/>
                    <a:pt x="9457" y="10619"/>
                  </a:cubicBezTo>
                  <a:cubicBezTo>
                    <a:pt x="7268" y="6364"/>
                    <a:pt x="5475" y="1470"/>
                    <a:pt x="460" y="11"/>
                  </a:cubicBezTo>
                  <a:cubicBezTo>
                    <a:pt x="430" y="4"/>
                    <a:pt x="403" y="0"/>
                    <a:pt x="377"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8"/>
            <p:cNvSpPr/>
            <p:nvPr/>
          </p:nvSpPr>
          <p:spPr>
            <a:xfrm flipH="1">
              <a:off x="2416450" y="4138150"/>
              <a:ext cx="834650" cy="1096200"/>
            </a:xfrm>
            <a:custGeom>
              <a:avLst/>
              <a:gdLst/>
              <a:ahLst/>
              <a:cxnLst/>
              <a:rect l="l" t="t" r="r" b="b"/>
              <a:pathLst>
                <a:path w="33386" h="43848" extrusionOk="0">
                  <a:moveTo>
                    <a:pt x="410" y="0"/>
                  </a:moveTo>
                  <a:cubicBezTo>
                    <a:pt x="170" y="0"/>
                    <a:pt x="0" y="390"/>
                    <a:pt x="254" y="568"/>
                  </a:cubicBezTo>
                  <a:cubicBezTo>
                    <a:pt x="2290" y="1996"/>
                    <a:pt x="2959" y="4063"/>
                    <a:pt x="3780" y="6282"/>
                  </a:cubicBezTo>
                  <a:cubicBezTo>
                    <a:pt x="4479" y="8197"/>
                    <a:pt x="5421" y="10021"/>
                    <a:pt x="6607" y="11692"/>
                  </a:cubicBezTo>
                  <a:cubicBezTo>
                    <a:pt x="9008" y="15036"/>
                    <a:pt x="12169" y="17741"/>
                    <a:pt x="15330" y="20355"/>
                  </a:cubicBezTo>
                  <a:cubicBezTo>
                    <a:pt x="22382" y="26252"/>
                    <a:pt x="32899" y="32848"/>
                    <a:pt x="30467" y="43486"/>
                  </a:cubicBezTo>
                  <a:cubicBezTo>
                    <a:pt x="30413" y="43705"/>
                    <a:pt x="30588" y="43847"/>
                    <a:pt x="30756" y="43847"/>
                  </a:cubicBezTo>
                  <a:cubicBezTo>
                    <a:pt x="30869" y="43847"/>
                    <a:pt x="30978" y="43784"/>
                    <a:pt x="31014" y="43638"/>
                  </a:cubicBezTo>
                  <a:cubicBezTo>
                    <a:pt x="33385" y="33212"/>
                    <a:pt x="24023" y="26921"/>
                    <a:pt x="17032" y="21054"/>
                  </a:cubicBezTo>
                  <a:cubicBezTo>
                    <a:pt x="13294" y="17893"/>
                    <a:pt x="9342" y="14823"/>
                    <a:pt x="6607" y="10689"/>
                  </a:cubicBezTo>
                  <a:cubicBezTo>
                    <a:pt x="4357" y="7285"/>
                    <a:pt x="4023" y="2543"/>
                    <a:pt x="558" y="51"/>
                  </a:cubicBezTo>
                  <a:cubicBezTo>
                    <a:pt x="508" y="16"/>
                    <a:pt x="458" y="0"/>
                    <a:pt x="410"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8"/>
            <p:cNvSpPr/>
            <p:nvPr/>
          </p:nvSpPr>
          <p:spPr>
            <a:xfrm flipH="1">
              <a:off x="2560075" y="4330875"/>
              <a:ext cx="690850" cy="903475"/>
            </a:xfrm>
            <a:custGeom>
              <a:avLst/>
              <a:gdLst/>
              <a:ahLst/>
              <a:cxnLst/>
              <a:rect l="l" t="t" r="r" b="b"/>
              <a:pathLst>
                <a:path w="27634" h="36139" extrusionOk="0">
                  <a:moveTo>
                    <a:pt x="405" y="0"/>
                  </a:moveTo>
                  <a:cubicBezTo>
                    <a:pt x="204" y="0"/>
                    <a:pt x="1" y="279"/>
                    <a:pt x="186" y="488"/>
                  </a:cubicBezTo>
                  <a:cubicBezTo>
                    <a:pt x="2618" y="3406"/>
                    <a:pt x="3408" y="7357"/>
                    <a:pt x="5627" y="10458"/>
                  </a:cubicBezTo>
                  <a:cubicBezTo>
                    <a:pt x="7633" y="13254"/>
                    <a:pt x="10126" y="15655"/>
                    <a:pt x="12770" y="17813"/>
                  </a:cubicBezTo>
                  <a:cubicBezTo>
                    <a:pt x="18545" y="22555"/>
                    <a:pt x="27634" y="26750"/>
                    <a:pt x="25141" y="35777"/>
                  </a:cubicBezTo>
                  <a:cubicBezTo>
                    <a:pt x="25086" y="35996"/>
                    <a:pt x="25261" y="36138"/>
                    <a:pt x="25430" y="36138"/>
                  </a:cubicBezTo>
                  <a:cubicBezTo>
                    <a:pt x="25542" y="36138"/>
                    <a:pt x="25652" y="36075"/>
                    <a:pt x="25688" y="35929"/>
                  </a:cubicBezTo>
                  <a:cubicBezTo>
                    <a:pt x="26661" y="32434"/>
                    <a:pt x="26053" y="28938"/>
                    <a:pt x="23773" y="26081"/>
                  </a:cubicBezTo>
                  <a:cubicBezTo>
                    <a:pt x="21402" y="23163"/>
                    <a:pt x="17998" y="21187"/>
                    <a:pt x="15050" y="18908"/>
                  </a:cubicBezTo>
                  <a:cubicBezTo>
                    <a:pt x="11828" y="16415"/>
                    <a:pt x="8697" y="13710"/>
                    <a:pt x="6296" y="10427"/>
                  </a:cubicBezTo>
                  <a:cubicBezTo>
                    <a:pt x="3955" y="7205"/>
                    <a:pt x="3104" y="3132"/>
                    <a:pt x="581" y="93"/>
                  </a:cubicBezTo>
                  <a:cubicBezTo>
                    <a:pt x="531" y="28"/>
                    <a:pt x="468" y="0"/>
                    <a:pt x="405"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8"/>
            <p:cNvSpPr/>
            <p:nvPr/>
          </p:nvSpPr>
          <p:spPr>
            <a:xfrm flipH="1">
              <a:off x="2720400" y="4576225"/>
              <a:ext cx="530400" cy="658200"/>
            </a:xfrm>
            <a:custGeom>
              <a:avLst/>
              <a:gdLst/>
              <a:ahLst/>
              <a:cxnLst/>
              <a:rect l="l" t="t" r="r" b="b"/>
              <a:pathLst>
                <a:path w="21216" h="26328" extrusionOk="0">
                  <a:moveTo>
                    <a:pt x="404" y="1"/>
                  </a:moveTo>
                  <a:cubicBezTo>
                    <a:pt x="199" y="1"/>
                    <a:pt x="0" y="216"/>
                    <a:pt x="151" y="431"/>
                  </a:cubicBezTo>
                  <a:cubicBezTo>
                    <a:pt x="1762" y="2802"/>
                    <a:pt x="2826" y="5507"/>
                    <a:pt x="4589" y="7787"/>
                  </a:cubicBezTo>
                  <a:cubicBezTo>
                    <a:pt x="6321" y="10036"/>
                    <a:pt x="8418" y="11890"/>
                    <a:pt x="10546" y="13744"/>
                  </a:cubicBezTo>
                  <a:cubicBezTo>
                    <a:pt x="14163" y="16875"/>
                    <a:pt x="20698" y="20492"/>
                    <a:pt x="20303" y="26054"/>
                  </a:cubicBezTo>
                  <a:cubicBezTo>
                    <a:pt x="20303" y="26237"/>
                    <a:pt x="20440" y="26328"/>
                    <a:pt x="20581" y="26328"/>
                  </a:cubicBezTo>
                  <a:cubicBezTo>
                    <a:pt x="20721" y="26328"/>
                    <a:pt x="20865" y="26237"/>
                    <a:pt x="20881" y="26054"/>
                  </a:cubicBezTo>
                  <a:cubicBezTo>
                    <a:pt x="21215" y="20887"/>
                    <a:pt x="16169" y="17817"/>
                    <a:pt x="12765" y="14899"/>
                  </a:cubicBezTo>
                  <a:cubicBezTo>
                    <a:pt x="10455" y="12923"/>
                    <a:pt x="8054" y="10978"/>
                    <a:pt x="6048" y="8668"/>
                  </a:cubicBezTo>
                  <a:cubicBezTo>
                    <a:pt x="3768" y="6084"/>
                    <a:pt x="2552" y="2954"/>
                    <a:pt x="637" y="127"/>
                  </a:cubicBezTo>
                  <a:cubicBezTo>
                    <a:pt x="575" y="38"/>
                    <a:pt x="489" y="1"/>
                    <a:pt x="404"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8"/>
            <p:cNvSpPr/>
            <p:nvPr/>
          </p:nvSpPr>
          <p:spPr>
            <a:xfrm flipH="1">
              <a:off x="2201400" y="3835200"/>
              <a:ext cx="1050275" cy="1398600"/>
            </a:xfrm>
            <a:custGeom>
              <a:avLst/>
              <a:gdLst/>
              <a:ahLst/>
              <a:cxnLst/>
              <a:rect l="l" t="t" r="r" b="b"/>
              <a:pathLst>
                <a:path w="42011" h="55944" extrusionOk="0">
                  <a:moveTo>
                    <a:pt x="410" y="0"/>
                  </a:moveTo>
                  <a:cubicBezTo>
                    <a:pt x="105" y="0"/>
                    <a:pt x="1" y="474"/>
                    <a:pt x="338" y="558"/>
                  </a:cubicBezTo>
                  <a:cubicBezTo>
                    <a:pt x="3833" y="1348"/>
                    <a:pt x="7542" y="2503"/>
                    <a:pt x="10551" y="4540"/>
                  </a:cubicBezTo>
                  <a:cubicBezTo>
                    <a:pt x="13134" y="6302"/>
                    <a:pt x="14137" y="9251"/>
                    <a:pt x="14745" y="12169"/>
                  </a:cubicBezTo>
                  <a:cubicBezTo>
                    <a:pt x="15292" y="14722"/>
                    <a:pt x="15505" y="17366"/>
                    <a:pt x="16296" y="19829"/>
                  </a:cubicBezTo>
                  <a:cubicBezTo>
                    <a:pt x="17147" y="22503"/>
                    <a:pt x="18788" y="24844"/>
                    <a:pt x="20612" y="26941"/>
                  </a:cubicBezTo>
                  <a:cubicBezTo>
                    <a:pt x="24502" y="31318"/>
                    <a:pt x="29396" y="33902"/>
                    <a:pt x="34138" y="37154"/>
                  </a:cubicBezTo>
                  <a:cubicBezTo>
                    <a:pt x="36752" y="38978"/>
                    <a:pt x="39062" y="41136"/>
                    <a:pt x="39883" y="44327"/>
                  </a:cubicBezTo>
                  <a:cubicBezTo>
                    <a:pt x="40855" y="48188"/>
                    <a:pt x="40004" y="52017"/>
                    <a:pt x="38484" y="55604"/>
                  </a:cubicBezTo>
                  <a:cubicBezTo>
                    <a:pt x="38410" y="55808"/>
                    <a:pt x="38584" y="55943"/>
                    <a:pt x="38765" y="55943"/>
                  </a:cubicBezTo>
                  <a:cubicBezTo>
                    <a:pt x="38882" y="55943"/>
                    <a:pt x="39002" y="55887"/>
                    <a:pt x="39062" y="55756"/>
                  </a:cubicBezTo>
                  <a:cubicBezTo>
                    <a:pt x="40946" y="51227"/>
                    <a:pt x="42010" y="45422"/>
                    <a:pt x="39062" y="41045"/>
                  </a:cubicBezTo>
                  <a:cubicBezTo>
                    <a:pt x="36691" y="37458"/>
                    <a:pt x="32496" y="35513"/>
                    <a:pt x="28971" y="33233"/>
                  </a:cubicBezTo>
                  <a:cubicBezTo>
                    <a:pt x="24381" y="30315"/>
                    <a:pt x="19700" y="26242"/>
                    <a:pt x="17420" y="21196"/>
                  </a:cubicBezTo>
                  <a:cubicBezTo>
                    <a:pt x="15566" y="17093"/>
                    <a:pt x="15961" y="12321"/>
                    <a:pt x="14168" y="8187"/>
                  </a:cubicBezTo>
                  <a:cubicBezTo>
                    <a:pt x="11919" y="2989"/>
                    <a:pt x="5566" y="1166"/>
                    <a:pt x="490" y="11"/>
                  </a:cubicBezTo>
                  <a:cubicBezTo>
                    <a:pt x="462" y="4"/>
                    <a:pt x="435" y="0"/>
                    <a:pt x="410"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34" name="Google Shape;634;p28"/>
          <p:cNvCxnSpPr/>
          <p:nvPr/>
        </p:nvCxnSpPr>
        <p:spPr>
          <a:xfrm>
            <a:off x="3245414" y="-775"/>
            <a:ext cx="0" cy="5146800"/>
          </a:xfrm>
          <a:prstGeom prst="straightConnector1">
            <a:avLst/>
          </a:prstGeom>
          <a:noFill/>
          <a:ln w="19050" cap="flat" cmpd="sng">
            <a:solidFill>
              <a:schemeClr val="accent1"/>
            </a:solidFill>
            <a:prstDash val="solid"/>
            <a:round/>
            <a:headEnd type="none" w="med" len="med"/>
            <a:tailEnd type="none" w="med" len="med"/>
          </a:ln>
        </p:spPr>
      </p:cxnSp>
      <p:sp>
        <p:nvSpPr>
          <p:cNvPr id="635" name="Google Shape;635;p28"/>
          <p:cNvSpPr txBox="1">
            <a:spLocks noGrp="1"/>
          </p:cNvSpPr>
          <p:nvPr>
            <p:ph type="subTitle" idx="1"/>
          </p:nvPr>
        </p:nvSpPr>
        <p:spPr>
          <a:xfrm flipH="1">
            <a:off x="5623888" y="2514775"/>
            <a:ext cx="2795700" cy="15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Char char="●"/>
              <a:defRPr sz="1600"/>
            </a:lvl1pPr>
            <a:lvl2pPr lvl="1" algn="r" rtl="0">
              <a:spcBef>
                <a:spcPts val="1600"/>
              </a:spcBef>
              <a:spcAft>
                <a:spcPts val="0"/>
              </a:spcAft>
              <a:buSzPts val="1600"/>
              <a:buChar char="○"/>
              <a:defRPr sz="1600"/>
            </a:lvl2pPr>
            <a:lvl3pPr lvl="2" algn="r" rtl="0">
              <a:spcBef>
                <a:spcPts val="1600"/>
              </a:spcBef>
              <a:spcAft>
                <a:spcPts val="0"/>
              </a:spcAft>
              <a:buSzPts val="1600"/>
              <a:buChar char="■"/>
              <a:defRPr sz="1600"/>
            </a:lvl3pPr>
            <a:lvl4pPr lvl="3" algn="r" rtl="0">
              <a:spcBef>
                <a:spcPts val="1600"/>
              </a:spcBef>
              <a:spcAft>
                <a:spcPts val="0"/>
              </a:spcAft>
              <a:buSzPts val="1600"/>
              <a:buChar char="●"/>
              <a:defRPr sz="1600"/>
            </a:lvl4pPr>
            <a:lvl5pPr lvl="4" algn="r" rtl="0">
              <a:spcBef>
                <a:spcPts val="1600"/>
              </a:spcBef>
              <a:spcAft>
                <a:spcPts val="0"/>
              </a:spcAft>
              <a:buSzPts val="1600"/>
              <a:buChar char="○"/>
              <a:defRPr sz="1600"/>
            </a:lvl5pPr>
            <a:lvl6pPr lvl="5" algn="r" rtl="0">
              <a:spcBef>
                <a:spcPts val="1600"/>
              </a:spcBef>
              <a:spcAft>
                <a:spcPts val="0"/>
              </a:spcAft>
              <a:buSzPts val="1600"/>
              <a:buChar char="■"/>
              <a:defRPr sz="1600"/>
            </a:lvl6pPr>
            <a:lvl7pPr lvl="6" algn="r" rtl="0">
              <a:spcBef>
                <a:spcPts val="1600"/>
              </a:spcBef>
              <a:spcAft>
                <a:spcPts val="0"/>
              </a:spcAft>
              <a:buSzPts val="1600"/>
              <a:buChar char="●"/>
              <a:defRPr sz="1600"/>
            </a:lvl7pPr>
            <a:lvl8pPr lvl="7" algn="r" rtl="0">
              <a:spcBef>
                <a:spcPts val="1600"/>
              </a:spcBef>
              <a:spcAft>
                <a:spcPts val="0"/>
              </a:spcAft>
              <a:buSzPts val="1600"/>
              <a:buChar char="○"/>
              <a:defRPr sz="1600"/>
            </a:lvl8pPr>
            <a:lvl9pPr lvl="8" algn="r" rtl="0">
              <a:spcBef>
                <a:spcPts val="1600"/>
              </a:spcBef>
              <a:spcAft>
                <a:spcPts val="1600"/>
              </a:spcAft>
              <a:buSzPts val="1600"/>
              <a:buChar char="■"/>
              <a:defRPr sz="1600"/>
            </a:lvl9pPr>
          </a:lstStyle>
          <a:p>
            <a:endParaRPr/>
          </a:p>
        </p:txBody>
      </p:sp>
      <p:sp>
        <p:nvSpPr>
          <p:cNvPr id="636" name="Google Shape;636;p28"/>
          <p:cNvSpPr txBox="1">
            <a:spLocks noGrp="1"/>
          </p:cNvSpPr>
          <p:nvPr>
            <p:ph type="title"/>
          </p:nvPr>
        </p:nvSpPr>
        <p:spPr>
          <a:xfrm flipH="1">
            <a:off x="6292299" y="841675"/>
            <a:ext cx="2127300" cy="1673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4200"/>
              <a:buNone/>
              <a:defRPr>
                <a:latin typeface="Londrina Solid Black"/>
                <a:ea typeface="Londrina Solid Black"/>
                <a:cs typeface="Londrina Solid Black"/>
                <a:sym typeface="Londrina Solid Black"/>
              </a:defRPr>
            </a:lvl1pPr>
            <a:lvl2pPr lvl="1" algn="r" rtl="0">
              <a:spcBef>
                <a:spcPts val="0"/>
              </a:spcBef>
              <a:spcAft>
                <a:spcPts val="0"/>
              </a:spcAft>
              <a:buSzPts val="4200"/>
              <a:buNone/>
              <a:defRPr/>
            </a:lvl2pPr>
            <a:lvl3pPr lvl="2" algn="r" rtl="0">
              <a:spcBef>
                <a:spcPts val="0"/>
              </a:spcBef>
              <a:spcAft>
                <a:spcPts val="0"/>
              </a:spcAft>
              <a:buSzPts val="4200"/>
              <a:buNone/>
              <a:defRPr/>
            </a:lvl3pPr>
            <a:lvl4pPr lvl="3" algn="r" rtl="0">
              <a:spcBef>
                <a:spcPts val="0"/>
              </a:spcBef>
              <a:spcAft>
                <a:spcPts val="0"/>
              </a:spcAft>
              <a:buSzPts val="4200"/>
              <a:buNone/>
              <a:defRPr/>
            </a:lvl4pPr>
            <a:lvl5pPr lvl="4" algn="r" rtl="0">
              <a:spcBef>
                <a:spcPts val="0"/>
              </a:spcBef>
              <a:spcAft>
                <a:spcPts val="0"/>
              </a:spcAft>
              <a:buSzPts val="4200"/>
              <a:buNone/>
              <a:defRPr/>
            </a:lvl5pPr>
            <a:lvl6pPr lvl="5" algn="r" rtl="0">
              <a:spcBef>
                <a:spcPts val="0"/>
              </a:spcBef>
              <a:spcAft>
                <a:spcPts val="0"/>
              </a:spcAft>
              <a:buSzPts val="4200"/>
              <a:buNone/>
              <a:defRPr/>
            </a:lvl6pPr>
            <a:lvl7pPr lvl="6" algn="r" rtl="0">
              <a:spcBef>
                <a:spcPts val="0"/>
              </a:spcBef>
              <a:spcAft>
                <a:spcPts val="0"/>
              </a:spcAft>
              <a:buSzPts val="4200"/>
              <a:buNone/>
              <a:defRPr/>
            </a:lvl7pPr>
            <a:lvl8pPr lvl="7" algn="r" rtl="0">
              <a:spcBef>
                <a:spcPts val="0"/>
              </a:spcBef>
              <a:spcAft>
                <a:spcPts val="0"/>
              </a:spcAft>
              <a:buSzPts val="4200"/>
              <a:buNone/>
              <a:defRPr/>
            </a:lvl8pPr>
            <a:lvl9pPr lvl="8" algn="r" rtl="0">
              <a:spcBef>
                <a:spcPts val="0"/>
              </a:spcBef>
              <a:spcAft>
                <a:spcPts val="0"/>
              </a:spcAft>
              <a:buSzPts val="42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BLANK_1">
    <p:spTree>
      <p:nvGrpSpPr>
        <p:cNvPr id="1" name="Shape 637"/>
        <p:cNvGrpSpPr/>
        <p:nvPr/>
      </p:nvGrpSpPr>
      <p:grpSpPr>
        <a:xfrm>
          <a:off x="0" y="0"/>
          <a:ext cx="0" cy="0"/>
          <a:chOff x="0" y="0"/>
          <a:chExt cx="0" cy="0"/>
        </a:xfrm>
      </p:grpSpPr>
      <p:sp>
        <p:nvSpPr>
          <p:cNvPr id="638" name="Google Shape;638;p29"/>
          <p:cNvSpPr/>
          <p:nvPr/>
        </p:nvSpPr>
        <p:spPr>
          <a:xfrm>
            <a:off x="1940225" y="626075"/>
            <a:ext cx="5263500" cy="3982500"/>
          </a:xfrm>
          <a:prstGeom prst="roundRect">
            <a:avLst>
              <a:gd name="adj" fmla="val 7798"/>
            </a:avLst>
          </a:pr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9"/>
          <p:cNvSpPr txBox="1">
            <a:spLocks noGrp="1"/>
          </p:cNvSpPr>
          <p:nvPr>
            <p:ph type="title"/>
          </p:nvPr>
        </p:nvSpPr>
        <p:spPr>
          <a:xfrm>
            <a:off x="2766150" y="615700"/>
            <a:ext cx="3611700" cy="901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200"/>
              <a:buNone/>
              <a:defRPr sz="6000"/>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a:endParaRPr/>
          </a:p>
        </p:txBody>
      </p:sp>
      <p:sp>
        <p:nvSpPr>
          <p:cNvPr id="640" name="Google Shape;640;p29"/>
          <p:cNvSpPr txBox="1">
            <a:spLocks noGrp="1"/>
          </p:cNvSpPr>
          <p:nvPr>
            <p:ph type="subTitle" idx="1"/>
          </p:nvPr>
        </p:nvSpPr>
        <p:spPr>
          <a:xfrm>
            <a:off x="2334300" y="1934863"/>
            <a:ext cx="4475400" cy="825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solidFill>
                  <a:schemeClr val="dk1"/>
                </a:solidFill>
              </a:defRPr>
            </a:lvl1pPr>
            <a:lvl2pPr lvl="1" rtl="0">
              <a:spcBef>
                <a:spcPts val="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641" name="Google Shape;641;p29"/>
          <p:cNvSpPr txBox="1">
            <a:spLocks noGrp="1"/>
          </p:cNvSpPr>
          <p:nvPr>
            <p:ph type="subTitle" idx="2"/>
          </p:nvPr>
        </p:nvSpPr>
        <p:spPr>
          <a:xfrm>
            <a:off x="2793750" y="1561250"/>
            <a:ext cx="3556500" cy="340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1800">
                <a:solidFill>
                  <a:schemeClr val="accent2"/>
                </a:solidFill>
                <a:latin typeface="Fira Sans SemiBold"/>
                <a:ea typeface="Fira Sans SemiBold"/>
                <a:cs typeface="Fira Sans SemiBold"/>
                <a:sym typeface="Fira Sans SemiBold"/>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1">
  <p:cSld name="CUSTOM_5">
    <p:spTree>
      <p:nvGrpSpPr>
        <p:cNvPr id="1" name="Shape 643"/>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2">
  <p:cSld name="CUSTOM_6">
    <p:spTree>
      <p:nvGrpSpPr>
        <p:cNvPr id="1" name="Shape 644"/>
        <p:cNvGrpSpPr/>
        <p:nvPr/>
      </p:nvGrpSpPr>
      <p:grpSpPr>
        <a:xfrm>
          <a:off x="0" y="0"/>
          <a:ext cx="0" cy="0"/>
          <a:chOff x="0" y="0"/>
          <a:chExt cx="0" cy="0"/>
        </a:xfrm>
      </p:grpSpPr>
      <p:sp>
        <p:nvSpPr>
          <p:cNvPr id="645" name="Google Shape;645;p31"/>
          <p:cNvSpPr/>
          <p:nvPr/>
        </p:nvSpPr>
        <p:spPr>
          <a:xfrm>
            <a:off x="2924701" y="1793228"/>
            <a:ext cx="3361119" cy="2449073"/>
          </a:xfrm>
          <a:custGeom>
            <a:avLst/>
            <a:gdLst/>
            <a:ahLst/>
            <a:cxnLst/>
            <a:rect l="l" t="t" r="r" b="b"/>
            <a:pathLst>
              <a:path w="124532" h="90740" extrusionOk="0">
                <a:moveTo>
                  <a:pt x="86732" y="738"/>
                </a:moveTo>
                <a:cubicBezTo>
                  <a:pt x="87308" y="738"/>
                  <a:pt x="87891" y="757"/>
                  <a:pt x="88482" y="795"/>
                </a:cubicBezTo>
                <a:cubicBezTo>
                  <a:pt x="95017" y="1190"/>
                  <a:pt x="100853" y="3439"/>
                  <a:pt x="107145" y="5020"/>
                </a:cubicBezTo>
                <a:cubicBezTo>
                  <a:pt x="110185" y="5780"/>
                  <a:pt x="113194" y="6601"/>
                  <a:pt x="115899" y="8212"/>
                </a:cubicBezTo>
                <a:cubicBezTo>
                  <a:pt x="120519" y="11221"/>
                  <a:pt x="123225" y="16753"/>
                  <a:pt x="123559" y="22193"/>
                </a:cubicBezTo>
                <a:cubicBezTo>
                  <a:pt x="123711" y="25020"/>
                  <a:pt x="123133" y="27877"/>
                  <a:pt x="122617" y="30643"/>
                </a:cubicBezTo>
                <a:cubicBezTo>
                  <a:pt x="122070" y="33470"/>
                  <a:pt x="121431" y="36267"/>
                  <a:pt x="120671" y="39033"/>
                </a:cubicBezTo>
                <a:cubicBezTo>
                  <a:pt x="117571" y="50157"/>
                  <a:pt x="112768" y="61890"/>
                  <a:pt x="104562" y="70279"/>
                </a:cubicBezTo>
                <a:cubicBezTo>
                  <a:pt x="100428" y="74474"/>
                  <a:pt x="95504" y="77787"/>
                  <a:pt x="90276" y="80431"/>
                </a:cubicBezTo>
                <a:cubicBezTo>
                  <a:pt x="84500" y="83319"/>
                  <a:pt x="78695" y="85386"/>
                  <a:pt x="72251" y="85811"/>
                </a:cubicBezTo>
                <a:cubicBezTo>
                  <a:pt x="65655" y="86237"/>
                  <a:pt x="59090" y="85872"/>
                  <a:pt x="52494" y="86298"/>
                </a:cubicBezTo>
                <a:cubicBezTo>
                  <a:pt x="45959" y="86754"/>
                  <a:pt x="39515" y="87027"/>
                  <a:pt x="33041" y="88030"/>
                </a:cubicBezTo>
                <a:cubicBezTo>
                  <a:pt x="29697" y="88547"/>
                  <a:pt x="26353" y="89155"/>
                  <a:pt x="23010" y="89732"/>
                </a:cubicBezTo>
                <a:cubicBezTo>
                  <a:pt x="21420" y="89985"/>
                  <a:pt x="19873" y="90249"/>
                  <a:pt x="18325" y="90249"/>
                </a:cubicBezTo>
                <a:cubicBezTo>
                  <a:pt x="17268" y="90249"/>
                  <a:pt x="16210" y="90126"/>
                  <a:pt x="15137" y="89793"/>
                </a:cubicBezTo>
                <a:cubicBezTo>
                  <a:pt x="10791" y="88456"/>
                  <a:pt x="7782" y="84687"/>
                  <a:pt x="5776" y="80827"/>
                </a:cubicBezTo>
                <a:cubicBezTo>
                  <a:pt x="1551" y="72772"/>
                  <a:pt x="274" y="63136"/>
                  <a:pt x="2979" y="54413"/>
                </a:cubicBezTo>
                <a:cubicBezTo>
                  <a:pt x="5892" y="45109"/>
                  <a:pt x="13253" y="37927"/>
                  <a:pt x="23298" y="37927"/>
                </a:cubicBezTo>
                <a:cubicBezTo>
                  <a:pt x="23525" y="37927"/>
                  <a:pt x="23753" y="37931"/>
                  <a:pt x="23983" y="37938"/>
                </a:cubicBezTo>
                <a:cubicBezTo>
                  <a:pt x="27163" y="38057"/>
                  <a:pt x="30285" y="38699"/>
                  <a:pt x="33463" y="38699"/>
                </a:cubicBezTo>
                <a:cubicBezTo>
                  <a:pt x="33535" y="38699"/>
                  <a:pt x="33607" y="38699"/>
                  <a:pt x="33679" y="38698"/>
                </a:cubicBezTo>
                <a:cubicBezTo>
                  <a:pt x="41491" y="38638"/>
                  <a:pt x="48938" y="35355"/>
                  <a:pt x="54287" y="29671"/>
                </a:cubicBezTo>
                <a:cubicBezTo>
                  <a:pt x="60761" y="22619"/>
                  <a:pt x="63983" y="13044"/>
                  <a:pt x="71278" y="6692"/>
                </a:cubicBezTo>
                <a:cubicBezTo>
                  <a:pt x="75816" y="2707"/>
                  <a:pt x="80883" y="738"/>
                  <a:pt x="86732" y="738"/>
                </a:cubicBezTo>
                <a:close/>
                <a:moveTo>
                  <a:pt x="86774" y="0"/>
                </a:moveTo>
                <a:cubicBezTo>
                  <a:pt x="84641" y="0"/>
                  <a:pt x="82538" y="236"/>
                  <a:pt x="80549" y="795"/>
                </a:cubicBezTo>
                <a:cubicBezTo>
                  <a:pt x="69546" y="3895"/>
                  <a:pt x="64318" y="14260"/>
                  <a:pt x="58573" y="23075"/>
                </a:cubicBezTo>
                <a:cubicBezTo>
                  <a:pt x="55594" y="27604"/>
                  <a:pt x="52159" y="31920"/>
                  <a:pt x="47296" y="34504"/>
                </a:cubicBezTo>
                <a:cubicBezTo>
                  <a:pt x="44287" y="36145"/>
                  <a:pt x="41004" y="37270"/>
                  <a:pt x="37630" y="37817"/>
                </a:cubicBezTo>
                <a:cubicBezTo>
                  <a:pt x="36364" y="38005"/>
                  <a:pt x="35117" y="38078"/>
                  <a:pt x="33876" y="38078"/>
                </a:cubicBezTo>
                <a:cubicBezTo>
                  <a:pt x="31511" y="38078"/>
                  <a:pt x="29171" y="37813"/>
                  <a:pt x="26779" y="37574"/>
                </a:cubicBezTo>
                <a:cubicBezTo>
                  <a:pt x="25682" y="37465"/>
                  <a:pt x="24592" y="37405"/>
                  <a:pt x="23512" y="37405"/>
                </a:cubicBezTo>
                <a:cubicBezTo>
                  <a:pt x="19448" y="37405"/>
                  <a:pt x="15537" y="38259"/>
                  <a:pt x="12007" y="40613"/>
                </a:cubicBezTo>
                <a:cubicBezTo>
                  <a:pt x="8359" y="43075"/>
                  <a:pt x="5624" y="46692"/>
                  <a:pt x="3800" y="50705"/>
                </a:cubicBezTo>
                <a:cubicBezTo>
                  <a:pt x="0" y="59063"/>
                  <a:pt x="274" y="68456"/>
                  <a:pt x="3435" y="76966"/>
                </a:cubicBezTo>
                <a:cubicBezTo>
                  <a:pt x="4955" y="81009"/>
                  <a:pt x="7113" y="85052"/>
                  <a:pt x="10457" y="87848"/>
                </a:cubicBezTo>
                <a:cubicBezTo>
                  <a:pt x="12985" y="89933"/>
                  <a:pt x="15724" y="90739"/>
                  <a:pt x="18698" y="90739"/>
                </a:cubicBezTo>
                <a:cubicBezTo>
                  <a:pt x="19799" y="90739"/>
                  <a:pt x="20932" y="90629"/>
                  <a:pt x="22098" y="90432"/>
                </a:cubicBezTo>
                <a:cubicBezTo>
                  <a:pt x="29363" y="89246"/>
                  <a:pt x="36597" y="87818"/>
                  <a:pt x="43953" y="87331"/>
                </a:cubicBezTo>
                <a:cubicBezTo>
                  <a:pt x="51369" y="86875"/>
                  <a:pt x="58786" y="86511"/>
                  <a:pt x="66202" y="86511"/>
                </a:cubicBezTo>
                <a:cubicBezTo>
                  <a:pt x="66350" y="86511"/>
                  <a:pt x="66498" y="86512"/>
                  <a:pt x="66646" y="86512"/>
                </a:cubicBezTo>
                <a:cubicBezTo>
                  <a:pt x="73135" y="86512"/>
                  <a:pt x="79198" y="85845"/>
                  <a:pt x="85260" y="83319"/>
                </a:cubicBezTo>
                <a:cubicBezTo>
                  <a:pt x="90580" y="81131"/>
                  <a:pt x="95716" y="78395"/>
                  <a:pt x="100276" y="74839"/>
                </a:cubicBezTo>
                <a:cubicBezTo>
                  <a:pt x="109881" y="67361"/>
                  <a:pt x="115595" y="56237"/>
                  <a:pt x="119456" y="44899"/>
                </a:cubicBezTo>
                <a:cubicBezTo>
                  <a:pt x="121462" y="39002"/>
                  <a:pt x="122951" y="32893"/>
                  <a:pt x="123833" y="26722"/>
                </a:cubicBezTo>
                <a:cubicBezTo>
                  <a:pt x="124532" y="21768"/>
                  <a:pt x="123711" y="16844"/>
                  <a:pt x="120975" y="12588"/>
                </a:cubicBezTo>
                <a:cubicBezTo>
                  <a:pt x="119769" y="10658"/>
                  <a:pt x="118143" y="8997"/>
                  <a:pt x="116217" y="7754"/>
                </a:cubicBezTo>
                <a:lnTo>
                  <a:pt x="116217" y="7754"/>
                </a:lnTo>
                <a:cubicBezTo>
                  <a:pt x="116204" y="7744"/>
                  <a:pt x="116189" y="7734"/>
                  <a:pt x="116173" y="7725"/>
                </a:cubicBezTo>
                <a:lnTo>
                  <a:pt x="116173" y="7725"/>
                </a:lnTo>
                <a:cubicBezTo>
                  <a:pt x="116173" y="7725"/>
                  <a:pt x="116173" y="7725"/>
                  <a:pt x="116173" y="7725"/>
                </a:cubicBezTo>
                <a:cubicBezTo>
                  <a:pt x="116158" y="7715"/>
                  <a:pt x="116144" y="7706"/>
                  <a:pt x="116129" y="7699"/>
                </a:cubicBezTo>
                <a:lnTo>
                  <a:pt x="116129" y="7699"/>
                </a:lnTo>
                <a:cubicBezTo>
                  <a:pt x="113496" y="6135"/>
                  <a:pt x="110564" y="5289"/>
                  <a:pt x="107601" y="4534"/>
                </a:cubicBezTo>
                <a:cubicBezTo>
                  <a:pt x="104440" y="3743"/>
                  <a:pt x="101370" y="2740"/>
                  <a:pt x="98239" y="1828"/>
                </a:cubicBezTo>
                <a:cubicBezTo>
                  <a:pt x="94664" y="787"/>
                  <a:pt x="90670" y="0"/>
                  <a:pt x="86774"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1"/>
          <p:cNvSpPr/>
          <p:nvPr/>
        </p:nvSpPr>
        <p:spPr>
          <a:xfrm>
            <a:off x="3255294" y="1979563"/>
            <a:ext cx="2917295" cy="1980445"/>
          </a:xfrm>
          <a:custGeom>
            <a:avLst/>
            <a:gdLst/>
            <a:ahLst/>
            <a:cxnLst/>
            <a:rect l="l" t="t" r="r" b="b"/>
            <a:pathLst>
              <a:path w="108088" h="73377" extrusionOk="0">
                <a:moveTo>
                  <a:pt x="75919" y="670"/>
                </a:moveTo>
                <a:cubicBezTo>
                  <a:pt x="77089" y="670"/>
                  <a:pt x="78279" y="770"/>
                  <a:pt x="79486" y="973"/>
                </a:cubicBezTo>
                <a:cubicBezTo>
                  <a:pt x="84349" y="1824"/>
                  <a:pt x="89395" y="2736"/>
                  <a:pt x="93984" y="4590"/>
                </a:cubicBezTo>
                <a:cubicBezTo>
                  <a:pt x="98726" y="6505"/>
                  <a:pt x="102982" y="9332"/>
                  <a:pt x="104410" y="14499"/>
                </a:cubicBezTo>
                <a:cubicBezTo>
                  <a:pt x="105535" y="18542"/>
                  <a:pt x="105292" y="23010"/>
                  <a:pt x="104471" y="27083"/>
                </a:cubicBezTo>
                <a:cubicBezTo>
                  <a:pt x="103377" y="32585"/>
                  <a:pt x="101127" y="37813"/>
                  <a:pt x="98605" y="42767"/>
                </a:cubicBezTo>
                <a:cubicBezTo>
                  <a:pt x="96203" y="47448"/>
                  <a:pt x="93589" y="52190"/>
                  <a:pt x="90459" y="56415"/>
                </a:cubicBezTo>
                <a:cubicBezTo>
                  <a:pt x="87541" y="60427"/>
                  <a:pt x="83923" y="63862"/>
                  <a:pt x="79759" y="66536"/>
                </a:cubicBezTo>
                <a:cubicBezTo>
                  <a:pt x="75169" y="69394"/>
                  <a:pt x="70337" y="70488"/>
                  <a:pt x="64987" y="71005"/>
                </a:cubicBezTo>
                <a:cubicBezTo>
                  <a:pt x="62570" y="71248"/>
                  <a:pt x="60175" y="71345"/>
                  <a:pt x="57783" y="71345"/>
                </a:cubicBezTo>
                <a:cubicBezTo>
                  <a:pt x="54490" y="71345"/>
                  <a:pt x="51202" y="71160"/>
                  <a:pt x="47874" y="70913"/>
                </a:cubicBezTo>
                <a:cubicBezTo>
                  <a:pt x="46582" y="70822"/>
                  <a:pt x="45306" y="70780"/>
                  <a:pt x="44038" y="70780"/>
                </a:cubicBezTo>
                <a:cubicBezTo>
                  <a:pt x="40235" y="70780"/>
                  <a:pt x="36514" y="71157"/>
                  <a:pt x="32707" y="71704"/>
                </a:cubicBezTo>
                <a:cubicBezTo>
                  <a:pt x="29083" y="72204"/>
                  <a:pt x="24801" y="72842"/>
                  <a:pt x="20584" y="72842"/>
                </a:cubicBezTo>
                <a:cubicBezTo>
                  <a:pt x="14544" y="72842"/>
                  <a:pt x="8637" y="71532"/>
                  <a:pt x="4986" y="66628"/>
                </a:cubicBezTo>
                <a:cubicBezTo>
                  <a:pt x="1612" y="62129"/>
                  <a:pt x="153" y="55624"/>
                  <a:pt x="1156" y="50062"/>
                </a:cubicBezTo>
                <a:cubicBezTo>
                  <a:pt x="2585" y="42372"/>
                  <a:pt x="8329" y="37691"/>
                  <a:pt x="15898" y="36445"/>
                </a:cubicBezTo>
                <a:cubicBezTo>
                  <a:pt x="15923" y="36441"/>
                  <a:pt x="15946" y="36434"/>
                  <a:pt x="15966" y="36426"/>
                </a:cubicBezTo>
                <a:lnTo>
                  <a:pt x="15966" y="36426"/>
                </a:lnTo>
                <a:cubicBezTo>
                  <a:pt x="16811" y="36327"/>
                  <a:pt x="17655" y="36288"/>
                  <a:pt x="18498" y="36288"/>
                </a:cubicBezTo>
                <a:cubicBezTo>
                  <a:pt x="21760" y="36288"/>
                  <a:pt x="25008" y="36872"/>
                  <a:pt x="28265" y="36872"/>
                </a:cubicBezTo>
                <a:cubicBezTo>
                  <a:pt x="29682" y="36872"/>
                  <a:pt x="31101" y="36762"/>
                  <a:pt x="32524" y="36445"/>
                </a:cubicBezTo>
                <a:cubicBezTo>
                  <a:pt x="37175" y="35411"/>
                  <a:pt x="41369" y="32463"/>
                  <a:pt x="44591" y="29059"/>
                </a:cubicBezTo>
                <a:cubicBezTo>
                  <a:pt x="51461" y="21764"/>
                  <a:pt x="54774" y="11824"/>
                  <a:pt x="62768" y="5441"/>
                </a:cubicBezTo>
                <a:cubicBezTo>
                  <a:pt x="66676" y="2340"/>
                  <a:pt x="71133" y="670"/>
                  <a:pt x="75919" y="670"/>
                </a:cubicBezTo>
                <a:close/>
                <a:moveTo>
                  <a:pt x="75437" y="1"/>
                </a:moveTo>
                <a:cubicBezTo>
                  <a:pt x="65240" y="1"/>
                  <a:pt x="57840" y="8502"/>
                  <a:pt x="52707" y="16505"/>
                </a:cubicBezTo>
                <a:cubicBezTo>
                  <a:pt x="49667" y="21277"/>
                  <a:pt x="46810" y="26353"/>
                  <a:pt x="42585" y="30214"/>
                </a:cubicBezTo>
                <a:cubicBezTo>
                  <a:pt x="40245" y="32402"/>
                  <a:pt x="37479" y="34135"/>
                  <a:pt x="34470" y="35290"/>
                </a:cubicBezTo>
                <a:cubicBezTo>
                  <a:pt x="32192" y="36116"/>
                  <a:pt x="29751" y="36384"/>
                  <a:pt x="27326" y="36384"/>
                </a:cubicBezTo>
                <a:cubicBezTo>
                  <a:pt x="26450" y="36384"/>
                  <a:pt x="25576" y="36349"/>
                  <a:pt x="24713" y="36293"/>
                </a:cubicBezTo>
                <a:cubicBezTo>
                  <a:pt x="22442" y="36107"/>
                  <a:pt x="20206" y="35745"/>
                  <a:pt x="17939" y="35745"/>
                </a:cubicBezTo>
                <a:cubicBezTo>
                  <a:pt x="17232" y="35745"/>
                  <a:pt x="16522" y="35781"/>
                  <a:pt x="15807" y="35867"/>
                </a:cubicBezTo>
                <a:cubicBezTo>
                  <a:pt x="15770" y="35874"/>
                  <a:pt x="15738" y="35887"/>
                  <a:pt x="15709" y="35904"/>
                </a:cubicBezTo>
                <a:lnTo>
                  <a:pt x="15709" y="35904"/>
                </a:lnTo>
                <a:cubicBezTo>
                  <a:pt x="9068" y="37006"/>
                  <a:pt x="3492" y="40712"/>
                  <a:pt x="1308" y="47235"/>
                </a:cubicBezTo>
                <a:cubicBezTo>
                  <a:pt x="1" y="51095"/>
                  <a:pt x="62" y="54986"/>
                  <a:pt x="1004" y="58907"/>
                </a:cubicBezTo>
                <a:cubicBezTo>
                  <a:pt x="2007" y="63011"/>
                  <a:pt x="3800" y="67205"/>
                  <a:pt x="7357" y="69698"/>
                </a:cubicBezTo>
                <a:cubicBezTo>
                  <a:pt x="11217" y="72433"/>
                  <a:pt x="15928" y="73345"/>
                  <a:pt x="20579" y="73375"/>
                </a:cubicBezTo>
                <a:cubicBezTo>
                  <a:pt x="20662" y="73376"/>
                  <a:pt x="20746" y="73376"/>
                  <a:pt x="20830" y="73376"/>
                </a:cubicBezTo>
                <a:cubicBezTo>
                  <a:pt x="25882" y="73376"/>
                  <a:pt x="30905" y="72483"/>
                  <a:pt x="35898" y="71825"/>
                </a:cubicBezTo>
                <a:cubicBezTo>
                  <a:pt x="38142" y="71529"/>
                  <a:pt x="40347" y="71425"/>
                  <a:pt x="42542" y="71425"/>
                </a:cubicBezTo>
                <a:cubicBezTo>
                  <a:pt x="46207" y="71425"/>
                  <a:pt x="49844" y="71715"/>
                  <a:pt x="53589" y="71886"/>
                </a:cubicBezTo>
                <a:cubicBezTo>
                  <a:pt x="55098" y="71965"/>
                  <a:pt x="56632" y="72009"/>
                  <a:pt x="58176" y="72009"/>
                </a:cubicBezTo>
                <a:cubicBezTo>
                  <a:pt x="62600" y="72009"/>
                  <a:pt x="67103" y="71647"/>
                  <a:pt x="71340" y="70701"/>
                </a:cubicBezTo>
                <a:cubicBezTo>
                  <a:pt x="75960" y="69637"/>
                  <a:pt x="80185" y="67296"/>
                  <a:pt x="83832" y="64287"/>
                </a:cubicBezTo>
                <a:cubicBezTo>
                  <a:pt x="87571" y="61126"/>
                  <a:pt x="90793" y="57387"/>
                  <a:pt x="93346" y="53193"/>
                </a:cubicBezTo>
                <a:cubicBezTo>
                  <a:pt x="96446" y="48117"/>
                  <a:pt x="99395" y="42919"/>
                  <a:pt x="101735" y="37448"/>
                </a:cubicBezTo>
                <a:cubicBezTo>
                  <a:pt x="105018" y="29788"/>
                  <a:pt x="108088" y="18998"/>
                  <a:pt x="103650" y="11095"/>
                </a:cubicBezTo>
                <a:cubicBezTo>
                  <a:pt x="101431" y="7174"/>
                  <a:pt x="96811" y="4955"/>
                  <a:pt x="92708" y="3496"/>
                </a:cubicBezTo>
                <a:cubicBezTo>
                  <a:pt x="90215" y="2675"/>
                  <a:pt x="87662" y="2007"/>
                  <a:pt x="85078" y="1490"/>
                </a:cubicBezTo>
                <a:cubicBezTo>
                  <a:pt x="82404" y="943"/>
                  <a:pt x="79668" y="304"/>
                  <a:pt x="76932" y="61"/>
                </a:cubicBezTo>
                <a:cubicBezTo>
                  <a:pt x="76428" y="21"/>
                  <a:pt x="75929" y="1"/>
                  <a:pt x="75437"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1"/>
          <p:cNvSpPr/>
          <p:nvPr/>
        </p:nvSpPr>
        <p:spPr>
          <a:xfrm>
            <a:off x="3479252" y="2159231"/>
            <a:ext cx="2505482" cy="1541183"/>
          </a:xfrm>
          <a:custGeom>
            <a:avLst/>
            <a:gdLst/>
            <a:ahLst/>
            <a:cxnLst/>
            <a:rect l="l" t="t" r="r" b="b"/>
            <a:pathLst>
              <a:path w="92830" h="57102" extrusionOk="0">
                <a:moveTo>
                  <a:pt x="71918" y="582"/>
                </a:moveTo>
                <a:cubicBezTo>
                  <a:pt x="73019" y="582"/>
                  <a:pt x="74153" y="706"/>
                  <a:pt x="75321" y="973"/>
                </a:cubicBezTo>
                <a:cubicBezTo>
                  <a:pt x="81917" y="2493"/>
                  <a:pt x="89303" y="6535"/>
                  <a:pt x="90945" y="13648"/>
                </a:cubicBezTo>
                <a:cubicBezTo>
                  <a:pt x="92829" y="21763"/>
                  <a:pt x="87541" y="29909"/>
                  <a:pt x="84015" y="36779"/>
                </a:cubicBezTo>
                <a:cubicBezTo>
                  <a:pt x="80641" y="43405"/>
                  <a:pt x="76507" y="50548"/>
                  <a:pt x="69607" y="53983"/>
                </a:cubicBezTo>
                <a:cubicBezTo>
                  <a:pt x="66000" y="55786"/>
                  <a:pt x="61921" y="56533"/>
                  <a:pt x="57892" y="56533"/>
                </a:cubicBezTo>
                <a:cubicBezTo>
                  <a:pt x="57236" y="56533"/>
                  <a:pt x="56581" y="56513"/>
                  <a:pt x="55929" y="56475"/>
                </a:cubicBezTo>
                <a:cubicBezTo>
                  <a:pt x="51461" y="56232"/>
                  <a:pt x="47114" y="54986"/>
                  <a:pt x="42676" y="54469"/>
                </a:cubicBezTo>
                <a:cubicBezTo>
                  <a:pt x="39576" y="54129"/>
                  <a:pt x="36456" y="53958"/>
                  <a:pt x="33336" y="53958"/>
                </a:cubicBezTo>
                <a:cubicBezTo>
                  <a:pt x="28657" y="53958"/>
                  <a:pt x="23977" y="54341"/>
                  <a:pt x="19363" y="55107"/>
                </a:cubicBezTo>
                <a:cubicBezTo>
                  <a:pt x="17252" y="55433"/>
                  <a:pt x="14889" y="55857"/>
                  <a:pt x="12585" y="55857"/>
                </a:cubicBezTo>
                <a:cubicBezTo>
                  <a:pt x="10810" y="55857"/>
                  <a:pt x="9070" y="55605"/>
                  <a:pt x="7509" y="54864"/>
                </a:cubicBezTo>
                <a:cubicBezTo>
                  <a:pt x="4226" y="53284"/>
                  <a:pt x="1916" y="48694"/>
                  <a:pt x="2159" y="45107"/>
                </a:cubicBezTo>
                <a:cubicBezTo>
                  <a:pt x="2585" y="38724"/>
                  <a:pt x="10244" y="34773"/>
                  <a:pt x="15959" y="34682"/>
                </a:cubicBezTo>
                <a:cubicBezTo>
                  <a:pt x="18034" y="34682"/>
                  <a:pt x="20267" y="34857"/>
                  <a:pt x="22468" y="34857"/>
                </a:cubicBezTo>
                <a:cubicBezTo>
                  <a:pt x="24264" y="34857"/>
                  <a:pt x="26039" y="34740"/>
                  <a:pt x="27691" y="34317"/>
                </a:cubicBezTo>
                <a:cubicBezTo>
                  <a:pt x="31187" y="33405"/>
                  <a:pt x="34591" y="31034"/>
                  <a:pt x="37388" y="28815"/>
                </a:cubicBezTo>
                <a:cubicBezTo>
                  <a:pt x="40306" y="26535"/>
                  <a:pt x="42616" y="23618"/>
                  <a:pt x="45017" y="20791"/>
                </a:cubicBezTo>
                <a:cubicBezTo>
                  <a:pt x="47813" y="17478"/>
                  <a:pt x="50792" y="14286"/>
                  <a:pt x="53801" y="11155"/>
                </a:cubicBezTo>
                <a:cubicBezTo>
                  <a:pt x="58792" y="6006"/>
                  <a:pt x="64632" y="582"/>
                  <a:pt x="71918" y="582"/>
                </a:cubicBezTo>
                <a:close/>
                <a:moveTo>
                  <a:pt x="71790" y="0"/>
                </a:moveTo>
                <a:cubicBezTo>
                  <a:pt x="69656" y="0"/>
                  <a:pt x="67538" y="391"/>
                  <a:pt x="65534" y="1277"/>
                </a:cubicBezTo>
                <a:cubicBezTo>
                  <a:pt x="61187" y="3192"/>
                  <a:pt x="57692" y="6414"/>
                  <a:pt x="54379" y="9757"/>
                </a:cubicBezTo>
                <a:cubicBezTo>
                  <a:pt x="50579" y="13617"/>
                  <a:pt x="46932" y="17630"/>
                  <a:pt x="43436" y="21794"/>
                </a:cubicBezTo>
                <a:cubicBezTo>
                  <a:pt x="40062" y="25776"/>
                  <a:pt x="36537" y="28998"/>
                  <a:pt x="32068" y="31703"/>
                </a:cubicBezTo>
                <a:cubicBezTo>
                  <a:pt x="29546" y="33223"/>
                  <a:pt x="27144" y="34104"/>
                  <a:pt x="24196" y="34104"/>
                </a:cubicBezTo>
                <a:cubicBezTo>
                  <a:pt x="23284" y="34114"/>
                  <a:pt x="22369" y="34118"/>
                  <a:pt x="21452" y="34118"/>
                </a:cubicBezTo>
                <a:cubicBezTo>
                  <a:pt x="19620" y="34118"/>
                  <a:pt x="17782" y="34104"/>
                  <a:pt x="15959" y="34104"/>
                </a:cubicBezTo>
                <a:cubicBezTo>
                  <a:pt x="15954" y="34104"/>
                  <a:pt x="15950" y="34104"/>
                  <a:pt x="15946" y="34104"/>
                </a:cubicBezTo>
                <a:lnTo>
                  <a:pt x="15946" y="34104"/>
                </a:lnTo>
                <a:cubicBezTo>
                  <a:pt x="11025" y="34200"/>
                  <a:pt x="5409" y="36813"/>
                  <a:pt x="2858" y="41125"/>
                </a:cubicBezTo>
                <a:cubicBezTo>
                  <a:pt x="1" y="45928"/>
                  <a:pt x="2493" y="53436"/>
                  <a:pt x="7691" y="55563"/>
                </a:cubicBezTo>
                <a:cubicBezTo>
                  <a:pt x="9209" y="56192"/>
                  <a:pt x="10859" y="56403"/>
                  <a:pt x="12527" y="56403"/>
                </a:cubicBezTo>
                <a:cubicBezTo>
                  <a:pt x="14165" y="56403"/>
                  <a:pt x="15821" y="56200"/>
                  <a:pt x="17387" y="55989"/>
                </a:cubicBezTo>
                <a:cubicBezTo>
                  <a:pt x="21491" y="55411"/>
                  <a:pt x="25503" y="54803"/>
                  <a:pt x="29637" y="54621"/>
                </a:cubicBezTo>
                <a:cubicBezTo>
                  <a:pt x="30921" y="54560"/>
                  <a:pt x="32207" y="54530"/>
                  <a:pt x="33493" y="54530"/>
                </a:cubicBezTo>
                <a:cubicBezTo>
                  <a:pt x="37352" y="54530"/>
                  <a:pt x="41210" y="54803"/>
                  <a:pt x="45017" y="55351"/>
                </a:cubicBezTo>
                <a:cubicBezTo>
                  <a:pt x="49378" y="56002"/>
                  <a:pt x="53554" y="57101"/>
                  <a:pt x="57938" y="57101"/>
                </a:cubicBezTo>
                <a:cubicBezTo>
                  <a:pt x="58260" y="57101"/>
                  <a:pt x="58583" y="57096"/>
                  <a:pt x="58908" y="57083"/>
                </a:cubicBezTo>
                <a:cubicBezTo>
                  <a:pt x="63224" y="56931"/>
                  <a:pt x="67662" y="55958"/>
                  <a:pt x="71370" y="53679"/>
                </a:cubicBezTo>
                <a:cubicBezTo>
                  <a:pt x="74531" y="51733"/>
                  <a:pt x="77084" y="48937"/>
                  <a:pt x="79273" y="45958"/>
                </a:cubicBezTo>
                <a:cubicBezTo>
                  <a:pt x="81735" y="42554"/>
                  <a:pt x="83589" y="38815"/>
                  <a:pt x="85534" y="35107"/>
                </a:cubicBezTo>
                <a:cubicBezTo>
                  <a:pt x="87419" y="31520"/>
                  <a:pt x="89334" y="27873"/>
                  <a:pt x="90580" y="24013"/>
                </a:cubicBezTo>
                <a:cubicBezTo>
                  <a:pt x="91796" y="20304"/>
                  <a:pt x="92434" y="16201"/>
                  <a:pt x="91188" y="12402"/>
                </a:cubicBezTo>
                <a:cubicBezTo>
                  <a:pt x="90185" y="9301"/>
                  <a:pt x="87996" y="6748"/>
                  <a:pt x="85382" y="4803"/>
                </a:cubicBezTo>
                <a:cubicBezTo>
                  <a:pt x="81526" y="2000"/>
                  <a:pt x="76617" y="0"/>
                  <a:pt x="71790"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1"/>
          <p:cNvSpPr/>
          <p:nvPr/>
        </p:nvSpPr>
        <p:spPr>
          <a:xfrm>
            <a:off x="3659055" y="2565259"/>
            <a:ext cx="1866251" cy="980115"/>
          </a:xfrm>
          <a:custGeom>
            <a:avLst/>
            <a:gdLst/>
            <a:ahLst/>
            <a:cxnLst/>
            <a:rect l="l" t="t" r="r" b="b"/>
            <a:pathLst>
              <a:path w="69146" h="36314" extrusionOk="0">
                <a:moveTo>
                  <a:pt x="57192" y="587"/>
                </a:moveTo>
                <a:cubicBezTo>
                  <a:pt x="58237" y="587"/>
                  <a:pt x="59271" y="788"/>
                  <a:pt x="60270" y="1248"/>
                </a:cubicBezTo>
                <a:cubicBezTo>
                  <a:pt x="64708" y="3285"/>
                  <a:pt x="69146" y="9820"/>
                  <a:pt x="67687" y="14774"/>
                </a:cubicBezTo>
                <a:cubicBezTo>
                  <a:pt x="66258" y="19577"/>
                  <a:pt x="61030" y="22525"/>
                  <a:pt x="57079" y="24987"/>
                </a:cubicBezTo>
                <a:cubicBezTo>
                  <a:pt x="52854" y="27632"/>
                  <a:pt x="48689" y="30094"/>
                  <a:pt x="43826" y="31431"/>
                </a:cubicBezTo>
                <a:cubicBezTo>
                  <a:pt x="38568" y="32860"/>
                  <a:pt x="33127" y="32920"/>
                  <a:pt x="27716" y="33164"/>
                </a:cubicBezTo>
                <a:cubicBezTo>
                  <a:pt x="24798" y="33316"/>
                  <a:pt x="21880" y="33498"/>
                  <a:pt x="18993" y="33863"/>
                </a:cubicBezTo>
                <a:cubicBezTo>
                  <a:pt x="15649" y="34319"/>
                  <a:pt x="12397" y="35382"/>
                  <a:pt x="9053" y="35747"/>
                </a:cubicBezTo>
                <a:cubicBezTo>
                  <a:pt x="8740" y="35782"/>
                  <a:pt x="8425" y="35800"/>
                  <a:pt x="8112" y="35800"/>
                </a:cubicBezTo>
                <a:cubicBezTo>
                  <a:pt x="5177" y="35800"/>
                  <a:pt x="2377" y="34249"/>
                  <a:pt x="1911" y="31036"/>
                </a:cubicBezTo>
                <a:cubicBezTo>
                  <a:pt x="1515" y="28179"/>
                  <a:pt x="3491" y="26264"/>
                  <a:pt x="5892" y="25048"/>
                </a:cubicBezTo>
                <a:cubicBezTo>
                  <a:pt x="8415" y="23923"/>
                  <a:pt x="11151" y="23346"/>
                  <a:pt x="13886" y="23346"/>
                </a:cubicBezTo>
                <a:cubicBezTo>
                  <a:pt x="14094" y="23343"/>
                  <a:pt x="14300" y="23342"/>
                  <a:pt x="14506" y="23342"/>
                </a:cubicBezTo>
                <a:cubicBezTo>
                  <a:pt x="15288" y="23342"/>
                  <a:pt x="16060" y="23357"/>
                  <a:pt x="16830" y="23357"/>
                </a:cubicBezTo>
                <a:cubicBezTo>
                  <a:pt x="18209" y="23357"/>
                  <a:pt x="19578" y="23309"/>
                  <a:pt x="20969" y="23042"/>
                </a:cubicBezTo>
                <a:cubicBezTo>
                  <a:pt x="25558" y="22221"/>
                  <a:pt x="29601" y="19972"/>
                  <a:pt x="33248" y="17145"/>
                </a:cubicBezTo>
                <a:cubicBezTo>
                  <a:pt x="37534" y="13802"/>
                  <a:pt x="41577" y="10184"/>
                  <a:pt x="45589" y="6537"/>
                </a:cubicBezTo>
                <a:cubicBezTo>
                  <a:pt x="48494" y="3925"/>
                  <a:pt x="52929" y="587"/>
                  <a:pt x="57192" y="587"/>
                </a:cubicBezTo>
                <a:close/>
                <a:moveTo>
                  <a:pt x="57382" y="1"/>
                </a:moveTo>
                <a:cubicBezTo>
                  <a:pt x="57161" y="1"/>
                  <a:pt x="56939" y="11"/>
                  <a:pt x="56714" y="32"/>
                </a:cubicBezTo>
                <a:cubicBezTo>
                  <a:pt x="50969" y="579"/>
                  <a:pt x="46623" y="4865"/>
                  <a:pt x="42580" y="8482"/>
                </a:cubicBezTo>
                <a:cubicBezTo>
                  <a:pt x="37139" y="13346"/>
                  <a:pt x="31486" y="18969"/>
                  <a:pt x="24525" y="21492"/>
                </a:cubicBezTo>
                <a:cubicBezTo>
                  <a:pt x="18301" y="23738"/>
                  <a:pt x="11713" y="21800"/>
                  <a:pt x="5639" y="24552"/>
                </a:cubicBezTo>
                <a:lnTo>
                  <a:pt x="5639" y="24552"/>
                </a:lnTo>
                <a:cubicBezTo>
                  <a:pt x="5632" y="24555"/>
                  <a:pt x="5626" y="24558"/>
                  <a:pt x="5619" y="24562"/>
                </a:cubicBezTo>
                <a:cubicBezTo>
                  <a:pt x="5619" y="24562"/>
                  <a:pt x="5619" y="24562"/>
                  <a:pt x="5619" y="24562"/>
                </a:cubicBezTo>
                <a:lnTo>
                  <a:pt x="5619" y="24562"/>
                </a:lnTo>
                <a:cubicBezTo>
                  <a:pt x="5610" y="24565"/>
                  <a:pt x="5602" y="24569"/>
                  <a:pt x="5595" y="24574"/>
                </a:cubicBezTo>
                <a:lnTo>
                  <a:pt x="5595" y="24574"/>
                </a:lnTo>
                <a:cubicBezTo>
                  <a:pt x="2325" y="26219"/>
                  <a:pt x="0" y="29525"/>
                  <a:pt x="2002" y="33133"/>
                </a:cubicBezTo>
                <a:cubicBezTo>
                  <a:pt x="3343" y="35586"/>
                  <a:pt x="5478" y="36313"/>
                  <a:pt x="7810" y="36313"/>
                </a:cubicBezTo>
                <a:cubicBezTo>
                  <a:pt x="10131" y="36313"/>
                  <a:pt x="12646" y="35594"/>
                  <a:pt x="14768" y="35139"/>
                </a:cubicBezTo>
                <a:cubicBezTo>
                  <a:pt x="21698" y="33680"/>
                  <a:pt x="28750" y="33832"/>
                  <a:pt x="35741" y="33346"/>
                </a:cubicBezTo>
                <a:cubicBezTo>
                  <a:pt x="41303" y="32981"/>
                  <a:pt x="46714" y="31492"/>
                  <a:pt x="51668" y="28939"/>
                </a:cubicBezTo>
                <a:cubicBezTo>
                  <a:pt x="54130" y="27632"/>
                  <a:pt x="56471" y="26051"/>
                  <a:pt x="58811" y="24562"/>
                </a:cubicBezTo>
                <a:cubicBezTo>
                  <a:pt x="60939" y="23224"/>
                  <a:pt x="63097" y="21765"/>
                  <a:pt x="64890" y="20002"/>
                </a:cubicBezTo>
                <a:cubicBezTo>
                  <a:pt x="66593" y="18300"/>
                  <a:pt x="68143" y="16203"/>
                  <a:pt x="68477" y="13771"/>
                </a:cubicBezTo>
                <a:cubicBezTo>
                  <a:pt x="68781" y="11431"/>
                  <a:pt x="67960" y="9181"/>
                  <a:pt x="66836" y="7175"/>
                </a:cubicBezTo>
                <a:cubicBezTo>
                  <a:pt x="64959" y="3739"/>
                  <a:pt x="61573" y="1"/>
                  <a:pt x="57382"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1"/>
          <p:cNvSpPr/>
          <p:nvPr/>
        </p:nvSpPr>
        <p:spPr>
          <a:xfrm>
            <a:off x="4654828" y="2722499"/>
            <a:ext cx="700013" cy="573241"/>
          </a:xfrm>
          <a:custGeom>
            <a:avLst/>
            <a:gdLst/>
            <a:ahLst/>
            <a:cxnLst/>
            <a:rect l="l" t="t" r="r" b="b"/>
            <a:pathLst>
              <a:path w="25936" h="21239" extrusionOk="0">
                <a:moveTo>
                  <a:pt x="17215" y="608"/>
                </a:moveTo>
                <a:cubicBezTo>
                  <a:pt x="18668" y="608"/>
                  <a:pt x="20092" y="989"/>
                  <a:pt x="21400" y="1866"/>
                </a:cubicBezTo>
                <a:cubicBezTo>
                  <a:pt x="24105" y="3568"/>
                  <a:pt x="25138" y="7003"/>
                  <a:pt x="23831" y="9951"/>
                </a:cubicBezTo>
                <a:cubicBezTo>
                  <a:pt x="22494" y="12505"/>
                  <a:pt x="20244" y="14237"/>
                  <a:pt x="17965" y="15909"/>
                </a:cubicBezTo>
                <a:cubicBezTo>
                  <a:pt x="15989" y="17459"/>
                  <a:pt x="13831" y="18736"/>
                  <a:pt x="11521" y="19678"/>
                </a:cubicBezTo>
                <a:cubicBezTo>
                  <a:pt x="10038" y="20264"/>
                  <a:pt x="8252" y="20782"/>
                  <a:pt x="6546" y="20782"/>
                </a:cubicBezTo>
                <a:cubicBezTo>
                  <a:pt x="5244" y="20782"/>
                  <a:pt x="3989" y="20480"/>
                  <a:pt x="2949" y="19678"/>
                </a:cubicBezTo>
                <a:cubicBezTo>
                  <a:pt x="244" y="17550"/>
                  <a:pt x="974" y="14328"/>
                  <a:pt x="2463" y="11714"/>
                </a:cubicBezTo>
                <a:cubicBezTo>
                  <a:pt x="4925" y="7489"/>
                  <a:pt x="9150" y="2899"/>
                  <a:pt x="13861" y="1228"/>
                </a:cubicBezTo>
                <a:cubicBezTo>
                  <a:pt x="14970" y="832"/>
                  <a:pt x="16101" y="608"/>
                  <a:pt x="17215" y="608"/>
                </a:cubicBezTo>
                <a:close/>
                <a:moveTo>
                  <a:pt x="17175" y="0"/>
                </a:moveTo>
                <a:cubicBezTo>
                  <a:pt x="13600" y="0"/>
                  <a:pt x="10091" y="2258"/>
                  <a:pt x="7569" y="4662"/>
                </a:cubicBezTo>
                <a:cubicBezTo>
                  <a:pt x="4560" y="7489"/>
                  <a:pt x="1" y="12170"/>
                  <a:pt x="548" y="16729"/>
                </a:cubicBezTo>
                <a:cubicBezTo>
                  <a:pt x="946" y="20104"/>
                  <a:pt x="3788" y="21239"/>
                  <a:pt x="6720" y="21239"/>
                </a:cubicBezTo>
                <a:cubicBezTo>
                  <a:pt x="8039" y="21239"/>
                  <a:pt x="9376" y="21009"/>
                  <a:pt x="10518" y="20651"/>
                </a:cubicBezTo>
                <a:cubicBezTo>
                  <a:pt x="13466" y="19708"/>
                  <a:pt x="16019" y="18067"/>
                  <a:pt x="18482" y="16243"/>
                </a:cubicBezTo>
                <a:cubicBezTo>
                  <a:pt x="20752" y="14578"/>
                  <a:pt x="22993" y="12792"/>
                  <a:pt x="24302" y="10254"/>
                </a:cubicBezTo>
                <a:lnTo>
                  <a:pt x="24302" y="10254"/>
                </a:lnTo>
                <a:cubicBezTo>
                  <a:pt x="24308" y="10245"/>
                  <a:pt x="24313" y="10235"/>
                  <a:pt x="24318" y="10225"/>
                </a:cubicBezTo>
                <a:lnTo>
                  <a:pt x="24318" y="10225"/>
                </a:lnTo>
                <a:cubicBezTo>
                  <a:pt x="24318" y="10225"/>
                  <a:pt x="24318" y="10225"/>
                  <a:pt x="24318" y="10225"/>
                </a:cubicBezTo>
                <a:cubicBezTo>
                  <a:pt x="24333" y="10200"/>
                  <a:pt x="24343" y="10174"/>
                  <a:pt x="24349" y="10150"/>
                </a:cubicBezTo>
                <a:lnTo>
                  <a:pt x="24349" y="10150"/>
                </a:lnTo>
                <a:cubicBezTo>
                  <a:pt x="25935" y="6311"/>
                  <a:pt x="24140" y="2220"/>
                  <a:pt x="20275" y="620"/>
                </a:cubicBezTo>
                <a:cubicBezTo>
                  <a:pt x="19251" y="190"/>
                  <a:pt x="18210" y="0"/>
                  <a:pt x="17175"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1"/>
          <p:cNvSpPr/>
          <p:nvPr/>
        </p:nvSpPr>
        <p:spPr>
          <a:xfrm>
            <a:off x="666422" y="1529245"/>
            <a:ext cx="2121549" cy="2804207"/>
          </a:xfrm>
          <a:custGeom>
            <a:avLst/>
            <a:gdLst/>
            <a:ahLst/>
            <a:cxnLst/>
            <a:rect l="l" t="t" r="r" b="b"/>
            <a:pathLst>
              <a:path w="78605" h="103898" extrusionOk="0">
                <a:moveTo>
                  <a:pt x="56514" y="553"/>
                </a:moveTo>
                <a:cubicBezTo>
                  <a:pt x="59559" y="553"/>
                  <a:pt x="62620" y="1296"/>
                  <a:pt x="65321" y="2704"/>
                </a:cubicBezTo>
                <a:cubicBezTo>
                  <a:pt x="67692" y="3980"/>
                  <a:pt x="69820" y="5713"/>
                  <a:pt x="71522" y="7840"/>
                </a:cubicBezTo>
                <a:cubicBezTo>
                  <a:pt x="78604" y="16838"/>
                  <a:pt x="75504" y="29330"/>
                  <a:pt x="65625" y="34710"/>
                </a:cubicBezTo>
                <a:cubicBezTo>
                  <a:pt x="61096" y="37172"/>
                  <a:pt x="55959" y="38175"/>
                  <a:pt x="51217" y="40151"/>
                </a:cubicBezTo>
                <a:cubicBezTo>
                  <a:pt x="46901" y="41944"/>
                  <a:pt x="43193" y="44923"/>
                  <a:pt x="40549" y="48783"/>
                </a:cubicBezTo>
                <a:cubicBezTo>
                  <a:pt x="38239" y="52005"/>
                  <a:pt x="37235" y="55987"/>
                  <a:pt x="37752" y="59908"/>
                </a:cubicBezTo>
                <a:cubicBezTo>
                  <a:pt x="38330" y="64559"/>
                  <a:pt x="40366" y="68875"/>
                  <a:pt x="41400" y="73434"/>
                </a:cubicBezTo>
                <a:cubicBezTo>
                  <a:pt x="43436" y="82674"/>
                  <a:pt x="42312" y="92796"/>
                  <a:pt x="34500" y="99088"/>
                </a:cubicBezTo>
                <a:cubicBezTo>
                  <a:pt x="31053" y="101862"/>
                  <a:pt x="27192" y="103215"/>
                  <a:pt x="23154" y="103215"/>
                </a:cubicBezTo>
                <a:cubicBezTo>
                  <a:pt x="20997" y="103215"/>
                  <a:pt x="18789" y="102829"/>
                  <a:pt x="16566" y="102067"/>
                </a:cubicBezTo>
                <a:cubicBezTo>
                  <a:pt x="13588" y="101003"/>
                  <a:pt x="10761" y="99574"/>
                  <a:pt x="8116" y="97872"/>
                </a:cubicBezTo>
                <a:cubicBezTo>
                  <a:pt x="5746" y="96383"/>
                  <a:pt x="3223" y="94681"/>
                  <a:pt x="1976" y="92067"/>
                </a:cubicBezTo>
                <a:cubicBezTo>
                  <a:pt x="1" y="87963"/>
                  <a:pt x="2524" y="83525"/>
                  <a:pt x="4530" y="79969"/>
                </a:cubicBezTo>
                <a:cubicBezTo>
                  <a:pt x="6779" y="75957"/>
                  <a:pt x="9089" y="72036"/>
                  <a:pt x="9575" y="67385"/>
                </a:cubicBezTo>
                <a:cubicBezTo>
                  <a:pt x="10183" y="61337"/>
                  <a:pt x="8542" y="55106"/>
                  <a:pt x="10548" y="49239"/>
                </a:cubicBezTo>
                <a:cubicBezTo>
                  <a:pt x="12037" y="44801"/>
                  <a:pt x="15320" y="41397"/>
                  <a:pt x="18816" y="38479"/>
                </a:cubicBezTo>
                <a:cubicBezTo>
                  <a:pt x="24864" y="33403"/>
                  <a:pt x="31491" y="29239"/>
                  <a:pt x="34925" y="21853"/>
                </a:cubicBezTo>
                <a:cubicBezTo>
                  <a:pt x="37965" y="15257"/>
                  <a:pt x="40640" y="7719"/>
                  <a:pt x="46901" y="3433"/>
                </a:cubicBezTo>
                <a:cubicBezTo>
                  <a:pt x="49738" y="1477"/>
                  <a:pt x="53117" y="553"/>
                  <a:pt x="56514" y="553"/>
                </a:cubicBezTo>
                <a:close/>
                <a:moveTo>
                  <a:pt x="56453" y="1"/>
                </a:moveTo>
                <a:cubicBezTo>
                  <a:pt x="55506" y="1"/>
                  <a:pt x="54549" y="70"/>
                  <a:pt x="53588" y="211"/>
                </a:cubicBezTo>
                <a:cubicBezTo>
                  <a:pt x="45321" y="1397"/>
                  <a:pt x="40457" y="8509"/>
                  <a:pt x="37144" y="15500"/>
                </a:cubicBezTo>
                <a:cubicBezTo>
                  <a:pt x="35746" y="18448"/>
                  <a:pt x="34621" y="21640"/>
                  <a:pt x="32950" y="24436"/>
                </a:cubicBezTo>
                <a:cubicBezTo>
                  <a:pt x="30427" y="28631"/>
                  <a:pt x="26475" y="31731"/>
                  <a:pt x="22676" y="34680"/>
                </a:cubicBezTo>
                <a:cubicBezTo>
                  <a:pt x="19089" y="37476"/>
                  <a:pt x="15381" y="40242"/>
                  <a:pt x="12676" y="43950"/>
                </a:cubicBezTo>
                <a:cubicBezTo>
                  <a:pt x="9393" y="48479"/>
                  <a:pt x="8815" y="53616"/>
                  <a:pt x="8998" y="59087"/>
                </a:cubicBezTo>
                <a:cubicBezTo>
                  <a:pt x="9119" y="62461"/>
                  <a:pt x="9393" y="65896"/>
                  <a:pt x="8724" y="69239"/>
                </a:cubicBezTo>
                <a:cubicBezTo>
                  <a:pt x="8208" y="71945"/>
                  <a:pt x="6931" y="74437"/>
                  <a:pt x="5624" y="76838"/>
                </a:cubicBezTo>
                <a:cubicBezTo>
                  <a:pt x="3679" y="80364"/>
                  <a:pt x="973" y="84133"/>
                  <a:pt x="700" y="88267"/>
                </a:cubicBezTo>
                <a:cubicBezTo>
                  <a:pt x="365" y="93039"/>
                  <a:pt x="4195" y="96079"/>
                  <a:pt x="7843" y="98358"/>
                </a:cubicBezTo>
                <a:cubicBezTo>
                  <a:pt x="12482" y="101261"/>
                  <a:pt x="17840" y="103897"/>
                  <a:pt x="23443" y="103897"/>
                </a:cubicBezTo>
                <a:cubicBezTo>
                  <a:pt x="23825" y="103897"/>
                  <a:pt x="24207" y="103885"/>
                  <a:pt x="24591" y="103860"/>
                </a:cubicBezTo>
                <a:cubicBezTo>
                  <a:pt x="34348" y="103191"/>
                  <a:pt x="41612" y="94255"/>
                  <a:pt x="42707" y="85015"/>
                </a:cubicBezTo>
                <a:cubicBezTo>
                  <a:pt x="43284" y="80243"/>
                  <a:pt x="42585" y="75379"/>
                  <a:pt x="41308" y="70759"/>
                </a:cubicBezTo>
                <a:cubicBezTo>
                  <a:pt x="39941" y="65835"/>
                  <a:pt x="37539" y="60911"/>
                  <a:pt x="38299" y="55653"/>
                </a:cubicBezTo>
                <a:cubicBezTo>
                  <a:pt x="39090" y="50121"/>
                  <a:pt x="43527" y="44984"/>
                  <a:pt x="48239" y="42248"/>
                </a:cubicBezTo>
                <a:cubicBezTo>
                  <a:pt x="52920" y="39543"/>
                  <a:pt x="58391" y="38540"/>
                  <a:pt x="63345" y="36412"/>
                </a:cubicBezTo>
                <a:cubicBezTo>
                  <a:pt x="67874" y="34467"/>
                  <a:pt x="71826" y="31519"/>
                  <a:pt x="74075" y="27050"/>
                </a:cubicBezTo>
                <a:cubicBezTo>
                  <a:pt x="76203" y="22917"/>
                  <a:pt x="76628" y="18114"/>
                  <a:pt x="75291" y="13676"/>
                </a:cubicBezTo>
                <a:cubicBezTo>
                  <a:pt x="74564" y="11406"/>
                  <a:pt x="73446" y="9316"/>
                  <a:pt x="71935" y="7467"/>
                </a:cubicBezTo>
                <a:lnTo>
                  <a:pt x="71935" y="7467"/>
                </a:lnTo>
                <a:cubicBezTo>
                  <a:pt x="71929" y="7460"/>
                  <a:pt x="71923" y="7453"/>
                  <a:pt x="71917" y="7445"/>
                </a:cubicBezTo>
                <a:lnTo>
                  <a:pt x="71917" y="7445"/>
                </a:lnTo>
                <a:cubicBezTo>
                  <a:pt x="71917" y="7445"/>
                  <a:pt x="71917" y="7445"/>
                  <a:pt x="71917" y="7445"/>
                </a:cubicBezTo>
                <a:cubicBezTo>
                  <a:pt x="71905" y="7428"/>
                  <a:pt x="71893" y="7414"/>
                  <a:pt x="71880" y="7401"/>
                </a:cubicBezTo>
                <a:lnTo>
                  <a:pt x="71880" y="7401"/>
                </a:lnTo>
                <a:cubicBezTo>
                  <a:pt x="67973" y="2732"/>
                  <a:pt x="62405" y="1"/>
                  <a:pt x="56453"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1"/>
          <p:cNvSpPr/>
          <p:nvPr/>
        </p:nvSpPr>
        <p:spPr>
          <a:xfrm>
            <a:off x="886277" y="1692504"/>
            <a:ext cx="1631761" cy="2373609"/>
          </a:xfrm>
          <a:custGeom>
            <a:avLst/>
            <a:gdLst/>
            <a:ahLst/>
            <a:cxnLst/>
            <a:rect l="l" t="t" r="r" b="b"/>
            <a:pathLst>
              <a:path w="60458" h="87944" extrusionOk="0">
                <a:moveTo>
                  <a:pt x="48256" y="696"/>
                </a:moveTo>
                <a:cubicBezTo>
                  <a:pt x="51234" y="696"/>
                  <a:pt x="54010" y="1898"/>
                  <a:pt x="55959" y="4618"/>
                </a:cubicBezTo>
                <a:cubicBezTo>
                  <a:pt x="57935" y="7354"/>
                  <a:pt x="58968" y="10667"/>
                  <a:pt x="57874" y="13950"/>
                </a:cubicBezTo>
                <a:cubicBezTo>
                  <a:pt x="55868" y="19968"/>
                  <a:pt x="49242" y="23859"/>
                  <a:pt x="44135" y="26929"/>
                </a:cubicBezTo>
                <a:cubicBezTo>
                  <a:pt x="38147" y="30515"/>
                  <a:pt x="31855" y="33737"/>
                  <a:pt x="27296" y="39148"/>
                </a:cubicBezTo>
                <a:cubicBezTo>
                  <a:pt x="22372" y="45014"/>
                  <a:pt x="20062" y="53282"/>
                  <a:pt x="21855" y="60820"/>
                </a:cubicBezTo>
                <a:cubicBezTo>
                  <a:pt x="22919" y="65318"/>
                  <a:pt x="25381" y="69574"/>
                  <a:pt x="25442" y="74285"/>
                </a:cubicBezTo>
                <a:cubicBezTo>
                  <a:pt x="25472" y="78419"/>
                  <a:pt x="23041" y="82279"/>
                  <a:pt x="19788" y="84711"/>
                </a:cubicBezTo>
                <a:cubicBezTo>
                  <a:pt x="17600" y="86344"/>
                  <a:pt x="15020" y="87257"/>
                  <a:pt x="12521" y="87257"/>
                </a:cubicBezTo>
                <a:cubicBezTo>
                  <a:pt x="9814" y="87257"/>
                  <a:pt x="7202" y="86186"/>
                  <a:pt x="5290" y="83799"/>
                </a:cubicBezTo>
                <a:cubicBezTo>
                  <a:pt x="336" y="77629"/>
                  <a:pt x="2037" y="69180"/>
                  <a:pt x="5076" y="62554"/>
                </a:cubicBezTo>
                <a:lnTo>
                  <a:pt x="5076" y="62554"/>
                </a:lnTo>
                <a:cubicBezTo>
                  <a:pt x="5076" y="62554"/>
                  <a:pt x="5077" y="62553"/>
                  <a:pt x="5077" y="62552"/>
                </a:cubicBezTo>
                <a:lnTo>
                  <a:pt x="5077" y="62552"/>
                </a:lnTo>
                <a:cubicBezTo>
                  <a:pt x="5077" y="62552"/>
                  <a:pt x="5077" y="62552"/>
                  <a:pt x="5077" y="62552"/>
                </a:cubicBezTo>
                <a:cubicBezTo>
                  <a:pt x="5077" y="62551"/>
                  <a:pt x="5078" y="62550"/>
                  <a:pt x="5078" y="62549"/>
                </a:cubicBezTo>
                <a:lnTo>
                  <a:pt x="5078" y="62549"/>
                </a:lnTo>
                <a:cubicBezTo>
                  <a:pt x="8815" y="54221"/>
                  <a:pt x="6810" y="44040"/>
                  <a:pt x="14226" y="37476"/>
                </a:cubicBezTo>
                <a:cubicBezTo>
                  <a:pt x="17296" y="34771"/>
                  <a:pt x="20731" y="32795"/>
                  <a:pt x="23193" y="29391"/>
                </a:cubicBezTo>
                <a:cubicBezTo>
                  <a:pt x="25381" y="26381"/>
                  <a:pt x="26871" y="22916"/>
                  <a:pt x="28542" y="19603"/>
                </a:cubicBezTo>
                <a:cubicBezTo>
                  <a:pt x="31947" y="12977"/>
                  <a:pt x="36263" y="4314"/>
                  <a:pt x="43740" y="1548"/>
                </a:cubicBezTo>
                <a:cubicBezTo>
                  <a:pt x="45244" y="993"/>
                  <a:pt x="46775" y="696"/>
                  <a:pt x="48256" y="696"/>
                </a:cubicBezTo>
                <a:close/>
                <a:moveTo>
                  <a:pt x="48258" y="0"/>
                </a:moveTo>
                <a:cubicBezTo>
                  <a:pt x="42454" y="0"/>
                  <a:pt x="37247" y="4759"/>
                  <a:pt x="33983" y="9299"/>
                </a:cubicBezTo>
                <a:cubicBezTo>
                  <a:pt x="31187" y="13159"/>
                  <a:pt x="28998" y="17445"/>
                  <a:pt x="26871" y="21701"/>
                </a:cubicBezTo>
                <a:cubicBezTo>
                  <a:pt x="24469" y="26533"/>
                  <a:pt x="22007" y="30819"/>
                  <a:pt x="17600" y="34132"/>
                </a:cubicBezTo>
                <a:cubicBezTo>
                  <a:pt x="13436" y="37263"/>
                  <a:pt x="10123" y="40303"/>
                  <a:pt x="8542" y="45409"/>
                </a:cubicBezTo>
                <a:cubicBezTo>
                  <a:pt x="6840" y="50941"/>
                  <a:pt x="6961" y="56929"/>
                  <a:pt x="4591" y="62279"/>
                </a:cubicBezTo>
                <a:cubicBezTo>
                  <a:pt x="1733" y="68449"/>
                  <a:pt x="1" y="75957"/>
                  <a:pt x="3557" y="82249"/>
                </a:cubicBezTo>
                <a:cubicBezTo>
                  <a:pt x="5290" y="85318"/>
                  <a:pt x="7873" y="87568"/>
                  <a:pt x="11521" y="87902"/>
                </a:cubicBezTo>
                <a:cubicBezTo>
                  <a:pt x="11834" y="87930"/>
                  <a:pt x="12148" y="87944"/>
                  <a:pt x="12461" y="87944"/>
                </a:cubicBezTo>
                <a:cubicBezTo>
                  <a:pt x="18916" y="87944"/>
                  <a:pt x="25146" y="82094"/>
                  <a:pt x="25928" y="75774"/>
                </a:cubicBezTo>
                <a:cubicBezTo>
                  <a:pt x="26506" y="71154"/>
                  <a:pt x="24226" y="66656"/>
                  <a:pt x="22889" y="62339"/>
                </a:cubicBezTo>
                <a:cubicBezTo>
                  <a:pt x="21369" y="57233"/>
                  <a:pt x="21582" y="51762"/>
                  <a:pt x="23466" y="46777"/>
                </a:cubicBezTo>
                <a:cubicBezTo>
                  <a:pt x="26658" y="38205"/>
                  <a:pt x="34287" y="33312"/>
                  <a:pt x="41825" y="28965"/>
                </a:cubicBezTo>
                <a:cubicBezTo>
                  <a:pt x="47357" y="25743"/>
                  <a:pt x="53862" y="22217"/>
                  <a:pt x="57266" y="16533"/>
                </a:cubicBezTo>
                <a:cubicBezTo>
                  <a:pt x="60458" y="11275"/>
                  <a:pt x="58361" y="3402"/>
                  <a:pt x="52494" y="880"/>
                </a:cubicBezTo>
                <a:cubicBezTo>
                  <a:pt x="51060" y="271"/>
                  <a:pt x="49642" y="0"/>
                  <a:pt x="4825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1"/>
          <p:cNvSpPr/>
          <p:nvPr/>
        </p:nvSpPr>
        <p:spPr>
          <a:xfrm>
            <a:off x="1707456" y="1821945"/>
            <a:ext cx="641579" cy="586277"/>
          </a:xfrm>
          <a:custGeom>
            <a:avLst/>
            <a:gdLst/>
            <a:ahLst/>
            <a:cxnLst/>
            <a:rect l="l" t="t" r="r" b="b"/>
            <a:pathLst>
              <a:path w="23771" h="21722" extrusionOk="0">
                <a:moveTo>
                  <a:pt x="16470" y="676"/>
                </a:moveTo>
                <a:cubicBezTo>
                  <a:pt x="19459" y="676"/>
                  <a:pt x="22073" y="2201"/>
                  <a:pt x="22494" y="5962"/>
                </a:cubicBezTo>
                <a:cubicBezTo>
                  <a:pt x="23161" y="11699"/>
                  <a:pt x="17071" y="16192"/>
                  <a:pt x="12483" y="18294"/>
                </a:cubicBezTo>
                <a:lnTo>
                  <a:pt x="12483" y="18294"/>
                </a:lnTo>
                <a:cubicBezTo>
                  <a:pt x="12476" y="18296"/>
                  <a:pt x="12470" y="18299"/>
                  <a:pt x="12463" y="18303"/>
                </a:cubicBezTo>
                <a:cubicBezTo>
                  <a:pt x="12463" y="18303"/>
                  <a:pt x="12463" y="18303"/>
                  <a:pt x="12463" y="18303"/>
                </a:cubicBezTo>
                <a:lnTo>
                  <a:pt x="12463" y="18303"/>
                </a:lnTo>
                <a:cubicBezTo>
                  <a:pt x="12442" y="18312"/>
                  <a:pt x="12424" y="18323"/>
                  <a:pt x="12408" y="18335"/>
                </a:cubicBezTo>
                <a:lnTo>
                  <a:pt x="12408" y="18335"/>
                </a:lnTo>
                <a:cubicBezTo>
                  <a:pt x="10643" y="19364"/>
                  <a:pt x="7271" y="21312"/>
                  <a:pt x="4647" y="21312"/>
                </a:cubicBezTo>
                <a:cubicBezTo>
                  <a:pt x="3979" y="21312"/>
                  <a:pt x="3360" y="21186"/>
                  <a:pt x="2828" y="20886"/>
                </a:cubicBezTo>
                <a:cubicBezTo>
                  <a:pt x="761" y="19762"/>
                  <a:pt x="1065" y="16388"/>
                  <a:pt x="1551" y="14503"/>
                </a:cubicBezTo>
                <a:cubicBezTo>
                  <a:pt x="2919" y="9275"/>
                  <a:pt x="7296" y="3622"/>
                  <a:pt x="12402" y="1524"/>
                </a:cubicBezTo>
                <a:cubicBezTo>
                  <a:pt x="13725" y="980"/>
                  <a:pt x="15135" y="676"/>
                  <a:pt x="16470" y="676"/>
                </a:cubicBezTo>
                <a:close/>
                <a:moveTo>
                  <a:pt x="16576" y="1"/>
                </a:moveTo>
                <a:cubicBezTo>
                  <a:pt x="13315" y="1"/>
                  <a:pt x="9971" y="1727"/>
                  <a:pt x="7691" y="3926"/>
                </a:cubicBezTo>
                <a:cubicBezTo>
                  <a:pt x="4074" y="7391"/>
                  <a:pt x="1" y="12832"/>
                  <a:pt x="730" y="18151"/>
                </a:cubicBezTo>
                <a:cubicBezTo>
                  <a:pt x="1072" y="20822"/>
                  <a:pt x="2632" y="21721"/>
                  <a:pt x="4577" y="21721"/>
                </a:cubicBezTo>
                <a:cubicBezTo>
                  <a:pt x="7302" y="21721"/>
                  <a:pt x="10786" y="19955"/>
                  <a:pt x="12737" y="18819"/>
                </a:cubicBezTo>
                <a:cubicBezTo>
                  <a:pt x="16992" y="16844"/>
                  <a:pt x="21886" y="13287"/>
                  <a:pt x="22950" y="8424"/>
                </a:cubicBezTo>
                <a:cubicBezTo>
                  <a:pt x="23770" y="4716"/>
                  <a:pt x="21795" y="673"/>
                  <a:pt x="17874" y="96"/>
                </a:cubicBezTo>
                <a:cubicBezTo>
                  <a:pt x="17444" y="31"/>
                  <a:pt x="17011" y="1"/>
                  <a:pt x="1657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1"/>
          <p:cNvSpPr/>
          <p:nvPr/>
        </p:nvSpPr>
        <p:spPr>
          <a:xfrm>
            <a:off x="1023275" y="2882978"/>
            <a:ext cx="477507" cy="1022543"/>
          </a:xfrm>
          <a:custGeom>
            <a:avLst/>
            <a:gdLst/>
            <a:ahLst/>
            <a:cxnLst/>
            <a:rect l="l" t="t" r="r" b="b"/>
            <a:pathLst>
              <a:path w="17692" h="37886" extrusionOk="0">
                <a:moveTo>
                  <a:pt x="9541" y="835"/>
                </a:moveTo>
                <a:cubicBezTo>
                  <a:pt x="9985" y="835"/>
                  <a:pt x="10300" y="1324"/>
                  <a:pt x="10487" y="1969"/>
                </a:cubicBezTo>
                <a:cubicBezTo>
                  <a:pt x="11916" y="7866"/>
                  <a:pt x="12190" y="13914"/>
                  <a:pt x="13801" y="19781"/>
                </a:cubicBezTo>
                <a:cubicBezTo>
                  <a:pt x="15168" y="24735"/>
                  <a:pt x="17691" y="32547"/>
                  <a:pt x="12433" y="36164"/>
                </a:cubicBezTo>
                <a:cubicBezTo>
                  <a:pt x="11281" y="36957"/>
                  <a:pt x="10037" y="37308"/>
                  <a:pt x="8811" y="37308"/>
                </a:cubicBezTo>
                <a:cubicBezTo>
                  <a:pt x="5055" y="37308"/>
                  <a:pt x="1469" y="34011"/>
                  <a:pt x="1217" y="30024"/>
                </a:cubicBezTo>
                <a:cubicBezTo>
                  <a:pt x="913" y="25373"/>
                  <a:pt x="3557" y="20996"/>
                  <a:pt x="5168" y="16802"/>
                </a:cubicBezTo>
                <a:cubicBezTo>
                  <a:pt x="6323" y="13853"/>
                  <a:pt x="7053" y="10753"/>
                  <a:pt x="7296" y="7592"/>
                </a:cubicBezTo>
                <a:cubicBezTo>
                  <a:pt x="7326" y="6042"/>
                  <a:pt x="7569" y="4492"/>
                  <a:pt x="8025" y="3002"/>
                </a:cubicBezTo>
                <a:cubicBezTo>
                  <a:pt x="8177" y="2485"/>
                  <a:pt x="8420" y="1574"/>
                  <a:pt x="8846" y="1178"/>
                </a:cubicBezTo>
                <a:cubicBezTo>
                  <a:pt x="9105" y="939"/>
                  <a:pt x="9336" y="835"/>
                  <a:pt x="9541" y="835"/>
                </a:cubicBezTo>
                <a:close/>
                <a:moveTo>
                  <a:pt x="9621" y="0"/>
                </a:moveTo>
                <a:cubicBezTo>
                  <a:pt x="9418" y="0"/>
                  <a:pt x="9191" y="71"/>
                  <a:pt x="8937" y="236"/>
                </a:cubicBezTo>
                <a:cubicBezTo>
                  <a:pt x="7205" y="1330"/>
                  <a:pt x="6931" y="4826"/>
                  <a:pt x="6779" y="6619"/>
                </a:cubicBezTo>
                <a:cubicBezTo>
                  <a:pt x="6414" y="10966"/>
                  <a:pt x="5320" y="15252"/>
                  <a:pt x="3527" y="19264"/>
                </a:cubicBezTo>
                <a:cubicBezTo>
                  <a:pt x="2463" y="21817"/>
                  <a:pt x="1308" y="24370"/>
                  <a:pt x="852" y="27136"/>
                </a:cubicBezTo>
                <a:cubicBezTo>
                  <a:pt x="1" y="31969"/>
                  <a:pt x="2554" y="37228"/>
                  <a:pt x="7904" y="37836"/>
                </a:cubicBezTo>
                <a:cubicBezTo>
                  <a:pt x="8185" y="37869"/>
                  <a:pt x="8466" y="37886"/>
                  <a:pt x="8746" y="37886"/>
                </a:cubicBezTo>
                <a:cubicBezTo>
                  <a:pt x="10728" y="37886"/>
                  <a:pt x="12624" y="37048"/>
                  <a:pt x="13983" y="35556"/>
                </a:cubicBezTo>
                <a:cubicBezTo>
                  <a:pt x="15898" y="33489"/>
                  <a:pt x="16263" y="30662"/>
                  <a:pt x="16080" y="27927"/>
                </a:cubicBezTo>
                <a:cubicBezTo>
                  <a:pt x="15837" y="23762"/>
                  <a:pt x="14226" y="19841"/>
                  <a:pt x="13405" y="15768"/>
                </a:cubicBezTo>
                <a:cubicBezTo>
                  <a:pt x="12463" y="11149"/>
                  <a:pt x="12159" y="6409"/>
                  <a:pt x="11035" y="1820"/>
                </a:cubicBezTo>
                <a:lnTo>
                  <a:pt x="11035" y="1820"/>
                </a:lnTo>
                <a:cubicBezTo>
                  <a:pt x="11035" y="1819"/>
                  <a:pt x="11035" y="1818"/>
                  <a:pt x="11035" y="1817"/>
                </a:cubicBezTo>
                <a:lnTo>
                  <a:pt x="11035" y="1817"/>
                </a:lnTo>
                <a:cubicBezTo>
                  <a:pt x="11035" y="1817"/>
                  <a:pt x="11035" y="1817"/>
                  <a:pt x="11035" y="1817"/>
                </a:cubicBezTo>
                <a:cubicBezTo>
                  <a:pt x="11033" y="1811"/>
                  <a:pt x="11032" y="1806"/>
                  <a:pt x="11030" y="1801"/>
                </a:cubicBezTo>
                <a:lnTo>
                  <a:pt x="11030" y="1801"/>
                </a:lnTo>
                <a:cubicBezTo>
                  <a:pt x="10812" y="1009"/>
                  <a:pt x="10387" y="0"/>
                  <a:pt x="9621"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1"/>
          <p:cNvSpPr/>
          <p:nvPr/>
        </p:nvSpPr>
        <p:spPr>
          <a:xfrm>
            <a:off x="292538" y="2904381"/>
            <a:ext cx="312247" cy="300858"/>
          </a:xfrm>
          <a:custGeom>
            <a:avLst/>
            <a:gdLst/>
            <a:ahLst/>
            <a:cxnLst/>
            <a:rect l="l" t="t" r="r" b="b"/>
            <a:pathLst>
              <a:path w="11569" h="11147" extrusionOk="0">
                <a:moveTo>
                  <a:pt x="6984" y="453"/>
                </a:moveTo>
                <a:cubicBezTo>
                  <a:pt x="8332" y="453"/>
                  <a:pt x="9772" y="932"/>
                  <a:pt x="10480" y="2088"/>
                </a:cubicBezTo>
                <a:cubicBezTo>
                  <a:pt x="11179" y="3243"/>
                  <a:pt x="10997" y="4762"/>
                  <a:pt x="10784" y="6039"/>
                </a:cubicBezTo>
                <a:cubicBezTo>
                  <a:pt x="10466" y="8064"/>
                  <a:pt x="9789" y="10557"/>
                  <a:pt x="7393" y="10557"/>
                </a:cubicBezTo>
                <a:cubicBezTo>
                  <a:pt x="7271" y="10557"/>
                  <a:pt x="7145" y="10551"/>
                  <a:pt x="7015" y="10538"/>
                </a:cubicBezTo>
                <a:cubicBezTo>
                  <a:pt x="4765" y="10355"/>
                  <a:pt x="3002" y="8410"/>
                  <a:pt x="2030" y="6495"/>
                </a:cubicBezTo>
                <a:cubicBezTo>
                  <a:pt x="2027" y="6490"/>
                  <a:pt x="2025" y="6484"/>
                  <a:pt x="2022" y="6479"/>
                </a:cubicBezTo>
                <a:lnTo>
                  <a:pt x="2022" y="6479"/>
                </a:lnTo>
                <a:cubicBezTo>
                  <a:pt x="1081" y="3723"/>
                  <a:pt x="3189" y="1138"/>
                  <a:pt x="5860" y="568"/>
                </a:cubicBezTo>
                <a:cubicBezTo>
                  <a:pt x="6214" y="493"/>
                  <a:pt x="6595" y="453"/>
                  <a:pt x="6984" y="453"/>
                </a:cubicBezTo>
                <a:close/>
                <a:moveTo>
                  <a:pt x="7177" y="1"/>
                </a:moveTo>
                <a:cubicBezTo>
                  <a:pt x="3823" y="1"/>
                  <a:pt x="0" y="2740"/>
                  <a:pt x="1513" y="6738"/>
                </a:cubicBezTo>
                <a:cubicBezTo>
                  <a:pt x="1520" y="6753"/>
                  <a:pt x="1527" y="6767"/>
                  <a:pt x="1535" y="6779"/>
                </a:cubicBezTo>
                <a:lnTo>
                  <a:pt x="1535" y="6779"/>
                </a:lnTo>
                <a:cubicBezTo>
                  <a:pt x="1538" y="6786"/>
                  <a:pt x="1541" y="6792"/>
                  <a:pt x="1543" y="6799"/>
                </a:cubicBezTo>
                <a:cubicBezTo>
                  <a:pt x="2600" y="8884"/>
                  <a:pt x="4774" y="11146"/>
                  <a:pt x="7300" y="11146"/>
                </a:cubicBezTo>
                <a:cubicBezTo>
                  <a:pt x="7537" y="11146"/>
                  <a:pt x="7776" y="11126"/>
                  <a:pt x="8018" y="11085"/>
                </a:cubicBezTo>
                <a:cubicBezTo>
                  <a:pt x="10936" y="10568"/>
                  <a:pt x="11513" y="6799"/>
                  <a:pt x="11544" y="4367"/>
                </a:cubicBezTo>
                <a:cubicBezTo>
                  <a:pt x="11568" y="1296"/>
                  <a:pt x="9484" y="1"/>
                  <a:pt x="7177"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1"/>
          <p:cNvSpPr/>
          <p:nvPr/>
        </p:nvSpPr>
        <p:spPr>
          <a:xfrm>
            <a:off x="474473" y="625614"/>
            <a:ext cx="283881" cy="414108"/>
          </a:xfrm>
          <a:custGeom>
            <a:avLst/>
            <a:gdLst/>
            <a:ahLst/>
            <a:cxnLst/>
            <a:rect l="l" t="t" r="r" b="b"/>
            <a:pathLst>
              <a:path w="10518" h="15343" extrusionOk="0">
                <a:moveTo>
                  <a:pt x="5215" y="572"/>
                </a:moveTo>
                <a:cubicBezTo>
                  <a:pt x="6984" y="572"/>
                  <a:pt x="8331" y="2727"/>
                  <a:pt x="8967" y="4543"/>
                </a:cubicBezTo>
                <a:cubicBezTo>
                  <a:pt x="9636" y="6458"/>
                  <a:pt x="9696" y="8433"/>
                  <a:pt x="9575" y="10440"/>
                </a:cubicBezTo>
                <a:cubicBezTo>
                  <a:pt x="9484" y="11534"/>
                  <a:pt x="9392" y="12780"/>
                  <a:pt x="8815" y="13753"/>
                </a:cubicBezTo>
                <a:cubicBezTo>
                  <a:pt x="8340" y="14561"/>
                  <a:pt x="7675" y="14848"/>
                  <a:pt x="6949" y="14848"/>
                </a:cubicBezTo>
                <a:cubicBezTo>
                  <a:pt x="6282" y="14848"/>
                  <a:pt x="5563" y="14605"/>
                  <a:pt x="4894" y="14300"/>
                </a:cubicBezTo>
                <a:cubicBezTo>
                  <a:pt x="3467" y="13541"/>
                  <a:pt x="2404" y="12600"/>
                  <a:pt x="1735" y="11114"/>
                </a:cubicBezTo>
                <a:lnTo>
                  <a:pt x="1735" y="11114"/>
                </a:lnTo>
                <a:cubicBezTo>
                  <a:pt x="993" y="7993"/>
                  <a:pt x="611" y="3754"/>
                  <a:pt x="3283" y="1412"/>
                </a:cubicBezTo>
                <a:cubicBezTo>
                  <a:pt x="3968" y="819"/>
                  <a:pt x="4616" y="572"/>
                  <a:pt x="5215" y="572"/>
                </a:cubicBezTo>
                <a:close/>
                <a:moveTo>
                  <a:pt x="5213" y="0"/>
                </a:moveTo>
                <a:cubicBezTo>
                  <a:pt x="4614" y="0"/>
                  <a:pt x="3976" y="205"/>
                  <a:pt x="3313" y="683"/>
                </a:cubicBezTo>
                <a:cubicBezTo>
                  <a:pt x="0" y="3053"/>
                  <a:pt x="365" y="7917"/>
                  <a:pt x="1216" y="11382"/>
                </a:cubicBezTo>
                <a:cubicBezTo>
                  <a:pt x="1228" y="11429"/>
                  <a:pt x="1252" y="11466"/>
                  <a:pt x="1284" y="11495"/>
                </a:cubicBezTo>
                <a:lnTo>
                  <a:pt x="1284" y="11495"/>
                </a:lnTo>
                <a:cubicBezTo>
                  <a:pt x="1981" y="13017"/>
                  <a:pt x="3110" y="13995"/>
                  <a:pt x="4587" y="14769"/>
                </a:cubicBezTo>
                <a:lnTo>
                  <a:pt x="4587" y="14769"/>
                </a:lnTo>
                <a:cubicBezTo>
                  <a:pt x="4597" y="14775"/>
                  <a:pt x="4608" y="14781"/>
                  <a:pt x="4620" y="14786"/>
                </a:cubicBezTo>
                <a:cubicBezTo>
                  <a:pt x="4620" y="14786"/>
                  <a:pt x="4620" y="14786"/>
                  <a:pt x="4620" y="14786"/>
                </a:cubicBezTo>
                <a:lnTo>
                  <a:pt x="4620" y="14786"/>
                </a:lnTo>
                <a:cubicBezTo>
                  <a:pt x="4642" y="14799"/>
                  <a:pt x="4664" y="14809"/>
                  <a:pt x="4686" y="14815"/>
                </a:cubicBezTo>
                <a:lnTo>
                  <a:pt x="4686" y="14815"/>
                </a:lnTo>
                <a:cubicBezTo>
                  <a:pt x="5470" y="15163"/>
                  <a:pt x="6198" y="15342"/>
                  <a:pt x="6850" y="15342"/>
                </a:cubicBezTo>
                <a:cubicBezTo>
                  <a:pt x="8345" y="15342"/>
                  <a:pt x="9438" y="14400"/>
                  <a:pt x="9879" y="12385"/>
                </a:cubicBezTo>
                <a:cubicBezTo>
                  <a:pt x="10517" y="9528"/>
                  <a:pt x="10365" y="6245"/>
                  <a:pt x="9180" y="3540"/>
                </a:cubicBezTo>
                <a:cubicBezTo>
                  <a:pt x="8408" y="1770"/>
                  <a:pt x="6976" y="0"/>
                  <a:pt x="5213"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1"/>
          <p:cNvSpPr/>
          <p:nvPr/>
        </p:nvSpPr>
        <p:spPr>
          <a:xfrm>
            <a:off x="5815010" y="1059981"/>
            <a:ext cx="991856" cy="543606"/>
          </a:xfrm>
          <a:custGeom>
            <a:avLst/>
            <a:gdLst/>
            <a:ahLst/>
            <a:cxnLst/>
            <a:rect l="l" t="t" r="r" b="b"/>
            <a:pathLst>
              <a:path w="36749" h="20141" extrusionOk="0">
                <a:moveTo>
                  <a:pt x="23785" y="581"/>
                </a:moveTo>
                <a:cubicBezTo>
                  <a:pt x="24265" y="581"/>
                  <a:pt x="24746" y="590"/>
                  <a:pt x="25229" y="607"/>
                </a:cubicBezTo>
                <a:cubicBezTo>
                  <a:pt x="28633" y="729"/>
                  <a:pt x="32736" y="1732"/>
                  <a:pt x="34651" y="4862"/>
                </a:cubicBezTo>
                <a:cubicBezTo>
                  <a:pt x="36627" y="8175"/>
                  <a:pt x="32250" y="11914"/>
                  <a:pt x="29970" y="13920"/>
                </a:cubicBezTo>
                <a:cubicBezTo>
                  <a:pt x="26262" y="17173"/>
                  <a:pt x="21612" y="19270"/>
                  <a:pt x="16657" y="19422"/>
                </a:cubicBezTo>
                <a:cubicBezTo>
                  <a:pt x="16350" y="19435"/>
                  <a:pt x="16039" y="19441"/>
                  <a:pt x="15726" y="19441"/>
                </a:cubicBezTo>
                <a:cubicBezTo>
                  <a:pt x="13831" y="19441"/>
                  <a:pt x="11838" y="19193"/>
                  <a:pt x="10081" y="18511"/>
                </a:cubicBezTo>
                <a:lnTo>
                  <a:pt x="10081" y="18511"/>
                </a:lnTo>
                <a:cubicBezTo>
                  <a:pt x="10057" y="18498"/>
                  <a:pt x="10031" y="18487"/>
                  <a:pt x="10000" y="18480"/>
                </a:cubicBezTo>
                <a:lnTo>
                  <a:pt x="10000" y="18480"/>
                </a:lnTo>
                <a:cubicBezTo>
                  <a:pt x="10000" y="18480"/>
                  <a:pt x="10000" y="18480"/>
                  <a:pt x="10000" y="18480"/>
                </a:cubicBezTo>
                <a:cubicBezTo>
                  <a:pt x="9983" y="18473"/>
                  <a:pt x="9966" y="18469"/>
                  <a:pt x="9950" y="18466"/>
                </a:cubicBezTo>
                <a:lnTo>
                  <a:pt x="9950" y="18466"/>
                </a:lnTo>
                <a:cubicBezTo>
                  <a:pt x="6690" y="17573"/>
                  <a:pt x="3975" y="15121"/>
                  <a:pt x="2523" y="12097"/>
                </a:cubicBezTo>
                <a:cubicBezTo>
                  <a:pt x="1702" y="10364"/>
                  <a:pt x="821" y="8145"/>
                  <a:pt x="1611" y="6291"/>
                </a:cubicBezTo>
                <a:cubicBezTo>
                  <a:pt x="2280" y="4741"/>
                  <a:pt x="3982" y="4224"/>
                  <a:pt x="5471" y="3799"/>
                </a:cubicBezTo>
                <a:cubicBezTo>
                  <a:pt x="11487" y="2019"/>
                  <a:pt x="17502" y="581"/>
                  <a:pt x="23785" y="581"/>
                </a:cubicBezTo>
                <a:close/>
                <a:moveTo>
                  <a:pt x="23201" y="1"/>
                </a:moveTo>
                <a:cubicBezTo>
                  <a:pt x="20174" y="1"/>
                  <a:pt x="17151" y="314"/>
                  <a:pt x="14195" y="941"/>
                </a:cubicBezTo>
                <a:cubicBezTo>
                  <a:pt x="11946" y="1367"/>
                  <a:pt x="9727" y="1944"/>
                  <a:pt x="7538" y="2613"/>
                </a:cubicBezTo>
                <a:cubicBezTo>
                  <a:pt x="6140" y="3008"/>
                  <a:pt x="4620" y="3312"/>
                  <a:pt x="3313" y="3951"/>
                </a:cubicBezTo>
                <a:cubicBezTo>
                  <a:pt x="0" y="5501"/>
                  <a:pt x="517" y="8905"/>
                  <a:pt x="1763" y="11793"/>
                </a:cubicBezTo>
                <a:cubicBezTo>
                  <a:pt x="3253" y="15227"/>
                  <a:pt x="6201" y="18054"/>
                  <a:pt x="9848" y="19027"/>
                </a:cubicBezTo>
                <a:cubicBezTo>
                  <a:pt x="11794" y="19794"/>
                  <a:pt x="13798" y="20140"/>
                  <a:pt x="15796" y="20140"/>
                </a:cubicBezTo>
                <a:cubicBezTo>
                  <a:pt x="22508" y="20140"/>
                  <a:pt x="29166" y="16234"/>
                  <a:pt x="33405" y="11245"/>
                </a:cubicBezTo>
                <a:cubicBezTo>
                  <a:pt x="35198" y="9087"/>
                  <a:pt x="36749" y="6747"/>
                  <a:pt x="34834" y="4163"/>
                </a:cubicBezTo>
                <a:cubicBezTo>
                  <a:pt x="32888" y="1519"/>
                  <a:pt x="29575" y="394"/>
                  <a:pt x="26444" y="121"/>
                </a:cubicBezTo>
                <a:cubicBezTo>
                  <a:pt x="25365" y="41"/>
                  <a:pt x="24283" y="1"/>
                  <a:pt x="23201"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1"/>
          <p:cNvSpPr/>
          <p:nvPr/>
        </p:nvSpPr>
        <p:spPr>
          <a:xfrm>
            <a:off x="5912630" y="1132015"/>
            <a:ext cx="703089" cy="390113"/>
          </a:xfrm>
          <a:custGeom>
            <a:avLst/>
            <a:gdLst/>
            <a:ahLst/>
            <a:cxnLst/>
            <a:rect l="l" t="t" r="r" b="b"/>
            <a:pathLst>
              <a:path w="26050" h="14454" extrusionOk="0">
                <a:moveTo>
                  <a:pt x="17500" y="499"/>
                </a:moveTo>
                <a:cubicBezTo>
                  <a:pt x="19647" y="499"/>
                  <a:pt x="21734" y="874"/>
                  <a:pt x="23162" y="2102"/>
                </a:cubicBezTo>
                <a:cubicBezTo>
                  <a:pt x="25593" y="4199"/>
                  <a:pt x="23800" y="7756"/>
                  <a:pt x="21824" y="9458"/>
                </a:cubicBezTo>
                <a:cubicBezTo>
                  <a:pt x="19210" y="11707"/>
                  <a:pt x="15624" y="13865"/>
                  <a:pt x="12098" y="13926"/>
                </a:cubicBezTo>
                <a:cubicBezTo>
                  <a:pt x="12054" y="13927"/>
                  <a:pt x="12009" y="13927"/>
                  <a:pt x="11965" y="13927"/>
                </a:cubicBezTo>
                <a:cubicBezTo>
                  <a:pt x="7977" y="13927"/>
                  <a:pt x="2949" y="11242"/>
                  <a:pt x="1919" y="7101"/>
                </a:cubicBezTo>
                <a:lnTo>
                  <a:pt x="1919" y="7101"/>
                </a:lnTo>
                <a:cubicBezTo>
                  <a:pt x="1918" y="7097"/>
                  <a:pt x="1917" y="7092"/>
                  <a:pt x="1915" y="7087"/>
                </a:cubicBezTo>
                <a:lnTo>
                  <a:pt x="1915" y="7087"/>
                </a:lnTo>
                <a:cubicBezTo>
                  <a:pt x="1915" y="7087"/>
                  <a:pt x="1915" y="7087"/>
                  <a:pt x="1915" y="7087"/>
                </a:cubicBezTo>
                <a:cubicBezTo>
                  <a:pt x="1912" y="7075"/>
                  <a:pt x="1909" y="7063"/>
                  <a:pt x="1905" y="7052"/>
                </a:cubicBezTo>
                <a:lnTo>
                  <a:pt x="1905" y="7052"/>
                </a:lnTo>
                <a:cubicBezTo>
                  <a:pt x="622" y="2765"/>
                  <a:pt x="8762" y="1615"/>
                  <a:pt x="11581" y="1130"/>
                </a:cubicBezTo>
                <a:cubicBezTo>
                  <a:pt x="13236" y="859"/>
                  <a:pt x="15396" y="499"/>
                  <a:pt x="17500" y="499"/>
                </a:cubicBezTo>
                <a:close/>
                <a:moveTo>
                  <a:pt x="17026" y="1"/>
                </a:moveTo>
                <a:cubicBezTo>
                  <a:pt x="14574" y="1"/>
                  <a:pt x="12075" y="431"/>
                  <a:pt x="9757" y="886"/>
                </a:cubicBezTo>
                <a:cubicBezTo>
                  <a:pt x="6870" y="1464"/>
                  <a:pt x="0" y="2892"/>
                  <a:pt x="1368" y="7239"/>
                </a:cubicBezTo>
                <a:cubicBezTo>
                  <a:pt x="2128" y="10339"/>
                  <a:pt x="5137" y="12680"/>
                  <a:pt x="7994" y="13744"/>
                </a:cubicBezTo>
                <a:cubicBezTo>
                  <a:pt x="9271" y="14216"/>
                  <a:pt x="10605" y="14453"/>
                  <a:pt x="11936" y="14453"/>
                </a:cubicBezTo>
                <a:cubicBezTo>
                  <a:pt x="13518" y="14453"/>
                  <a:pt x="15096" y="14117"/>
                  <a:pt x="16566" y="13440"/>
                </a:cubicBezTo>
                <a:cubicBezTo>
                  <a:pt x="19028" y="12346"/>
                  <a:pt x="21976" y="10613"/>
                  <a:pt x="23618" y="8394"/>
                </a:cubicBezTo>
                <a:cubicBezTo>
                  <a:pt x="26049" y="5081"/>
                  <a:pt x="24742" y="1373"/>
                  <a:pt x="20882" y="430"/>
                </a:cubicBezTo>
                <a:cubicBezTo>
                  <a:pt x="19633" y="124"/>
                  <a:pt x="18336" y="1"/>
                  <a:pt x="1702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1"/>
          <p:cNvSpPr/>
          <p:nvPr/>
        </p:nvSpPr>
        <p:spPr>
          <a:xfrm>
            <a:off x="1982289" y="176214"/>
            <a:ext cx="858120" cy="719661"/>
          </a:xfrm>
          <a:custGeom>
            <a:avLst/>
            <a:gdLst/>
            <a:ahLst/>
            <a:cxnLst/>
            <a:rect l="l" t="t" r="r" b="b"/>
            <a:pathLst>
              <a:path w="31794" h="26664" extrusionOk="0">
                <a:moveTo>
                  <a:pt x="7758" y="556"/>
                </a:moveTo>
                <a:cubicBezTo>
                  <a:pt x="10307" y="556"/>
                  <a:pt x="11982" y="3034"/>
                  <a:pt x="13223" y="5145"/>
                </a:cubicBezTo>
                <a:cubicBezTo>
                  <a:pt x="14347" y="7181"/>
                  <a:pt x="15685" y="9066"/>
                  <a:pt x="17235" y="10798"/>
                </a:cubicBezTo>
                <a:cubicBezTo>
                  <a:pt x="19332" y="13017"/>
                  <a:pt x="22220" y="14172"/>
                  <a:pt x="24864" y="15571"/>
                </a:cubicBezTo>
                <a:cubicBezTo>
                  <a:pt x="26475" y="16422"/>
                  <a:pt x="28572" y="17364"/>
                  <a:pt x="29758" y="18732"/>
                </a:cubicBezTo>
                <a:cubicBezTo>
                  <a:pt x="31490" y="20768"/>
                  <a:pt x="30062" y="22987"/>
                  <a:pt x="28147" y="24173"/>
                </a:cubicBezTo>
                <a:cubicBezTo>
                  <a:pt x="25130" y="25781"/>
                  <a:pt x="22141" y="26060"/>
                  <a:pt x="18819" y="26060"/>
                </a:cubicBezTo>
                <a:cubicBezTo>
                  <a:pt x="18626" y="26060"/>
                  <a:pt x="18433" y="26059"/>
                  <a:pt x="18238" y="26057"/>
                </a:cubicBezTo>
                <a:cubicBezTo>
                  <a:pt x="14864" y="26027"/>
                  <a:pt x="11429" y="25814"/>
                  <a:pt x="8207" y="24659"/>
                </a:cubicBezTo>
                <a:cubicBezTo>
                  <a:pt x="3101" y="22866"/>
                  <a:pt x="943" y="18245"/>
                  <a:pt x="1034" y="13048"/>
                </a:cubicBezTo>
                <a:cubicBezTo>
                  <a:pt x="1125" y="9309"/>
                  <a:pt x="2159" y="1953"/>
                  <a:pt x="6536" y="738"/>
                </a:cubicBezTo>
                <a:cubicBezTo>
                  <a:pt x="6964" y="613"/>
                  <a:pt x="7371" y="556"/>
                  <a:pt x="7758" y="556"/>
                </a:cubicBezTo>
                <a:close/>
                <a:moveTo>
                  <a:pt x="7634" y="0"/>
                </a:moveTo>
                <a:cubicBezTo>
                  <a:pt x="3101" y="0"/>
                  <a:pt x="1362" y="6186"/>
                  <a:pt x="760" y="9856"/>
                </a:cubicBezTo>
                <a:cubicBezTo>
                  <a:pt x="0" y="14689"/>
                  <a:pt x="578" y="20373"/>
                  <a:pt x="4773" y="23534"/>
                </a:cubicBezTo>
                <a:cubicBezTo>
                  <a:pt x="7873" y="25875"/>
                  <a:pt x="12098" y="26391"/>
                  <a:pt x="15867" y="26574"/>
                </a:cubicBezTo>
                <a:cubicBezTo>
                  <a:pt x="16919" y="26625"/>
                  <a:pt x="17963" y="26664"/>
                  <a:pt x="18998" y="26664"/>
                </a:cubicBezTo>
                <a:cubicBezTo>
                  <a:pt x="22262" y="26664"/>
                  <a:pt x="25430" y="26278"/>
                  <a:pt x="28424" y="24673"/>
                </a:cubicBezTo>
                <a:lnTo>
                  <a:pt x="28424" y="24673"/>
                </a:lnTo>
                <a:cubicBezTo>
                  <a:pt x="28433" y="24669"/>
                  <a:pt x="28442" y="24664"/>
                  <a:pt x="28451" y="24659"/>
                </a:cubicBezTo>
                <a:lnTo>
                  <a:pt x="28451" y="24659"/>
                </a:lnTo>
                <a:cubicBezTo>
                  <a:pt x="28451" y="24659"/>
                  <a:pt x="28451" y="24659"/>
                  <a:pt x="28451" y="24659"/>
                </a:cubicBezTo>
                <a:cubicBezTo>
                  <a:pt x="28452" y="24658"/>
                  <a:pt x="28454" y="24657"/>
                  <a:pt x="28455" y="24656"/>
                </a:cubicBezTo>
                <a:lnTo>
                  <a:pt x="28455" y="24656"/>
                </a:lnTo>
                <a:cubicBezTo>
                  <a:pt x="30247" y="23561"/>
                  <a:pt x="31794" y="21587"/>
                  <a:pt x="30852" y="19400"/>
                </a:cubicBezTo>
                <a:cubicBezTo>
                  <a:pt x="30305" y="18215"/>
                  <a:pt x="29180" y="17486"/>
                  <a:pt x="28116" y="16786"/>
                </a:cubicBezTo>
                <a:cubicBezTo>
                  <a:pt x="26202" y="15540"/>
                  <a:pt x="24135" y="14568"/>
                  <a:pt x="22129" y="13504"/>
                </a:cubicBezTo>
                <a:cubicBezTo>
                  <a:pt x="18542" y="11619"/>
                  <a:pt x="16110" y="8975"/>
                  <a:pt x="14074" y="5510"/>
                </a:cubicBezTo>
                <a:cubicBezTo>
                  <a:pt x="12767" y="3200"/>
                  <a:pt x="11368" y="525"/>
                  <a:pt x="8481" y="69"/>
                </a:cubicBezTo>
                <a:cubicBezTo>
                  <a:pt x="8188" y="22"/>
                  <a:pt x="7906" y="0"/>
                  <a:pt x="7634"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1"/>
          <p:cNvSpPr/>
          <p:nvPr/>
        </p:nvSpPr>
        <p:spPr>
          <a:xfrm>
            <a:off x="2049735" y="273888"/>
            <a:ext cx="587248" cy="531136"/>
          </a:xfrm>
          <a:custGeom>
            <a:avLst/>
            <a:gdLst/>
            <a:ahLst/>
            <a:cxnLst/>
            <a:rect l="l" t="t" r="r" b="b"/>
            <a:pathLst>
              <a:path w="21758" h="19679" extrusionOk="0">
                <a:moveTo>
                  <a:pt x="4736" y="600"/>
                </a:moveTo>
                <a:cubicBezTo>
                  <a:pt x="6272" y="600"/>
                  <a:pt x="7525" y="2112"/>
                  <a:pt x="8383" y="3289"/>
                </a:cubicBezTo>
                <a:cubicBezTo>
                  <a:pt x="9690" y="5113"/>
                  <a:pt x="10298" y="7362"/>
                  <a:pt x="11696" y="9125"/>
                </a:cubicBezTo>
                <a:cubicBezTo>
                  <a:pt x="12851" y="10553"/>
                  <a:pt x="14523" y="11435"/>
                  <a:pt x="16164" y="12256"/>
                </a:cubicBezTo>
                <a:cubicBezTo>
                  <a:pt x="17046" y="12681"/>
                  <a:pt x="17927" y="13046"/>
                  <a:pt x="18778" y="13532"/>
                </a:cubicBezTo>
                <a:cubicBezTo>
                  <a:pt x="19781" y="14079"/>
                  <a:pt x="20146" y="14262"/>
                  <a:pt x="20389" y="15477"/>
                </a:cubicBezTo>
                <a:cubicBezTo>
                  <a:pt x="20633" y="16602"/>
                  <a:pt x="20450" y="17088"/>
                  <a:pt x="19599" y="17879"/>
                </a:cubicBezTo>
                <a:cubicBezTo>
                  <a:pt x="18566" y="18791"/>
                  <a:pt x="17107" y="19110"/>
                  <a:pt x="15602" y="19110"/>
                </a:cubicBezTo>
                <a:cubicBezTo>
                  <a:pt x="14097" y="19110"/>
                  <a:pt x="12547" y="18791"/>
                  <a:pt x="11331" y="18426"/>
                </a:cubicBezTo>
                <a:cubicBezTo>
                  <a:pt x="7836" y="17362"/>
                  <a:pt x="4523" y="15356"/>
                  <a:pt x="2426" y="12316"/>
                </a:cubicBezTo>
                <a:cubicBezTo>
                  <a:pt x="1058" y="9702"/>
                  <a:pt x="511" y="6754"/>
                  <a:pt x="1453" y="3897"/>
                </a:cubicBezTo>
                <a:cubicBezTo>
                  <a:pt x="1848" y="2772"/>
                  <a:pt x="2456" y="1435"/>
                  <a:pt x="3581" y="888"/>
                </a:cubicBezTo>
                <a:cubicBezTo>
                  <a:pt x="3981" y="687"/>
                  <a:pt x="4366" y="600"/>
                  <a:pt x="4736" y="600"/>
                </a:cubicBezTo>
                <a:close/>
                <a:moveTo>
                  <a:pt x="4898" y="0"/>
                </a:moveTo>
                <a:cubicBezTo>
                  <a:pt x="4539" y="0"/>
                  <a:pt x="4161" y="60"/>
                  <a:pt x="3763" y="188"/>
                </a:cubicBezTo>
                <a:cubicBezTo>
                  <a:pt x="2030" y="736"/>
                  <a:pt x="1149" y="2742"/>
                  <a:pt x="723" y="4383"/>
                </a:cubicBezTo>
                <a:cubicBezTo>
                  <a:pt x="1" y="7184"/>
                  <a:pt x="591" y="10014"/>
                  <a:pt x="1902" y="12520"/>
                </a:cubicBezTo>
                <a:lnTo>
                  <a:pt x="1902" y="12520"/>
                </a:lnTo>
                <a:cubicBezTo>
                  <a:pt x="1911" y="12543"/>
                  <a:pt x="1923" y="12566"/>
                  <a:pt x="1939" y="12590"/>
                </a:cubicBezTo>
                <a:cubicBezTo>
                  <a:pt x="1939" y="12590"/>
                  <a:pt x="1939" y="12590"/>
                  <a:pt x="1939" y="12590"/>
                </a:cubicBezTo>
                <a:lnTo>
                  <a:pt x="1939" y="12590"/>
                </a:lnTo>
                <a:cubicBezTo>
                  <a:pt x="1951" y="12612"/>
                  <a:pt x="1965" y="12632"/>
                  <a:pt x="1979" y="12648"/>
                </a:cubicBezTo>
                <a:lnTo>
                  <a:pt x="1979" y="12648"/>
                </a:lnTo>
                <a:cubicBezTo>
                  <a:pt x="4016" y="15594"/>
                  <a:pt x="7037" y="17522"/>
                  <a:pt x="10359" y="18699"/>
                </a:cubicBezTo>
                <a:cubicBezTo>
                  <a:pt x="11745" y="19198"/>
                  <a:pt x="13775" y="19678"/>
                  <a:pt x="15721" y="19678"/>
                </a:cubicBezTo>
                <a:cubicBezTo>
                  <a:pt x="18043" y="19678"/>
                  <a:pt x="20245" y="18995"/>
                  <a:pt x="21089" y="16845"/>
                </a:cubicBezTo>
                <a:cubicBezTo>
                  <a:pt x="21757" y="15113"/>
                  <a:pt x="20724" y="13958"/>
                  <a:pt x="19295" y="13137"/>
                </a:cubicBezTo>
                <a:cubicBezTo>
                  <a:pt x="17015" y="11860"/>
                  <a:pt x="14310" y="11101"/>
                  <a:pt x="12487" y="9155"/>
                </a:cubicBezTo>
                <a:cubicBezTo>
                  <a:pt x="10455" y="6985"/>
                  <a:pt x="8781" y="0"/>
                  <a:pt x="489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1"/>
          <p:cNvSpPr/>
          <p:nvPr/>
        </p:nvSpPr>
        <p:spPr>
          <a:xfrm>
            <a:off x="6640922" y="4516672"/>
            <a:ext cx="644845" cy="403554"/>
          </a:xfrm>
          <a:custGeom>
            <a:avLst/>
            <a:gdLst/>
            <a:ahLst/>
            <a:cxnLst/>
            <a:rect l="l" t="t" r="r" b="b"/>
            <a:pathLst>
              <a:path w="23892" h="14952" extrusionOk="0">
                <a:moveTo>
                  <a:pt x="13733" y="582"/>
                </a:moveTo>
                <a:cubicBezTo>
                  <a:pt x="16829" y="582"/>
                  <a:pt x="20005" y="3001"/>
                  <a:pt x="21460" y="5542"/>
                </a:cubicBezTo>
                <a:cubicBezTo>
                  <a:pt x="22585" y="7548"/>
                  <a:pt x="22828" y="10041"/>
                  <a:pt x="21035" y="11743"/>
                </a:cubicBezTo>
                <a:cubicBezTo>
                  <a:pt x="19363" y="13354"/>
                  <a:pt x="16871" y="13840"/>
                  <a:pt x="14682" y="14022"/>
                </a:cubicBezTo>
                <a:cubicBezTo>
                  <a:pt x="12732" y="14208"/>
                  <a:pt x="10781" y="14287"/>
                  <a:pt x="8831" y="14287"/>
                </a:cubicBezTo>
                <a:cubicBezTo>
                  <a:pt x="8228" y="14287"/>
                  <a:pt x="7625" y="14280"/>
                  <a:pt x="7022" y="14266"/>
                </a:cubicBezTo>
                <a:cubicBezTo>
                  <a:pt x="6949" y="14264"/>
                  <a:pt x="6874" y="14263"/>
                  <a:pt x="6799" y="14263"/>
                </a:cubicBezTo>
                <a:cubicBezTo>
                  <a:pt x="6183" y="14263"/>
                  <a:pt x="5503" y="14309"/>
                  <a:pt x="4828" y="14309"/>
                </a:cubicBezTo>
                <a:cubicBezTo>
                  <a:pt x="3941" y="14309"/>
                  <a:pt x="3062" y="14231"/>
                  <a:pt x="2341" y="13870"/>
                </a:cubicBezTo>
                <a:cubicBezTo>
                  <a:pt x="335" y="12898"/>
                  <a:pt x="882" y="10952"/>
                  <a:pt x="2189" y="9645"/>
                </a:cubicBezTo>
                <a:cubicBezTo>
                  <a:pt x="3618" y="8186"/>
                  <a:pt x="5837" y="8004"/>
                  <a:pt x="7326" y="6606"/>
                </a:cubicBezTo>
                <a:cubicBezTo>
                  <a:pt x="8906" y="5115"/>
                  <a:pt x="9141" y="2806"/>
                  <a:pt x="10842" y="1398"/>
                </a:cubicBezTo>
                <a:lnTo>
                  <a:pt x="10842" y="1398"/>
                </a:lnTo>
                <a:cubicBezTo>
                  <a:pt x="10856" y="1393"/>
                  <a:pt x="10869" y="1386"/>
                  <a:pt x="10883" y="1378"/>
                </a:cubicBezTo>
                <a:cubicBezTo>
                  <a:pt x="11787" y="824"/>
                  <a:pt x="12756" y="582"/>
                  <a:pt x="13733" y="582"/>
                </a:cubicBezTo>
                <a:close/>
                <a:moveTo>
                  <a:pt x="13681" y="1"/>
                </a:moveTo>
                <a:cubicBezTo>
                  <a:pt x="12630" y="1"/>
                  <a:pt x="11585" y="260"/>
                  <a:pt x="10609" y="861"/>
                </a:cubicBezTo>
                <a:cubicBezTo>
                  <a:pt x="10578" y="883"/>
                  <a:pt x="10554" y="907"/>
                  <a:pt x="10534" y="933"/>
                </a:cubicBezTo>
                <a:lnTo>
                  <a:pt x="10534" y="933"/>
                </a:lnTo>
                <a:cubicBezTo>
                  <a:pt x="8450" y="2546"/>
                  <a:pt x="8294" y="5454"/>
                  <a:pt x="5989" y="6879"/>
                </a:cubicBezTo>
                <a:cubicBezTo>
                  <a:pt x="4196" y="7974"/>
                  <a:pt x="2159" y="8308"/>
                  <a:pt x="1004" y="10223"/>
                </a:cubicBezTo>
                <a:cubicBezTo>
                  <a:pt x="335" y="11348"/>
                  <a:pt x="1" y="12928"/>
                  <a:pt x="1126" y="13901"/>
                </a:cubicBezTo>
                <a:cubicBezTo>
                  <a:pt x="2135" y="14761"/>
                  <a:pt x="3650" y="14908"/>
                  <a:pt x="5119" y="14908"/>
                </a:cubicBezTo>
                <a:cubicBezTo>
                  <a:pt x="5884" y="14908"/>
                  <a:pt x="6637" y="14868"/>
                  <a:pt x="7300" y="14868"/>
                </a:cubicBezTo>
                <a:cubicBezTo>
                  <a:pt x="7434" y="14868"/>
                  <a:pt x="7565" y="14870"/>
                  <a:pt x="7691" y="14873"/>
                </a:cubicBezTo>
                <a:cubicBezTo>
                  <a:pt x="8694" y="14911"/>
                  <a:pt x="9803" y="14951"/>
                  <a:pt x="10955" y="14951"/>
                </a:cubicBezTo>
                <a:cubicBezTo>
                  <a:pt x="14516" y="14951"/>
                  <a:pt x="18493" y="14562"/>
                  <a:pt x="21065" y="12472"/>
                </a:cubicBezTo>
                <a:cubicBezTo>
                  <a:pt x="23892" y="10162"/>
                  <a:pt x="23071" y="6454"/>
                  <a:pt x="21004" y="3931"/>
                </a:cubicBezTo>
                <a:cubicBezTo>
                  <a:pt x="19284" y="1814"/>
                  <a:pt x="16460" y="1"/>
                  <a:pt x="13681"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1"/>
          <p:cNvSpPr/>
          <p:nvPr/>
        </p:nvSpPr>
        <p:spPr>
          <a:xfrm>
            <a:off x="3832840" y="2076994"/>
            <a:ext cx="686869" cy="564820"/>
          </a:xfrm>
          <a:custGeom>
            <a:avLst/>
            <a:gdLst/>
            <a:ahLst/>
            <a:cxnLst/>
            <a:rect l="l" t="t" r="r" b="b"/>
            <a:pathLst>
              <a:path w="25449" h="20927" extrusionOk="0">
                <a:moveTo>
                  <a:pt x="20580" y="500"/>
                </a:moveTo>
                <a:cubicBezTo>
                  <a:pt x="20926" y="500"/>
                  <a:pt x="21261" y="535"/>
                  <a:pt x="21581" y="616"/>
                </a:cubicBezTo>
                <a:cubicBezTo>
                  <a:pt x="24803" y="1436"/>
                  <a:pt x="22402" y="6482"/>
                  <a:pt x="21460" y="8184"/>
                </a:cubicBezTo>
                <a:cubicBezTo>
                  <a:pt x="18815" y="12652"/>
                  <a:pt x="13891" y="15509"/>
                  <a:pt x="9332" y="17819"/>
                </a:cubicBezTo>
                <a:cubicBezTo>
                  <a:pt x="7478" y="18762"/>
                  <a:pt x="5502" y="19704"/>
                  <a:pt x="3435" y="20129"/>
                </a:cubicBezTo>
                <a:cubicBezTo>
                  <a:pt x="3055" y="20256"/>
                  <a:pt x="2654" y="20319"/>
                  <a:pt x="2250" y="20319"/>
                </a:cubicBezTo>
                <a:cubicBezTo>
                  <a:pt x="2169" y="20319"/>
                  <a:pt x="2088" y="20317"/>
                  <a:pt x="2007" y="20312"/>
                </a:cubicBezTo>
                <a:cubicBezTo>
                  <a:pt x="487" y="19947"/>
                  <a:pt x="730" y="18640"/>
                  <a:pt x="1277" y="17637"/>
                </a:cubicBezTo>
                <a:cubicBezTo>
                  <a:pt x="1733" y="16725"/>
                  <a:pt x="2311" y="15965"/>
                  <a:pt x="2584" y="14962"/>
                </a:cubicBezTo>
                <a:cubicBezTo>
                  <a:pt x="3466" y="11831"/>
                  <a:pt x="2007" y="7880"/>
                  <a:pt x="4408" y="5266"/>
                </a:cubicBezTo>
                <a:cubicBezTo>
                  <a:pt x="6444" y="3047"/>
                  <a:pt x="10305" y="3260"/>
                  <a:pt x="13071" y="2682"/>
                </a:cubicBezTo>
                <a:cubicBezTo>
                  <a:pt x="15224" y="2230"/>
                  <a:pt x="18168" y="500"/>
                  <a:pt x="20580" y="500"/>
                </a:cubicBezTo>
                <a:close/>
                <a:moveTo>
                  <a:pt x="20798" y="1"/>
                </a:moveTo>
                <a:cubicBezTo>
                  <a:pt x="20707" y="1"/>
                  <a:pt x="20614" y="3"/>
                  <a:pt x="20518" y="8"/>
                </a:cubicBezTo>
                <a:cubicBezTo>
                  <a:pt x="17812" y="129"/>
                  <a:pt x="15259" y="1679"/>
                  <a:pt x="12615" y="2196"/>
                </a:cubicBezTo>
                <a:cubicBezTo>
                  <a:pt x="9940" y="2713"/>
                  <a:pt x="6475" y="2622"/>
                  <a:pt x="4317" y="4537"/>
                </a:cubicBezTo>
                <a:cubicBezTo>
                  <a:pt x="2341" y="6360"/>
                  <a:pt x="2432" y="9065"/>
                  <a:pt x="2402" y="11528"/>
                </a:cubicBezTo>
                <a:cubicBezTo>
                  <a:pt x="2371" y="13442"/>
                  <a:pt x="2098" y="15084"/>
                  <a:pt x="1125" y="16725"/>
                </a:cubicBezTo>
                <a:cubicBezTo>
                  <a:pt x="700" y="17515"/>
                  <a:pt x="0" y="18458"/>
                  <a:pt x="183" y="19430"/>
                </a:cubicBezTo>
                <a:cubicBezTo>
                  <a:pt x="392" y="20536"/>
                  <a:pt x="1205" y="20927"/>
                  <a:pt x="2257" y="20927"/>
                </a:cubicBezTo>
                <a:cubicBezTo>
                  <a:pt x="4416" y="20927"/>
                  <a:pt x="7581" y="19282"/>
                  <a:pt x="8602" y="18792"/>
                </a:cubicBezTo>
                <a:cubicBezTo>
                  <a:pt x="13587" y="16452"/>
                  <a:pt x="19089" y="13321"/>
                  <a:pt x="21977" y="8488"/>
                </a:cubicBezTo>
                <a:cubicBezTo>
                  <a:pt x="21977" y="8487"/>
                  <a:pt x="21977" y="8487"/>
                  <a:pt x="21978" y="8486"/>
                </a:cubicBezTo>
                <a:lnTo>
                  <a:pt x="21978" y="8486"/>
                </a:lnTo>
                <a:cubicBezTo>
                  <a:pt x="23319" y="6011"/>
                  <a:pt x="25448" y="1"/>
                  <a:pt x="20798"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1"/>
          <p:cNvSpPr/>
          <p:nvPr/>
        </p:nvSpPr>
        <p:spPr>
          <a:xfrm>
            <a:off x="2839388" y="4155932"/>
            <a:ext cx="603820" cy="521933"/>
          </a:xfrm>
          <a:custGeom>
            <a:avLst/>
            <a:gdLst/>
            <a:ahLst/>
            <a:cxnLst/>
            <a:rect l="l" t="t" r="r" b="b"/>
            <a:pathLst>
              <a:path w="22372" h="19338" extrusionOk="0">
                <a:moveTo>
                  <a:pt x="4372" y="485"/>
                </a:moveTo>
                <a:cubicBezTo>
                  <a:pt x="5391" y="485"/>
                  <a:pt x="6522" y="1079"/>
                  <a:pt x="7386" y="1674"/>
                </a:cubicBezTo>
                <a:cubicBezTo>
                  <a:pt x="7386" y="1674"/>
                  <a:pt x="7386" y="1674"/>
                  <a:pt x="7386" y="1674"/>
                </a:cubicBezTo>
                <a:lnTo>
                  <a:pt x="7386" y="1674"/>
                </a:lnTo>
                <a:cubicBezTo>
                  <a:pt x="7389" y="1675"/>
                  <a:pt x="7391" y="1677"/>
                  <a:pt x="7393" y="1678"/>
                </a:cubicBezTo>
                <a:lnTo>
                  <a:pt x="7393" y="1678"/>
                </a:lnTo>
                <a:cubicBezTo>
                  <a:pt x="9700" y="3258"/>
                  <a:pt x="11796" y="5079"/>
                  <a:pt x="14256" y="6446"/>
                </a:cubicBezTo>
                <a:cubicBezTo>
                  <a:pt x="16323" y="7601"/>
                  <a:pt x="20578" y="8148"/>
                  <a:pt x="21216" y="10762"/>
                </a:cubicBezTo>
                <a:cubicBezTo>
                  <a:pt x="21916" y="13558"/>
                  <a:pt x="18450" y="15717"/>
                  <a:pt x="16384" y="16780"/>
                </a:cubicBezTo>
                <a:cubicBezTo>
                  <a:pt x="14063" y="17953"/>
                  <a:pt x="11369" y="18792"/>
                  <a:pt x="8712" y="18792"/>
                </a:cubicBezTo>
                <a:cubicBezTo>
                  <a:pt x="8063" y="18792"/>
                  <a:pt x="7417" y="18742"/>
                  <a:pt x="6779" y="18634"/>
                </a:cubicBezTo>
                <a:cubicBezTo>
                  <a:pt x="4347" y="18239"/>
                  <a:pt x="2037" y="17449"/>
                  <a:pt x="1155" y="14896"/>
                </a:cubicBezTo>
                <a:cubicBezTo>
                  <a:pt x="304" y="12495"/>
                  <a:pt x="973" y="10063"/>
                  <a:pt x="1368" y="7631"/>
                </a:cubicBezTo>
                <a:cubicBezTo>
                  <a:pt x="1702" y="5747"/>
                  <a:pt x="1490" y="3224"/>
                  <a:pt x="2554" y="1522"/>
                </a:cubicBezTo>
                <a:cubicBezTo>
                  <a:pt x="3024" y="766"/>
                  <a:pt x="3672" y="485"/>
                  <a:pt x="4372" y="485"/>
                </a:cubicBezTo>
                <a:close/>
                <a:moveTo>
                  <a:pt x="4437" y="1"/>
                </a:moveTo>
                <a:cubicBezTo>
                  <a:pt x="3097" y="1"/>
                  <a:pt x="1988" y="776"/>
                  <a:pt x="1520" y="2646"/>
                </a:cubicBezTo>
                <a:cubicBezTo>
                  <a:pt x="943" y="4956"/>
                  <a:pt x="730" y="7449"/>
                  <a:pt x="365" y="9789"/>
                </a:cubicBezTo>
                <a:cubicBezTo>
                  <a:pt x="61" y="11704"/>
                  <a:pt x="0" y="13862"/>
                  <a:pt x="851" y="15656"/>
                </a:cubicBezTo>
                <a:cubicBezTo>
                  <a:pt x="2153" y="18444"/>
                  <a:pt x="5293" y="19338"/>
                  <a:pt x="8346" y="19338"/>
                </a:cubicBezTo>
                <a:cubicBezTo>
                  <a:pt x="9785" y="19338"/>
                  <a:pt x="11204" y="19139"/>
                  <a:pt x="12402" y="18847"/>
                </a:cubicBezTo>
                <a:cubicBezTo>
                  <a:pt x="15684" y="18027"/>
                  <a:pt x="22372" y="15413"/>
                  <a:pt x="21855" y="10975"/>
                </a:cubicBezTo>
                <a:cubicBezTo>
                  <a:pt x="21551" y="8604"/>
                  <a:pt x="19028" y="7935"/>
                  <a:pt x="17143" y="7206"/>
                </a:cubicBezTo>
                <a:cubicBezTo>
                  <a:pt x="13587" y="5777"/>
                  <a:pt x="10791" y="3315"/>
                  <a:pt x="7690" y="1187"/>
                </a:cubicBezTo>
                <a:cubicBezTo>
                  <a:pt x="7687" y="1185"/>
                  <a:pt x="7684" y="1183"/>
                  <a:pt x="7682" y="1181"/>
                </a:cubicBezTo>
                <a:lnTo>
                  <a:pt x="7682" y="1181"/>
                </a:lnTo>
                <a:cubicBezTo>
                  <a:pt x="6586" y="440"/>
                  <a:pt x="5446" y="1"/>
                  <a:pt x="4437"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1"/>
          <p:cNvSpPr/>
          <p:nvPr/>
        </p:nvSpPr>
        <p:spPr>
          <a:xfrm>
            <a:off x="2906645" y="4281378"/>
            <a:ext cx="314353" cy="276971"/>
          </a:xfrm>
          <a:custGeom>
            <a:avLst/>
            <a:gdLst/>
            <a:ahLst/>
            <a:cxnLst/>
            <a:rect l="l" t="t" r="r" b="b"/>
            <a:pathLst>
              <a:path w="11647" h="10262" extrusionOk="0">
                <a:moveTo>
                  <a:pt x="4459" y="561"/>
                </a:moveTo>
                <a:cubicBezTo>
                  <a:pt x="5016" y="561"/>
                  <a:pt x="5621" y="725"/>
                  <a:pt x="6262" y="1099"/>
                </a:cubicBezTo>
                <a:cubicBezTo>
                  <a:pt x="7843" y="2011"/>
                  <a:pt x="10882" y="4959"/>
                  <a:pt x="11065" y="6813"/>
                </a:cubicBezTo>
                <a:cubicBezTo>
                  <a:pt x="10820" y="9067"/>
                  <a:pt x="7907" y="9695"/>
                  <a:pt x="5858" y="9695"/>
                </a:cubicBezTo>
                <a:cubicBezTo>
                  <a:pt x="5614" y="9695"/>
                  <a:pt x="5382" y="9687"/>
                  <a:pt x="5168" y="9670"/>
                </a:cubicBezTo>
                <a:cubicBezTo>
                  <a:pt x="3739" y="9579"/>
                  <a:pt x="2068" y="9306"/>
                  <a:pt x="1308" y="7907"/>
                </a:cubicBezTo>
                <a:cubicBezTo>
                  <a:pt x="761" y="6904"/>
                  <a:pt x="791" y="5476"/>
                  <a:pt x="973" y="4351"/>
                </a:cubicBezTo>
                <a:cubicBezTo>
                  <a:pt x="1300" y="2366"/>
                  <a:pt x="2614" y="561"/>
                  <a:pt x="4459" y="561"/>
                </a:cubicBezTo>
                <a:close/>
                <a:moveTo>
                  <a:pt x="4379" y="1"/>
                </a:moveTo>
                <a:cubicBezTo>
                  <a:pt x="1918" y="1"/>
                  <a:pt x="622" y="2438"/>
                  <a:pt x="365" y="4716"/>
                </a:cubicBezTo>
                <a:cubicBezTo>
                  <a:pt x="1" y="8120"/>
                  <a:pt x="1764" y="10065"/>
                  <a:pt x="5168" y="10248"/>
                </a:cubicBezTo>
                <a:cubicBezTo>
                  <a:pt x="5347" y="10257"/>
                  <a:pt x="5533" y="10262"/>
                  <a:pt x="5725" y="10262"/>
                </a:cubicBezTo>
                <a:cubicBezTo>
                  <a:pt x="8071" y="10262"/>
                  <a:pt x="11235" y="9536"/>
                  <a:pt x="11626" y="6935"/>
                </a:cubicBezTo>
                <a:lnTo>
                  <a:pt x="11626" y="6935"/>
                </a:lnTo>
                <a:cubicBezTo>
                  <a:pt x="11640" y="6901"/>
                  <a:pt x="11646" y="6860"/>
                  <a:pt x="11642" y="6813"/>
                </a:cubicBezTo>
                <a:lnTo>
                  <a:pt x="11642" y="6813"/>
                </a:lnTo>
                <a:cubicBezTo>
                  <a:pt x="11642" y="6813"/>
                  <a:pt x="11642" y="6813"/>
                  <a:pt x="11642" y="6813"/>
                </a:cubicBezTo>
                <a:cubicBezTo>
                  <a:pt x="11646" y="6770"/>
                  <a:pt x="11641" y="6732"/>
                  <a:pt x="11629" y="6699"/>
                </a:cubicBezTo>
                <a:lnTo>
                  <a:pt x="11629" y="6699"/>
                </a:lnTo>
                <a:cubicBezTo>
                  <a:pt x="11431" y="5178"/>
                  <a:pt x="10249" y="4083"/>
                  <a:pt x="9241" y="3074"/>
                </a:cubicBezTo>
                <a:cubicBezTo>
                  <a:pt x="7964" y="1798"/>
                  <a:pt x="6779" y="278"/>
                  <a:pt x="4894" y="35"/>
                </a:cubicBezTo>
                <a:cubicBezTo>
                  <a:pt x="4717" y="12"/>
                  <a:pt x="4545" y="1"/>
                  <a:pt x="4379"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1"/>
          <p:cNvSpPr/>
          <p:nvPr/>
        </p:nvSpPr>
        <p:spPr>
          <a:xfrm>
            <a:off x="7256637" y="2379005"/>
            <a:ext cx="1889678" cy="2617382"/>
          </a:xfrm>
          <a:custGeom>
            <a:avLst/>
            <a:gdLst/>
            <a:ahLst/>
            <a:cxnLst/>
            <a:rect l="l" t="t" r="r" b="b"/>
            <a:pathLst>
              <a:path w="70014" h="96976" extrusionOk="0">
                <a:moveTo>
                  <a:pt x="19770" y="0"/>
                </a:moveTo>
                <a:cubicBezTo>
                  <a:pt x="19156" y="0"/>
                  <a:pt x="18544" y="40"/>
                  <a:pt x="17934" y="125"/>
                </a:cubicBezTo>
                <a:cubicBezTo>
                  <a:pt x="15594" y="459"/>
                  <a:pt x="13587" y="1766"/>
                  <a:pt x="12706" y="4015"/>
                </a:cubicBezTo>
                <a:cubicBezTo>
                  <a:pt x="11551" y="7025"/>
                  <a:pt x="12493" y="10338"/>
                  <a:pt x="12524" y="13408"/>
                </a:cubicBezTo>
                <a:cubicBezTo>
                  <a:pt x="12584" y="19943"/>
                  <a:pt x="7782" y="25900"/>
                  <a:pt x="4803" y="31371"/>
                </a:cubicBezTo>
                <a:cubicBezTo>
                  <a:pt x="2037" y="36417"/>
                  <a:pt x="1" y="42040"/>
                  <a:pt x="1733" y="47785"/>
                </a:cubicBezTo>
                <a:cubicBezTo>
                  <a:pt x="3557" y="53773"/>
                  <a:pt x="9150" y="56357"/>
                  <a:pt x="14560" y="58484"/>
                </a:cubicBezTo>
                <a:cubicBezTo>
                  <a:pt x="18116" y="59882"/>
                  <a:pt x="21581" y="61281"/>
                  <a:pt x="24530" y="63803"/>
                </a:cubicBezTo>
                <a:cubicBezTo>
                  <a:pt x="27478" y="66357"/>
                  <a:pt x="29150" y="69791"/>
                  <a:pt x="31399" y="72953"/>
                </a:cubicBezTo>
                <a:cubicBezTo>
                  <a:pt x="40488" y="85749"/>
                  <a:pt x="54591" y="93135"/>
                  <a:pt x="69515" y="96965"/>
                </a:cubicBezTo>
                <a:cubicBezTo>
                  <a:pt x="69545" y="96972"/>
                  <a:pt x="69573" y="96976"/>
                  <a:pt x="69599" y="96976"/>
                </a:cubicBezTo>
                <a:cubicBezTo>
                  <a:pt x="69901" y="96976"/>
                  <a:pt x="70003" y="96530"/>
                  <a:pt x="69667" y="96418"/>
                </a:cubicBezTo>
                <a:cubicBezTo>
                  <a:pt x="56567" y="93074"/>
                  <a:pt x="44014" y="87026"/>
                  <a:pt x="35016" y="76661"/>
                </a:cubicBezTo>
                <a:cubicBezTo>
                  <a:pt x="30731" y="71706"/>
                  <a:pt x="28238" y="65414"/>
                  <a:pt x="22645" y="61676"/>
                </a:cubicBezTo>
                <a:cubicBezTo>
                  <a:pt x="17265" y="58120"/>
                  <a:pt x="10274" y="57360"/>
                  <a:pt x="5472" y="52861"/>
                </a:cubicBezTo>
                <a:cubicBezTo>
                  <a:pt x="396" y="48089"/>
                  <a:pt x="1064" y="40581"/>
                  <a:pt x="3709" y="34776"/>
                </a:cubicBezTo>
                <a:cubicBezTo>
                  <a:pt x="6110" y="29487"/>
                  <a:pt x="9727" y="24836"/>
                  <a:pt x="11824" y="19426"/>
                </a:cubicBezTo>
                <a:cubicBezTo>
                  <a:pt x="12858" y="16812"/>
                  <a:pt x="13253" y="14016"/>
                  <a:pt x="12979" y="11219"/>
                </a:cubicBezTo>
                <a:cubicBezTo>
                  <a:pt x="12676" y="7815"/>
                  <a:pt x="12128" y="3407"/>
                  <a:pt x="15654" y="1432"/>
                </a:cubicBezTo>
                <a:cubicBezTo>
                  <a:pt x="16905" y="742"/>
                  <a:pt x="18316" y="461"/>
                  <a:pt x="19795" y="461"/>
                </a:cubicBezTo>
                <a:cubicBezTo>
                  <a:pt x="23852" y="461"/>
                  <a:pt x="28419" y="2570"/>
                  <a:pt x="31582" y="4107"/>
                </a:cubicBezTo>
                <a:cubicBezTo>
                  <a:pt x="36992" y="6721"/>
                  <a:pt x="42342" y="9365"/>
                  <a:pt x="47691" y="12101"/>
                </a:cubicBezTo>
                <a:cubicBezTo>
                  <a:pt x="54713" y="15687"/>
                  <a:pt x="61673" y="19639"/>
                  <a:pt x="69515" y="21007"/>
                </a:cubicBezTo>
                <a:cubicBezTo>
                  <a:pt x="69535" y="21010"/>
                  <a:pt x="69553" y="21011"/>
                  <a:pt x="69571" y="21011"/>
                </a:cubicBezTo>
                <a:cubicBezTo>
                  <a:pt x="69895" y="21011"/>
                  <a:pt x="70013" y="20517"/>
                  <a:pt x="69667" y="20459"/>
                </a:cubicBezTo>
                <a:cubicBezTo>
                  <a:pt x="61856" y="19092"/>
                  <a:pt x="54956" y="15171"/>
                  <a:pt x="47965" y="11584"/>
                </a:cubicBezTo>
                <a:cubicBezTo>
                  <a:pt x="43071" y="9091"/>
                  <a:pt x="38117" y="6660"/>
                  <a:pt x="33162" y="4259"/>
                </a:cubicBezTo>
                <a:cubicBezTo>
                  <a:pt x="29135" y="2272"/>
                  <a:pt x="24419" y="0"/>
                  <a:pt x="19770"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1"/>
          <p:cNvSpPr/>
          <p:nvPr/>
        </p:nvSpPr>
        <p:spPr>
          <a:xfrm>
            <a:off x="8422362" y="3529670"/>
            <a:ext cx="722792" cy="750241"/>
          </a:xfrm>
          <a:custGeom>
            <a:avLst/>
            <a:gdLst/>
            <a:ahLst/>
            <a:cxnLst/>
            <a:rect l="l" t="t" r="r" b="b"/>
            <a:pathLst>
              <a:path w="26780" h="27797" extrusionOk="0">
                <a:moveTo>
                  <a:pt x="5515" y="0"/>
                </a:moveTo>
                <a:cubicBezTo>
                  <a:pt x="4553" y="0"/>
                  <a:pt x="3637" y="270"/>
                  <a:pt x="2888" y="956"/>
                </a:cubicBezTo>
                <a:cubicBezTo>
                  <a:pt x="1" y="3540"/>
                  <a:pt x="2098" y="8586"/>
                  <a:pt x="3436" y="11382"/>
                </a:cubicBezTo>
                <a:cubicBezTo>
                  <a:pt x="5381" y="15486"/>
                  <a:pt x="7721" y="19650"/>
                  <a:pt x="11369" y="22446"/>
                </a:cubicBezTo>
                <a:cubicBezTo>
                  <a:pt x="15685" y="25759"/>
                  <a:pt x="21095" y="27157"/>
                  <a:pt x="26415" y="27796"/>
                </a:cubicBezTo>
                <a:cubicBezTo>
                  <a:pt x="26424" y="27796"/>
                  <a:pt x="26433" y="27797"/>
                  <a:pt x="26442" y="27797"/>
                </a:cubicBezTo>
                <a:cubicBezTo>
                  <a:pt x="26779" y="27797"/>
                  <a:pt x="26770" y="27248"/>
                  <a:pt x="26415" y="27218"/>
                </a:cubicBezTo>
                <a:cubicBezTo>
                  <a:pt x="20883" y="26580"/>
                  <a:pt x="15168" y="25030"/>
                  <a:pt x="10882" y="21321"/>
                </a:cubicBezTo>
                <a:cubicBezTo>
                  <a:pt x="8816" y="19559"/>
                  <a:pt x="7417" y="17400"/>
                  <a:pt x="6050" y="15090"/>
                </a:cubicBezTo>
                <a:cubicBezTo>
                  <a:pt x="4682" y="12720"/>
                  <a:pt x="3344" y="10257"/>
                  <a:pt x="2554" y="7613"/>
                </a:cubicBezTo>
                <a:cubicBezTo>
                  <a:pt x="1916" y="5364"/>
                  <a:pt x="1521" y="1534"/>
                  <a:pt x="4469" y="744"/>
                </a:cubicBezTo>
                <a:cubicBezTo>
                  <a:pt x="4842" y="637"/>
                  <a:pt x="5226" y="589"/>
                  <a:pt x="5615" y="589"/>
                </a:cubicBezTo>
                <a:cubicBezTo>
                  <a:pt x="7223" y="589"/>
                  <a:pt x="8905" y="1407"/>
                  <a:pt x="10153" y="2263"/>
                </a:cubicBezTo>
                <a:cubicBezTo>
                  <a:pt x="12797" y="4026"/>
                  <a:pt x="15047" y="6336"/>
                  <a:pt x="17630" y="8191"/>
                </a:cubicBezTo>
                <a:cubicBezTo>
                  <a:pt x="20123" y="10014"/>
                  <a:pt x="23102" y="10926"/>
                  <a:pt x="25868" y="12172"/>
                </a:cubicBezTo>
                <a:cubicBezTo>
                  <a:pt x="25912" y="12193"/>
                  <a:pt x="25956" y="12201"/>
                  <a:pt x="25997" y="12201"/>
                </a:cubicBezTo>
                <a:cubicBezTo>
                  <a:pt x="26271" y="12201"/>
                  <a:pt x="26462" y="11818"/>
                  <a:pt x="26172" y="11686"/>
                </a:cubicBezTo>
                <a:cubicBezTo>
                  <a:pt x="23497" y="10470"/>
                  <a:pt x="20609" y="9589"/>
                  <a:pt x="18177" y="7887"/>
                </a:cubicBezTo>
                <a:cubicBezTo>
                  <a:pt x="15563" y="6063"/>
                  <a:pt x="13314" y="3814"/>
                  <a:pt x="10731" y="1959"/>
                </a:cubicBezTo>
                <a:cubicBezTo>
                  <a:pt x="9391" y="1000"/>
                  <a:pt x="7366" y="0"/>
                  <a:pt x="5515"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1"/>
          <p:cNvSpPr/>
          <p:nvPr/>
        </p:nvSpPr>
        <p:spPr>
          <a:xfrm>
            <a:off x="8029424" y="2973069"/>
            <a:ext cx="1116873" cy="1453681"/>
          </a:xfrm>
          <a:custGeom>
            <a:avLst/>
            <a:gdLst/>
            <a:ahLst/>
            <a:cxnLst/>
            <a:rect l="l" t="t" r="r" b="b"/>
            <a:pathLst>
              <a:path w="41381" h="53860" extrusionOk="0">
                <a:moveTo>
                  <a:pt x="1991" y="1"/>
                </a:moveTo>
                <a:cubicBezTo>
                  <a:pt x="1785" y="1"/>
                  <a:pt x="1577" y="10"/>
                  <a:pt x="1368" y="29"/>
                </a:cubicBezTo>
                <a:cubicBezTo>
                  <a:pt x="1246" y="29"/>
                  <a:pt x="1125" y="120"/>
                  <a:pt x="1095" y="242"/>
                </a:cubicBezTo>
                <a:cubicBezTo>
                  <a:pt x="0" y="8084"/>
                  <a:pt x="15776" y="10363"/>
                  <a:pt x="12007" y="18844"/>
                </a:cubicBezTo>
                <a:cubicBezTo>
                  <a:pt x="10943" y="21245"/>
                  <a:pt x="7478" y="22127"/>
                  <a:pt x="7234" y="24923"/>
                </a:cubicBezTo>
                <a:cubicBezTo>
                  <a:pt x="7052" y="27324"/>
                  <a:pt x="9362" y="28905"/>
                  <a:pt x="10852" y="30425"/>
                </a:cubicBezTo>
                <a:cubicBezTo>
                  <a:pt x="15806" y="35531"/>
                  <a:pt x="16171" y="43495"/>
                  <a:pt x="21429" y="48419"/>
                </a:cubicBezTo>
                <a:cubicBezTo>
                  <a:pt x="26627" y="53282"/>
                  <a:pt x="34256" y="53586"/>
                  <a:pt x="40974" y="53860"/>
                </a:cubicBezTo>
                <a:cubicBezTo>
                  <a:pt x="41338" y="53860"/>
                  <a:pt x="41338" y="53282"/>
                  <a:pt x="40974" y="53282"/>
                </a:cubicBezTo>
                <a:cubicBezTo>
                  <a:pt x="36293" y="53100"/>
                  <a:pt x="31460" y="52917"/>
                  <a:pt x="27052" y="51215"/>
                </a:cubicBezTo>
                <a:cubicBezTo>
                  <a:pt x="22128" y="49331"/>
                  <a:pt x="19241" y="45501"/>
                  <a:pt x="17143" y="40789"/>
                </a:cubicBezTo>
                <a:cubicBezTo>
                  <a:pt x="15350" y="36716"/>
                  <a:pt x="13861" y="32522"/>
                  <a:pt x="10548" y="29361"/>
                </a:cubicBezTo>
                <a:cubicBezTo>
                  <a:pt x="8693" y="27567"/>
                  <a:pt x="6505" y="25288"/>
                  <a:pt x="8937" y="22886"/>
                </a:cubicBezTo>
                <a:cubicBezTo>
                  <a:pt x="10152" y="21701"/>
                  <a:pt x="11581" y="21002"/>
                  <a:pt x="12371" y="19421"/>
                </a:cubicBezTo>
                <a:cubicBezTo>
                  <a:pt x="15016" y="14224"/>
                  <a:pt x="9666" y="10333"/>
                  <a:pt x="6171" y="7385"/>
                </a:cubicBezTo>
                <a:cubicBezTo>
                  <a:pt x="4803" y="6199"/>
                  <a:pt x="973" y="3312"/>
                  <a:pt x="1611" y="1093"/>
                </a:cubicBezTo>
                <a:cubicBezTo>
                  <a:pt x="1723" y="685"/>
                  <a:pt x="2049" y="512"/>
                  <a:pt x="2526" y="512"/>
                </a:cubicBezTo>
                <a:cubicBezTo>
                  <a:pt x="5034" y="512"/>
                  <a:pt x="11692" y="5331"/>
                  <a:pt x="12918" y="6199"/>
                </a:cubicBezTo>
                <a:cubicBezTo>
                  <a:pt x="17721" y="9725"/>
                  <a:pt x="21672" y="14436"/>
                  <a:pt x="26171" y="18327"/>
                </a:cubicBezTo>
                <a:cubicBezTo>
                  <a:pt x="30396" y="22005"/>
                  <a:pt x="35290" y="25804"/>
                  <a:pt x="40882" y="26868"/>
                </a:cubicBezTo>
                <a:cubicBezTo>
                  <a:pt x="40902" y="26871"/>
                  <a:pt x="40920" y="26873"/>
                  <a:pt x="40938" y="26873"/>
                </a:cubicBezTo>
                <a:cubicBezTo>
                  <a:pt x="41262" y="26873"/>
                  <a:pt x="41380" y="26379"/>
                  <a:pt x="41034" y="26321"/>
                </a:cubicBezTo>
                <a:cubicBezTo>
                  <a:pt x="36445" y="25440"/>
                  <a:pt x="32250" y="22582"/>
                  <a:pt x="28663" y="19695"/>
                </a:cubicBezTo>
                <a:cubicBezTo>
                  <a:pt x="25259" y="16899"/>
                  <a:pt x="22037" y="13920"/>
                  <a:pt x="18937" y="10819"/>
                </a:cubicBezTo>
                <a:cubicBezTo>
                  <a:pt x="16292" y="8205"/>
                  <a:pt x="13435" y="5865"/>
                  <a:pt x="10365" y="3768"/>
                </a:cubicBezTo>
                <a:cubicBezTo>
                  <a:pt x="7915" y="2058"/>
                  <a:pt x="5090" y="1"/>
                  <a:pt x="1991"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1"/>
          <p:cNvSpPr/>
          <p:nvPr/>
        </p:nvSpPr>
        <p:spPr>
          <a:xfrm>
            <a:off x="7789866" y="2732701"/>
            <a:ext cx="1355978" cy="1836022"/>
          </a:xfrm>
          <a:custGeom>
            <a:avLst/>
            <a:gdLst/>
            <a:ahLst/>
            <a:cxnLst/>
            <a:rect l="l" t="t" r="r" b="b"/>
            <a:pathLst>
              <a:path w="50240" h="68026" extrusionOk="0">
                <a:moveTo>
                  <a:pt x="4908" y="0"/>
                </a:moveTo>
                <a:cubicBezTo>
                  <a:pt x="2952" y="0"/>
                  <a:pt x="1228" y="657"/>
                  <a:pt x="882" y="2856"/>
                </a:cubicBezTo>
                <a:cubicBezTo>
                  <a:pt x="609" y="4680"/>
                  <a:pt x="1672" y="6564"/>
                  <a:pt x="2524" y="8084"/>
                </a:cubicBezTo>
                <a:cubicBezTo>
                  <a:pt x="3891" y="10424"/>
                  <a:pt x="5046" y="12886"/>
                  <a:pt x="5958" y="15440"/>
                </a:cubicBezTo>
                <a:cubicBezTo>
                  <a:pt x="6992" y="18449"/>
                  <a:pt x="7569" y="21975"/>
                  <a:pt x="5897" y="24893"/>
                </a:cubicBezTo>
                <a:cubicBezTo>
                  <a:pt x="4803" y="26777"/>
                  <a:pt x="3101" y="28327"/>
                  <a:pt x="2250" y="30364"/>
                </a:cubicBezTo>
                <a:cubicBezTo>
                  <a:pt x="548" y="34346"/>
                  <a:pt x="3952" y="36413"/>
                  <a:pt x="7205" y="37628"/>
                </a:cubicBezTo>
                <a:cubicBezTo>
                  <a:pt x="9454" y="38449"/>
                  <a:pt x="11642" y="39087"/>
                  <a:pt x="13709" y="40364"/>
                </a:cubicBezTo>
                <a:cubicBezTo>
                  <a:pt x="16627" y="42097"/>
                  <a:pt x="18876" y="44741"/>
                  <a:pt x="20183" y="47872"/>
                </a:cubicBezTo>
                <a:cubicBezTo>
                  <a:pt x="21369" y="50638"/>
                  <a:pt x="22281" y="53434"/>
                  <a:pt x="24105" y="55835"/>
                </a:cubicBezTo>
                <a:cubicBezTo>
                  <a:pt x="26050" y="58297"/>
                  <a:pt x="28360" y="60455"/>
                  <a:pt x="30974" y="62158"/>
                </a:cubicBezTo>
                <a:cubicBezTo>
                  <a:pt x="36628" y="66018"/>
                  <a:pt x="43193" y="67142"/>
                  <a:pt x="49850" y="68024"/>
                </a:cubicBezTo>
                <a:cubicBezTo>
                  <a:pt x="49860" y="68025"/>
                  <a:pt x="49869" y="68025"/>
                  <a:pt x="49878" y="68025"/>
                </a:cubicBezTo>
                <a:cubicBezTo>
                  <a:pt x="50214" y="68025"/>
                  <a:pt x="50205" y="67506"/>
                  <a:pt x="49850" y="67446"/>
                </a:cubicBezTo>
                <a:cubicBezTo>
                  <a:pt x="43892" y="66656"/>
                  <a:pt x="37783" y="65744"/>
                  <a:pt x="32585" y="62522"/>
                </a:cubicBezTo>
                <a:cubicBezTo>
                  <a:pt x="30062" y="61003"/>
                  <a:pt x="27752" y="59088"/>
                  <a:pt x="25746" y="56899"/>
                </a:cubicBezTo>
                <a:cubicBezTo>
                  <a:pt x="23618" y="54559"/>
                  <a:pt x="22433" y="51945"/>
                  <a:pt x="21278" y="49027"/>
                </a:cubicBezTo>
                <a:cubicBezTo>
                  <a:pt x="19454" y="44407"/>
                  <a:pt x="16658" y="41033"/>
                  <a:pt x="12098" y="38814"/>
                </a:cubicBezTo>
                <a:cubicBezTo>
                  <a:pt x="9119" y="37355"/>
                  <a:pt x="2311" y="36747"/>
                  <a:pt x="2341" y="32370"/>
                </a:cubicBezTo>
                <a:cubicBezTo>
                  <a:pt x="2372" y="30060"/>
                  <a:pt x="4347" y="28115"/>
                  <a:pt x="5594" y="26352"/>
                </a:cubicBezTo>
                <a:cubicBezTo>
                  <a:pt x="6809" y="24771"/>
                  <a:pt x="7478" y="22887"/>
                  <a:pt x="7508" y="20941"/>
                </a:cubicBezTo>
                <a:cubicBezTo>
                  <a:pt x="7630" y="16260"/>
                  <a:pt x="5229" y="11762"/>
                  <a:pt x="3010" y="7810"/>
                </a:cubicBezTo>
                <a:cubicBezTo>
                  <a:pt x="1885" y="5774"/>
                  <a:pt x="1" y="2005"/>
                  <a:pt x="3283" y="789"/>
                </a:cubicBezTo>
                <a:cubicBezTo>
                  <a:pt x="3853" y="581"/>
                  <a:pt x="4468" y="495"/>
                  <a:pt x="5104" y="495"/>
                </a:cubicBezTo>
                <a:cubicBezTo>
                  <a:pt x="6880" y="495"/>
                  <a:pt x="8813" y="1164"/>
                  <a:pt x="10335" y="1701"/>
                </a:cubicBezTo>
                <a:cubicBezTo>
                  <a:pt x="15685" y="3585"/>
                  <a:pt x="20275" y="6990"/>
                  <a:pt x="24560" y="10637"/>
                </a:cubicBezTo>
                <a:cubicBezTo>
                  <a:pt x="28573" y="14072"/>
                  <a:pt x="32372" y="17719"/>
                  <a:pt x="36324" y="21245"/>
                </a:cubicBezTo>
                <a:cubicBezTo>
                  <a:pt x="40336" y="24801"/>
                  <a:pt x="44652" y="28297"/>
                  <a:pt x="49758" y="30090"/>
                </a:cubicBezTo>
                <a:cubicBezTo>
                  <a:pt x="49795" y="30102"/>
                  <a:pt x="49829" y="30108"/>
                  <a:pt x="49860" y="30108"/>
                </a:cubicBezTo>
                <a:cubicBezTo>
                  <a:pt x="50148" y="30108"/>
                  <a:pt x="50239" y="29653"/>
                  <a:pt x="49910" y="29543"/>
                </a:cubicBezTo>
                <a:cubicBezTo>
                  <a:pt x="44348" y="27598"/>
                  <a:pt x="39728" y="23616"/>
                  <a:pt x="35442" y="19695"/>
                </a:cubicBezTo>
                <a:cubicBezTo>
                  <a:pt x="31582" y="16139"/>
                  <a:pt x="27782" y="12582"/>
                  <a:pt x="23740" y="9209"/>
                </a:cubicBezTo>
                <a:cubicBezTo>
                  <a:pt x="19606" y="5804"/>
                  <a:pt x="15168" y="2704"/>
                  <a:pt x="10062" y="1002"/>
                </a:cubicBezTo>
                <a:cubicBezTo>
                  <a:pt x="8769" y="576"/>
                  <a:pt x="6737" y="0"/>
                  <a:pt x="490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1"/>
          <p:cNvSpPr/>
          <p:nvPr/>
        </p:nvSpPr>
        <p:spPr>
          <a:xfrm>
            <a:off x="7455981" y="2565421"/>
            <a:ext cx="1690330" cy="2224084"/>
          </a:xfrm>
          <a:custGeom>
            <a:avLst/>
            <a:gdLst/>
            <a:ahLst/>
            <a:cxnLst/>
            <a:rect l="l" t="t" r="r" b="b"/>
            <a:pathLst>
              <a:path w="62628" h="82404" extrusionOk="0">
                <a:moveTo>
                  <a:pt x="13662" y="0"/>
                </a:moveTo>
                <a:cubicBezTo>
                  <a:pt x="12934" y="0"/>
                  <a:pt x="12218" y="124"/>
                  <a:pt x="11551" y="452"/>
                </a:cubicBezTo>
                <a:cubicBezTo>
                  <a:pt x="6900" y="2762"/>
                  <a:pt x="8876" y="10270"/>
                  <a:pt x="8907" y="14221"/>
                </a:cubicBezTo>
                <a:cubicBezTo>
                  <a:pt x="8937" y="17899"/>
                  <a:pt x="7417" y="20817"/>
                  <a:pt x="5259" y="23674"/>
                </a:cubicBezTo>
                <a:cubicBezTo>
                  <a:pt x="3922" y="25437"/>
                  <a:pt x="2432" y="27139"/>
                  <a:pt x="1581" y="29237"/>
                </a:cubicBezTo>
                <a:cubicBezTo>
                  <a:pt x="1" y="33127"/>
                  <a:pt x="335" y="38629"/>
                  <a:pt x="2888" y="42063"/>
                </a:cubicBezTo>
                <a:cubicBezTo>
                  <a:pt x="5837" y="45984"/>
                  <a:pt x="11034" y="47474"/>
                  <a:pt x="15442" y="49054"/>
                </a:cubicBezTo>
                <a:cubicBezTo>
                  <a:pt x="18664" y="50209"/>
                  <a:pt x="21582" y="51668"/>
                  <a:pt x="23952" y="54191"/>
                </a:cubicBezTo>
                <a:cubicBezTo>
                  <a:pt x="26263" y="56653"/>
                  <a:pt x="27965" y="59571"/>
                  <a:pt x="29849" y="62337"/>
                </a:cubicBezTo>
                <a:cubicBezTo>
                  <a:pt x="37357" y="73492"/>
                  <a:pt x="49242" y="79602"/>
                  <a:pt x="62129" y="82398"/>
                </a:cubicBezTo>
                <a:cubicBezTo>
                  <a:pt x="62149" y="82402"/>
                  <a:pt x="62167" y="82403"/>
                  <a:pt x="62185" y="82403"/>
                </a:cubicBezTo>
                <a:cubicBezTo>
                  <a:pt x="62509" y="82403"/>
                  <a:pt x="62627" y="81909"/>
                  <a:pt x="62281" y="81851"/>
                </a:cubicBezTo>
                <a:cubicBezTo>
                  <a:pt x="51157" y="79420"/>
                  <a:pt x="40427" y="74556"/>
                  <a:pt x="33010" y="65650"/>
                </a:cubicBezTo>
                <a:cubicBezTo>
                  <a:pt x="29333" y="61213"/>
                  <a:pt x="26962" y="55589"/>
                  <a:pt x="22372" y="51942"/>
                </a:cubicBezTo>
                <a:cubicBezTo>
                  <a:pt x="18147" y="48598"/>
                  <a:pt x="12524" y="47899"/>
                  <a:pt x="7873" y="45346"/>
                </a:cubicBezTo>
                <a:cubicBezTo>
                  <a:pt x="3283" y="42854"/>
                  <a:pt x="1186" y="39085"/>
                  <a:pt x="1277" y="33826"/>
                </a:cubicBezTo>
                <a:cubicBezTo>
                  <a:pt x="1368" y="28142"/>
                  <a:pt x="5593" y="25133"/>
                  <a:pt x="8056" y="20483"/>
                </a:cubicBezTo>
                <a:cubicBezTo>
                  <a:pt x="10852" y="15163"/>
                  <a:pt x="7843" y="9479"/>
                  <a:pt x="9575" y="4039"/>
                </a:cubicBezTo>
                <a:cubicBezTo>
                  <a:pt x="10384" y="1501"/>
                  <a:pt x="12074" y="679"/>
                  <a:pt x="14075" y="679"/>
                </a:cubicBezTo>
                <a:cubicBezTo>
                  <a:pt x="16964" y="679"/>
                  <a:pt x="20502" y="2391"/>
                  <a:pt x="22980" y="3127"/>
                </a:cubicBezTo>
                <a:cubicBezTo>
                  <a:pt x="26475" y="4130"/>
                  <a:pt x="29880" y="5376"/>
                  <a:pt x="33162" y="6865"/>
                </a:cubicBezTo>
                <a:cubicBezTo>
                  <a:pt x="36354" y="8294"/>
                  <a:pt x="39242" y="10178"/>
                  <a:pt x="42311" y="11850"/>
                </a:cubicBezTo>
                <a:cubicBezTo>
                  <a:pt x="48482" y="15224"/>
                  <a:pt x="55290" y="17261"/>
                  <a:pt x="62129" y="18689"/>
                </a:cubicBezTo>
                <a:cubicBezTo>
                  <a:pt x="62149" y="18692"/>
                  <a:pt x="62167" y="18694"/>
                  <a:pt x="62185" y="18694"/>
                </a:cubicBezTo>
                <a:cubicBezTo>
                  <a:pt x="62509" y="18694"/>
                  <a:pt x="62627" y="18200"/>
                  <a:pt x="62281" y="18142"/>
                </a:cubicBezTo>
                <a:cubicBezTo>
                  <a:pt x="55290" y="16653"/>
                  <a:pt x="48299" y="14586"/>
                  <a:pt x="42038" y="11060"/>
                </a:cubicBezTo>
                <a:cubicBezTo>
                  <a:pt x="39181" y="9449"/>
                  <a:pt x="36445" y="7716"/>
                  <a:pt x="33466" y="6349"/>
                </a:cubicBezTo>
                <a:cubicBezTo>
                  <a:pt x="30609" y="5072"/>
                  <a:pt x="27691" y="3978"/>
                  <a:pt x="24712" y="3066"/>
                </a:cubicBezTo>
                <a:cubicBezTo>
                  <a:pt x="22098" y="2245"/>
                  <a:pt x="19515" y="1364"/>
                  <a:pt x="16901" y="573"/>
                </a:cubicBezTo>
                <a:cubicBezTo>
                  <a:pt x="15878" y="281"/>
                  <a:pt x="14757" y="0"/>
                  <a:pt x="13662"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1"/>
          <p:cNvSpPr/>
          <p:nvPr/>
        </p:nvSpPr>
        <p:spPr>
          <a:xfrm>
            <a:off x="8565946" y="863498"/>
            <a:ext cx="580474" cy="901925"/>
          </a:xfrm>
          <a:custGeom>
            <a:avLst/>
            <a:gdLst/>
            <a:ahLst/>
            <a:cxnLst/>
            <a:rect l="l" t="t" r="r" b="b"/>
            <a:pathLst>
              <a:path w="21507" h="33417" extrusionOk="0">
                <a:moveTo>
                  <a:pt x="21076" y="1"/>
                </a:moveTo>
                <a:cubicBezTo>
                  <a:pt x="21010" y="1"/>
                  <a:pt x="20941" y="31"/>
                  <a:pt x="20882" y="106"/>
                </a:cubicBezTo>
                <a:cubicBezTo>
                  <a:pt x="17386" y="4513"/>
                  <a:pt x="12797" y="7826"/>
                  <a:pt x="8420" y="11352"/>
                </a:cubicBezTo>
                <a:cubicBezTo>
                  <a:pt x="5562" y="13632"/>
                  <a:pt x="1489" y="16276"/>
                  <a:pt x="1064" y="20258"/>
                </a:cubicBezTo>
                <a:cubicBezTo>
                  <a:pt x="638" y="24635"/>
                  <a:pt x="4012" y="28556"/>
                  <a:pt x="7386" y="30866"/>
                </a:cubicBezTo>
                <a:cubicBezTo>
                  <a:pt x="9866" y="32578"/>
                  <a:pt x="12487" y="33416"/>
                  <a:pt x="15173" y="33416"/>
                </a:cubicBezTo>
                <a:cubicBezTo>
                  <a:pt x="17162" y="33416"/>
                  <a:pt x="19186" y="32957"/>
                  <a:pt x="21216" y="32051"/>
                </a:cubicBezTo>
                <a:cubicBezTo>
                  <a:pt x="21506" y="31920"/>
                  <a:pt x="21339" y="31536"/>
                  <a:pt x="21071" y="31536"/>
                </a:cubicBezTo>
                <a:cubicBezTo>
                  <a:pt x="21030" y="31536"/>
                  <a:pt x="20987" y="31545"/>
                  <a:pt x="20943" y="31565"/>
                </a:cubicBezTo>
                <a:cubicBezTo>
                  <a:pt x="19032" y="32408"/>
                  <a:pt x="17121" y="32819"/>
                  <a:pt x="15255" y="32819"/>
                </a:cubicBezTo>
                <a:cubicBezTo>
                  <a:pt x="12074" y="32819"/>
                  <a:pt x="9023" y="31626"/>
                  <a:pt x="6322" y="29346"/>
                </a:cubicBezTo>
                <a:cubicBezTo>
                  <a:pt x="3009" y="26611"/>
                  <a:pt x="0" y="21747"/>
                  <a:pt x="2644" y="17553"/>
                </a:cubicBezTo>
                <a:cubicBezTo>
                  <a:pt x="4681" y="14361"/>
                  <a:pt x="8450" y="12051"/>
                  <a:pt x="11398" y="9741"/>
                </a:cubicBezTo>
                <a:cubicBezTo>
                  <a:pt x="14924" y="6945"/>
                  <a:pt x="18481" y="4057"/>
                  <a:pt x="21277" y="501"/>
                </a:cubicBezTo>
                <a:cubicBezTo>
                  <a:pt x="21461" y="294"/>
                  <a:pt x="21280" y="1"/>
                  <a:pt x="2107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1"/>
          <p:cNvSpPr/>
          <p:nvPr/>
        </p:nvSpPr>
        <p:spPr>
          <a:xfrm>
            <a:off x="8033526" y="135"/>
            <a:ext cx="1111637" cy="2046868"/>
          </a:xfrm>
          <a:custGeom>
            <a:avLst/>
            <a:gdLst/>
            <a:ahLst/>
            <a:cxnLst/>
            <a:rect l="l" t="t" r="r" b="b"/>
            <a:pathLst>
              <a:path w="41187" h="75838" extrusionOk="0">
                <a:moveTo>
                  <a:pt x="40576" y="1"/>
                </a:moveTo>
                <a:cubicBezTo>
                  <a:pt x="40465" y="1"/>
                  <a:pt x="40354" y="64"/>
                  <a:pt x="40305" y="210"/>
                </a:cubicBezTo>
                <a:cubicBezTo>
                  <a:pt x="38056" y="8964"/>
                  <a:pt x="39120" y="18265"/>
                  <a:pt x="34469" y="26350"/>
                </a:cubicBezTo>
                <a:cubicBezTo>
                  <a:pt x="29727" y="34618"/>
                  <a:pt x="21794" y="39511"/>
                  <a:pt x="13162" y="42916"/>
                </a:cubicBezTo>
                <a:cubicBezTo>
                  <a:pt x="9757" y="44283"/>
                  <a:pt x="6049" y="45590"/>
                  <a:pt x="3344" y="48204"/>
                </a:cubicBezTo>
                <a:cubicBezTo>
                  <a:pt x="1794" y="49724"/>
                  <a:pt x="0" y="52034"/>
                  <a:pt x="2371" y="53615"/>
                </a:cubicBezTo>
                <a:cubicBezTo>
                  <a:pt x="3769" y="54557"/>
                  <a:pt x="5502" y="54952"/>
                  <a:pt x="6991" y="55712"/>
                </a:cubicBezTo>
                <a:cubicBezTo>
                  <a:pt x="8693" y="56624"/>
                  <a:pt x="10031" y="58053"/>
                  <a:pt x="10760" y="59815"/>
                </a:cubicBezTo>
                <a:cubicBezTo>
                  <a:pt x="12280" y="63037"/>
                  <a:pt x="13709" y="66047"/>
                  <a:pt x="16384" y="68509"/>
                </a:cubicBezTo>
                <a:cubicBezTo>
                  <a:pt x="22352" y="73998"/>
                  <a:pt x="30954" y="75838"/>
                  <a:pt x="38929" y="75838"/>
                </a:cubicBezTo>
                <a:cubicBezTo>
                  <a:pt x="39565" y="75838"/>
                  <a:pt x="40196" y="75826"/>
                  <a:pt x="40822" y="75804"/>
                </a:cubicBezTo>
                <a:cubicBezTo>
                  <a:pt x="41186" y="75804"/>
                  <a:pt x="41186" y="75226"/>
                  <a:pt x="40822" y="75226"/>
                </a:cubicBezTo>
                <a:cubicBezTo>
                  <a:pt x="40171" y="75251"/>
                  <a:pt x="39514" y="75264"/>
                  <a:pt x="38854" y="75264"/>
                </a:cubicBezTo>
                <a:cubicBezTo>
                  <a:pt x="31374" y="75264"/>
                  <a:pt x="23406" y="73614"/>
                  <a:pt x="17569" y="68782"/>
                </a:cubicBezTo>
                <a:cubicBezTo>
                  <a:pt x="14621" y="66351"/>
                  <a:pt x="12979" y="63311"/>
                  <a:pt x="11429" y="59907"/>
                </a:cubicBezTo>
                <a:cubicBezTo>
                  <a:pt x="10183" y="57171"/>
                  <a:pt x="8450" y="55651"/>
                  <a:pt x="5684" y="54496"/>
                </a:cubicBezTo>
                <a:cubicBezTo>
                  <a:pt x="4347" y="53949"/>
                  <a:pt x="1459" y="53280"/>
                  <a:pt x="1794" y="51366"/>
                </a:cubicBezTo>
                <a:cubicBezTo>
                  <a:pt x="2098" y="49420"/>
                  <a:pt x="4894" y="47536"/>
                  <a:pt x="6444" y="46593"/>
                </a:cubicBezTo>
                <a:cubicBezTo>
                  <a:pt x="9727" y="44648"/>
                  <a:pt x="13435" y="43554"/>
                  <a:pt x="16900" y="42004"/>
                </a:cubicBezTo>
                <a:cubicBezTo>
                  <a:pt x="24286" y="38660"/>
                  <a:pt x="30882" y="33797"/>
                  <a:pt x="34955" y="26654"/>
                </a:cubicBezTo>
                <a:cubicBezTo>
                  <a:pt x="39636" y="18478"/>
                  <a:pt x="38572" y="9207"/>
                  <a:pt x="40852" y="362"/>
                </a:cubicBezTo>
                <a:cubicBezTo>
                  <a:pt x="40907" y="143"/>
                  <a:pt x="40743" y="1"/>
                  <a:pt x="4057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1"/>
          <p:cNvSpPr/>
          <p:nvPr/>
        </p:nvSpPr>
        <p:spPr>
          <a:xfrm>
            <a:off x="7319792" y="486"/>
            <a:ext cx="1826521" cy="2556817"/>
          </a:xfrm>
          <a:custGeom>
            <a:avLst/>
            <a:gdLst/>
            <a:ahLst/>
            <a:cxnLst/>
            <a:rect l="l" t="t" r="r" b="b"/>
            <a:pathLst>
              <a:path w="67674" h="94732" extrusionOk="0">
                <a:moveTo>
                  <a:pt x="51678" y="1"/>
                </a:moveTo>
                <a:cubicBezTo>
                  <a:pt x="51563" y="1"/>
                  <a:pt x="51449" y="61"/>
                  <a:pt x="51400" y="197"/>
                </a:cubicBezTo>
                <a:cubicBezTo>
                  <a:pt x="49546" y="6549"/>
                  <a:pt x="46841" y="12173"/>
                  <a:pt x="42251" y="17006"/>
                </a:cubicBezTo>
                <a:cubicBezTo>
                  <a:pt x="38421" y="21018"/>
                  <a:pt x="34014" y="24483"/>
                  <a:pt x="29211" y="27279"/>
                </a:cubicBezTo>
                <a:cubicBezTo>
                  <a:pt x="22220" y="31383"/>
                  <a:pt x="14044" y="33845"/>
                  <a:pt x="7995" y="39468"/>
                </a:cubicBezTo>
                <a:cubicBezTo>
                  <a:pt x="2433" y="44605"/>
                  <a:pt x="1" y="53723"/>
                  <a:pt x="5685" y="59772"/>
                </a:cubicBezTo>
                <a:cubicBezTo>
                  <a:pt x="8968" y="63237"/>
                  <a:pt x="13497" y="65183"/>
                  <a:pt x="17023" y="68374"/>
                </a:cubicBezTo>
                <a:cubicBezTo>
                  <a:pt x="21217" y="72173"/>
                  <a:pt x="24348" y="77006"/>
                  <a:pt x="28786" y="80563"/>
                </a:cubicBezTo>
                <a:cubicBezTo>
                  <a:pt x="33831" y="84605"/>
                  <a:pt x="40123" y="86824"/>
                  <a:pt x="46263" y="88709"/>
                </a:cubicBezTo>
                <a:cubicBezTo>
                  <a:pt x="53163" y="90836"/>
                  <a:pt x="60063" y="93298"/>
                  <a:pt x="67175" y="94727"/>
                </a:cubicBezTo>
                <a:cubicBezTo>
                  <a:pt x="67195" y="94730"/>
                  <a:pt x="67213" y="94732"/>
                  <a:pt x="67231" y="94732"/>
                </a:cubicBezTo>
                <a:cubicBezTo>
                  <a:pt x="67555" y="94732"/>
                  <a:pt x="67673" y="94236"/>
                  <a:pt x="67327" y="94149"/>
                </a:cubicBezTo>
                <a:cubicBezTo>
                  <a:pt x="61248" y="92934"/>
                  <a:pt x="55443" y="90867"/>
                  <a:pt x="49516" y="89104"/>
                </a:cubicBezTo>
                <a:cubicBezTo>
                  <a:pt x="43771" y="87402"/>
                  <a:pt x="37965" y="85669"/>
                  <a:pt x="32798" y="82599"/>
                </a:cubicBezTo>
                <a:cubicBezTo>
                  <a:pt x="27661" y="79590"/>
                  <a:pt x="24196" y="75061"/>
                  <a:pt x="20214" y="70775"/>
                </a:cubicBezTo>
                <a:cubicBezTo>
                  <a:pt x="16931" y="67219"/>
                  <a:pt x="13071" y="64818"/>
                  <a:pt x="9180" y="61991"/>
                </a:cubicBezTo>
                <a:cubicBezTo>
                  <a:pt x="5077" y="59012"/>
                  <a:pt x="2554" y="55243"/>
                  <a:pt x="3071" y="49954"/>
                </a:cubicBezTo>
                <a:cubicBezTo>
                  <a:pt x="3496" y="45760"/>
                  <a:pt x="5746" y="42203"/>
                  <a:pt x="8877" y="39437"/>
                </a:cubicBezTo>
                <a:cubicBezTo>
                  <a:pt x="15016" y="34027"/>
                  <a:pt x="23102" y="31656"/>
                  <a:pt x="30032" y="27462"/>
                </a:cubicBezTo>
                <a:cubicBezTo>
                  <a:pt x="34926" y="24544"/>
                  <a:pt x="39394" y="20927"/>
                  <a:pt x="43284" y="16732"/>
                </a:cubicBezTo>
                <a:cubicBezTo>
                  <a:pt x="47601" y="11990"/>
                  <a:pt x="50154" y="6489"/>
                  <a:pt x="51978" y="349"/>
                </a:cubicBezTo>
                <a:cubicBezTo>
                  <a:pt x="52014" y="132"/>
                  <a:pt x="51845" y="1"/>
                  <a:pt x="51678"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1"/>
          <p:cNvSpPr/>
          <p:nvPr/>
        </p:nvSpPr>
        <p:spPr>
          <a:xfrm>
            <a:off x="7535572" y="135"/>
            <a:ext cx="1609603" cy="2328184"/>
          </a:xfrm>
          <a:custGeom>
            <a:avLst/>
            <a:gdLst/>
            <a:ahLst/>
            <a:cxnLst/>
            <a:rect l="l" t="t" r="r" b="b"/>
            <a:pathLst>
              <a:path w="59637" h="86261" extrusionOk="0">
                <a:moveTo>
                  <a:pt x="48170" y="1"/>
                </a:moveTo>
                <a:cubicBezTo>
                  <a:pt x="48061" y="1"/>
                  <a:pt x="47958" y="64"/>
                  <a:pt x="47934" y="210"/>
                </a:cubicBezTo>
                <a:cubicBezTo>
                  <a:pt x="47509" y="2885"/>
                  <a:pt x="47296" y="5620"/>
                  <a:pt x="46566" y="8204"/>
                </a:cubicBezTo>
                <a:cubicBezTo>
                  <a:pt x="45806" y="10939"/>
                  <a:pt x="44347" y="13523"/>
                  <a:pt x="42706" y="15863"/>
                </a:cubicBezTo>
                <a:cubicBezTo>
                  <a:pt x="39514" y="20453"/>
                  <a:pt x="35289" y="24313"/>
                  <a:pt x="30852" y="27687"/>
                </a:cubicBezTo>
                <a:cubicBezTo>
                  <a:pt x="26323" y="31092"/>
                  <a:pt x="21459" y="33979"/>
                  <a:pt x="16566" y="36806"/>
                </a:cubicBezTo>
                <a:cubicBezTo>
                  <a:pt x="12766" y="38995"/>
                  <a:pt x="8572" y="40727"/>
                  <a:pt x="5167" y="43523"/>
                </a:cubicBezTo>
                <a:cubicBezTo>
                  <a:pt x="3009" y="45256"/>
                  <a:pt x="0" y="48782"/>
                  <a:pt x="882" y="51852"/>
                </a:cubicBezTo>
                <a:cubicBezTo>
                  <a:pt x="1216" y="52916"/>
                  <a:pt x="2037" y="53645"/>
                  <a:pt x="2918" y="54223"/>
                </a:cubicBezTo>
                <a:cubicBezTo>
                  <a:pt x="4772" y="55499"/>
                  <a:pt x="6778" y="56442"/>
                  <a:pt x="8602" y="57749"/>
                </a:cubicBezTo>
                <a:cubicBezTo>
                  <a:pt x="12979" y="60910"/>
                  <a:pt x="16323" y="64983"/>
                  <a:pt x="19393" y="69360"/>
                </a:cubicBezTo>
                <a:cubicBezTo>
                  <a:pt x="21551" y="72399"/>
                  <a:pt x="23921" y="75348"/>
                  <a:pt x="26931" y="77567"/>
                </a:cubicBezTo>
                <a:cubicBezTo>
                  <a:pt x="30821" y="80454"/>
                  <a:pt x="35472" y="81852"/>
                  <a:pt x="40092" y="83038"/>
                </a:cubicBezTo>
                <a:cubicBezTo>
                  <a:pt x="46414" y="84588"/>
                  <a:pt x="52797" y="85652"/>
                  <a:pt x="59272" y="86260"/>
                </a:cubicBezTo>
                <a:cubicBezTo>
                  <a:pt x="59281" y="86260"/>
                  <a:pt x="59290" y="86261"/>
                  <a:pt x="59299" y="86261"/>
                </a:cubicBezTo>
                <a:cubicBezTo>
                  <a:pt x="59636" y="86261"/>
                  <a:pt x="59627" y="85712"/>
                  <a:pt x="59272" y="85682"/>
                </a:cubicBezTo>
                <a:cubicBezTo>
                  <a:pt x="53345" y="85135"/>
                  <a:pt x="47448" y="84193"/>
                  <a:pt x="41642" y="82825"/>
                </a:cubicBezTo>
                <a:cubicBezTo>
                  <a:pt x="37204" y="81761"/>
                  <a:pt x="32645" y="80545"/>
                  <a:pt x="28724" y="78114"/>
                </a:cubicBezTo>
                <a:cubicBezTo>
                  <a:pt x="21490" y="73585"/>
                  <a:pt x="18146" y="65196"/>
                  <a:pt x="11854" y="59633"/>
                </a:cubicBezTo>
                <a:cubicBezTo>
                  <a:pt x="10304" y="58235"/>
                  <a:pt x="8602" y="56989"/>
                  <a:pt x="6809" y="55864"/>
                </a:cubicBezTo>
                <a:cubicBezTo>
                  <a:pt x="5319" y="54952"/>
                  <a:pt x="3404" y="54223"/>
                  <a:pt x="2158" y="52885"/>
                </a:cubicBezTo>
                <a:cubicBezTo>
                  <a:pt x="608" y="51214"/>
                  <a:pt x="1641" y="48903"/>
                  <a:pt x="2644" y="47201"/>
                </a:cubicBezTo>
                <a:cubicBezTo>
                  <a:pt x="3830" y="45165"/>
                  <a:pt x="5714" y="43675"/>
                  <a:pt x="7690" y="42399"/>
                </a:cubicBezTo>
                <a:cubicBezTo>
                  <a:pt x="11490" y="39967"/>
                  <a:pt x="15654" y="38022"/>
                  <a:pt x="19544" y="35712"/>
                </a:cubicBezTo>
                <a:cubicBezTo>
                  <a:pt x="24043" y="33067"/>
                  <a:pt x="28450" y="30301"/>
                  <a:pt x="32554" y="27079"/>
                </a:cubicBezTo>
                <a:cubicBezTo>
                  <a:pt x="36718" y="23797"/>
                  <a:pt x="40578" y="20028"/>
                  <a:pt x="43557" y="15620"/>
                </a:cubicBezTo>
                <a:cubicBezTo>
                  <a:pt x="44955" y="13614"/>
                  <a:pt x="46050" y="11456"/>
                  <a:pt x="46870" y="9176"/>
                </a:cubicBezTo>
                <a:cubicBezTo>
                  <a:pt x="47813" y="6350"/>
                  <a:pt x="48025" y="3280"/>
                  <a:pt x="48481" y="362"/>
                </a:cubicBezTo>
                <a:cubicBezTo>
                  <a:pt x="48518" y="143"/>
                  <a:pt x="48335" y="1"/>
                  <a:pt x="48170"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1"/>
          <p:cNvSpPr/>
          <p:nvPr/>
        </p:nvSpPr>
        <p:spPr>
          <a:xfrm>
            <a:off x="7657807" y="135"/>
            <a:ext cx="1488499" cy="2212613"/>
          </a:xfrm>
          <a:custGeom>
            <a:avLst/>
            <a:gdLst/>
            <a:ahLst/>
            <a:cxnLst/>
            <a:rect l="l" t="t" r="r" b="b"/>
            <a:pathLst>
              <a:path w="55150" h="81979" extrusionOk="0">
                <a:moveTo>
                  <a:pt x="48544" y="1"/>
                </a:moveTo>
                <a:cubicBezTo>
                  <a:pt x="48430" y="1"/>
                  <a:pt x="48323" y="64"/>
                  <a:pt x="48299" y="210"/>
                </a:cubicBezTo>
                <a:cubicBezTo>
                  <a:pt x="47174" y="6107"/>
                  <a:pt x="47326" y="12094"/>
                  <a:pt x="44560" y="17566"/>
                </a:cubicBezTo>
                <a:cubicBezTo>
                  <a:pt x="42250" y="22095"/>
                  <a:pt x="38755" y="25955"/>
                  <a:pt x="34925" y="29268"/>
                </a:cubicBezTo>
                <a:cubicBezTo>
                  <a:pt x="28846" y="34557"/>
                  <a:pt x="21885" y="37870"/>
                  <a:pt x="15015" y="41852"/>
                </a:cubicBezTo>
                <a:cubicBezTo>
                  <a:pt x="12280" y="43463"/>
                  <a:pt x="2462" y="48752"/>
                  <a:pt x="6018" y="53220"/>
                </a:cubicBezTo>
                <a:cubicBezTo>
                  <a:pt x="6991" y="54405"/>
                  <a:pt x="8602" y="54922"/>
                  <a:pt x="10000" y="55378"/>
                </a:cubicBezTo>
                <a:cubicBezTo>
                  <a:pt x="12310" y="56138"/>
                  <a:pt x="14347" y="56746"/>
                  <a:pt x="15836" y="58812"/>
                </a:cubicBezTo>
                <a:cubicBezTo>
                  <a:pt x="18693" y="62764"/>
                  <a:pt x="19332" y="67718"/>
                  <a:pt x="22918" y="71275"/>
                </a:cubicBezTo>
                <a:cubicBezTo>
                  <a:pt x="26505" y="74831"/>
                  <a:pt x="31338" y="76655"/>
                  <a:pt x="36141" y="77962"/>
                </a:cubicBezTo>
                <a:cubicBezTo>
                  <a:pt x="42220" y="79603"/>
                  <a:pt x="48420" y="80940"/>
                  <a:pt x="54651" y="81974"/>
                </a:cubicBezTo>
                <a:cubicBezTo>
                  <a:pt x="54670" y="81977"/>
                  <a:pt x="54687" y="81978"/>
                  <a:pt x="54705" y="81978"/>
                </a:cubicBezTo>
                <a:cubicBezTo>
                  <a:pt x="55030" y="81978"/>
                  <a:pt x="55150" y="81456"/>
                  <a:pt x="54803" y="81427"/>
                </a:cubicBezTo>
                <a:cubicBezTo>
                  <a:pt x="49423" y="80545"/>
                  <a:pt x="44074" y="79329"/>
                  <a:pt x="38785" y="78022"/>
                </a:cubicBezTo>
                <a:cubicBezTo>
                  <a:pt x="34195" y="76928"/>
                  <a:pt x="29484" y="75591"/>
                  <a:pt x="25624" y="72794"/>
                </a:cubicBezTo>
                <a:cubicBezTo>
                  <a:pt x="23557" y="71335"/>
                  <a:pt x="21824" y="69451"/>
                  <a:pt x="20578" y="67262"/>
                </a:cubicBezTo>
                <a:cubicBezTo>
                  <a:pt x="19362" y="65074"/>
                  <a:pt x="18633" y="62673"/>
                  <a:pt x="17478" y="60454"/>
                </a:cubicBezTo>
                <a:cubicBezTo>
                  <a:pt x="16718" y="58934"/>
                  <a:pt x="15684" y="57323"/>
                  <a:pt x="14195" y="56381"/>
                </a:cubicBezTo>
                <a:cubicBezTo>
                  <a:pt x="12645" y="55439"/>
                  <a:pt x="10760" y="55104"/>
                  <a:pt x="9088" y="54466"/>
                </a:cubicBezTo>
                <a:cubicBezTo>
                  <a:pt x="0" y="51001"/>
                  <a:pt x="13678" y="43220"/>
                  <a:pt x="17113" y="41335"/>
                </a:cubicBezTo>
                <a:cubicBezTo>
                  <a:pt x="23557" y="37779"/>
                  <a:pt x="29970" y="34405"/>
                  <a:pt x="35563" y="29481"/>
                </a:cubicBezTo>
                <a:cubicBezTo>
                  <a:pt x="39332" y="26198"/>
                  <a:pt x="42767" y="22338"/>
                  <a:pt x="45046" y="17870"/>
                </a:cubicBezTo>
                <a:cubicBezTo>
                  <a:pt x="47873" y="12338"/>
                  <a:pt x="47721" y="6319"/>
                  <a:pt x="48846" y="362"/>
                </a:cubicBezTo>
                <a:cubicBezTo>
                  <a:pt x="48901" y="143"/>
                  <a:pt x="48715" y="1"/>
                  <a:pt x="48544"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1"/>
          <p:cNvSpPr/>
          <p:nvPr/>
        </p:nvSpPr>
        <p:spPr>
          <a:xfrm>
            <a:off x="4881269" y="648"/>
            <a:ext cx="1227451" cy="195408"/>
          </a:xfrm>
          <a:custGeom>
            <a:avLst/>
            <a:gdLst/>
            <a:ahLst/>
            <a:cxnLst/>
            <a:rect l="l" t="t" r="r" b="b"/>
            <a:pathLst>
              <a:path w="45478" h="7240" extrusionOk="0">
                <a:moveTo>
                  <a:pt x="8138" y="0"/>
                </a:moveTo>
                <a:cubicBezTo>
                  <a:pt x="8092" y="0"/>
                  <a:pt x="8043" y="12"/>
                  <a:pt x="7994" y="39"/>
                </a:cubicBezTo>
                <a:cubicBezTo>
                  <a:pt x="6596" y="707"/>
                  <a:pt x="0" y="4173"/>
                  <a:pt x="2523" y="6543"/>
                </a:cubicBezTo>
                <a:cubicBezTo>
                  <a:pt x="3126" y="7105"/>
                  <a:pt x="4112" y="7239"/>
                  <a:pt x="5026" y="7239"/>
                </a:cubicBezTo>
                <a:cubicBezTo>
                  <a:pt x="5448" y="7239"/>
                  <a:pt x="5855" y="7211"/>
                  <a:pt x="6201" y="7182"/>
                </a:cubicBezTo>
                <a:cubicBezTo>
                  <a:pt x="8785" y="6999"/>
                  <a:pt x="11307" y="6331"/>
                  <a:pt x="13861" y="6118"/>
                </a:cubicBezTo>
                <a:cubicBezTo>
                  <a:pt x="16016" y="5941"/>
                  <a:pt x="18167" y="5925"/>
                  <a:pt x="20315" y="5925"/>
                </a:cubicBezTo>
                <a:cubicBezTo>
                  <a:pt x="20792" y="5925"/>
                  <a:pt x="21269" y="5926"/>
                  <a:pt x="21745" y="5926"/>
                </a:cubicBezTo>
                <a:cubicBezTo>
                  <a:pt x="25023" y="5926"/>
                  <a:pt x="28292" y="5888"/>
                  <a:pt x="31551" y="5297"/>
                </a:cubicBezTo>
                <a:cubicBezTo>
                  <a:pt x="36323" y="4416"/>
                  <a:pt x="41338" y="3534"/>
                  <a:pt x="45259" y="464"/>
                </a:cubicBezTo>
                <a:cubicBezTo>
                  <a:pt x="45478" y="294"/>
                  <a:pt x="45270" y="8"/>
                  <a:pt x="45038" y="8"/>
                </a:cubicBezTo>
                <a:cubicBezTo>
                  <a:pt x="44979" y="8"/>
                  <a:pt x="44919" y="26"/>
                  <a:pt x="44864" y="69"/>
                </a:cubicBezTo>
                <a:cubicBezTo>
                  <a:pt x="41460" y="2714"/>
                  <a:pt x="37144" y="3625"/>
                  <a:pt x="33010" y="4446"/>
                </a:cubicBezTo>
                <a:cubicBezTo>
                  <a:pt x="28731" y="5269"/>
                  <a:pt x="24502" y="5424"/>
                  <a:pt x="20165" y="5424"/>
                </a:cubicBezTo>
                <a:cubicBezTo>
                  <a:pt x="19696" y="5424"/>
                  <a:pt x="19226" y="5422"/>
                  <a:pt x="18754" y="5419"/>
                </a:cubicBezTo>
                <a:cubicBezTo>
                  <a:pt x="18521" y="5416"/>
                  <a:pt x="18288" y="5414"/>
                  <a:pt x="18055" y="5414"/>
                </a:cubicBezTo>
                <a:cubicBezTo>
                  <a:pt x="15984" y="5414"/>
                  <a:pt x="13934" y="5535"/>
                  <a:pt x="11885" y="5753"/>
                </a:cubicBezTo>
                <a:cubicBezTo>
                  <a:pt x="10031" y="5996"/>
                  <a:pt x="8237" y="6422"/>
                  <a:pt x="6383" y="6604"/>
                </a:cubicBezTo>
                <a:cubicBezTo>
                  <a:pt x="6044" y="6634"/>
                  <a:pt x="5624" y="6666"/>
                  <a:pt x="5191" y="6666"/>
                </a:cubicBezTo>
                <a:cubicBezTo>
                  <a:pt x="3881" y="6666"/>
                  <a:pt x="2454" y="6372"/>
                  <a:pt x="2797" y="4841"/>
                </a:cubicBezTo>
                <a:cubicBezTo>
                  <a:pt x="3253" y="2805"/>
                  <a:pt x="6596" y="1346"/>
                  <a:pt x="8298" y="525"/>
                </a:cubicBezTo>
                <a:cubicBezTo>
                  <a:pt x="8583" y="395"/>
                  <a:pt x="8404" y="0"/>
                  <a:pt x="813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1"/>
          <p:cNvSpPr/>
          <p:nvPr/>
        </p:nvSpPr>
        <p:spPr>
          <a:xfrm>
            <a:off x="4587571" y="270"/>
            <a:ext cx="1781259" cy="462663"/>
          </a:xfrm>
          <a:custGeom>
            <a:avLst/>
            <a:gdLst/>
            <a:ahLst/>
            <a:cxnLst/>
            <a:rect l="l" t="t" r="r" b="b"/>
            <a:pathLst>
              <a:path w="65997" h="17142" extrusionOk="0">
                <a:moveTo>
                  <a:pt x="9578" y="0"/>
                </a:moveTo>
                <a:cubicBezTo>
                  <a:pt x="9528" y="0"/>
                  <a:pt x="9476" y="16"/>
                  <a:pt x="9423" y="53"/>
                </a:cubicBezTo>
                <a:cubicBezTo>
                  <a:pt x="5229" y="2880"/>
                  <a:pt x="1672" y="7013"/>
                  <a:pt x="1095" y="12181"/>
                </a:cubicBezTo>
                <a:cubicBezTo>
                  <a:pt x="882" y="14004"/>
                  <a:pt x="912" y="16041"/>
                  <a:pt x="2858" y="16862"/>
                </a:cubicBezTo>
                <a:cubicBezTo>
                  <a:pt x="3316" y="17058"/>
                  <a:pt x="3785" y="17141"/>
                  <a:pt x="4256" y="17141"/>
                </a:cubicBezTo>
                <a:cubicBezTo>
                  <a:pt x="5751" y="17141"/>
                  <a:pt x="7263" y="16302"/>
                  <a:pt x="8511" y="15585"/>
                </a:cubicBezTo>
                <a:cubicBezTo>
                  <a:pt x="11156" y="13944"/>
                  <a:pt x="14104" y="12880"/>
                  <a:pt x="17174" y="12393"/>
                </a:cubicBezTo>
                <a:cubicBezTo>
                  <a:pt x="20426" y="11937"/>
                  <a:pt x="23740" y="11968"/>
                  <a:pt x="27022" y="11846"/>
                </a:cubicBezTo>
                <a:cubicBezTo>
                  <a:pt x="33892" y="11664"/>
                  <a:pt x="40731" y="10934"/>
                  <a:pt x="47479" y="9627"/>
                </a:cubicBezTo>
                <a:cubicBezTo>
                  <a:pt x="54530" y="8260"/>
                  <a:pt x="60670" y="5646"/>
                  <a:pt x="65807" y="478"/>
                </a:cubicBezTo>
                <a:cubicBezTo>
                  <a:pt x="65997" y="289"/>
                  <a:pt x="65799" y="7"/>
                  <a:pt x="65572" y="7"/>
                </a:cubicBezTo>
                <a:cubicBezTo>
                  <a:pt x="65508" y="7"/>
                  <a:pt x="65442" y="30"/>
                  <a:pt x="65382" y="83"/>
                </a:cubicBezTo>
                <a:cubicBezTo>
                  <a:pt x="61187" y="4339"/>
                  <a:pt x="56233" y="6983"/>
                  <a:pt x="50457" y="8381"/>
                </a:cubicBezTo>
                <a:cubicBezTo>
                  <a:pt x="44773" y="9779"/>
                  <a:pt x="38968" y="10630"/>
                  <a:pt x="33101" y="11026"/>
                </a:cubicBezTo>
                <a:cubicBezTo>
                  <a:pt x="27661" y="11360"/>
                  <a:pt x="22129" y="11056"/>
                  <a:pt x="16749" y="11907"/>
                </a:cubicBezTo>
                <a:cubicBezTo>
                  <a:pt x="14438" y="12181"/>
                  <a:pt x="12189" y="12910"/>
                  <a:pt x="10092" y="13974"/>
                </a:cubicBezTo>
                <a:cubicBezTo>
                  <a:pt x="8497" y="14846"/>
                  <a:pt x="6392" y="16596"/>
                  <a:pt x="4379" y="16596"/>
                </a:cubicBezTo>
                <a:cubicBezTo>
                  <a:pt x="3936" y="16596"/>
                  <a:pt x="3498" y="16512"/>
                  <a:pt x="3070" y="16314"/>
                </a:cubicBezTo>
                <a:cubicBezTo>
                  <a:pt x="1" y="14886"/>
                  <a:pt x="2098" y="9384"/>
                  <a:pt x="3253" y="7287"/>
                </a:cubicBezTo>
                <a:cubicBezTo>
                  <a:pt x="4803" y="4491"/>
                  <a:pt x="7113" y="2302"/>
                  <a:pt x="9727" y="539"/>
                </a:cubicBezTo>
                <a:cubicBezTo>
                  <a:pt x="9979" y="363"/>
                  <a:pt x="9814" y="0"/>
                  <a:pt x="957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1"/>
          <p:cNvSpPr/>
          <p:nvPr/>
        </p:nvSpPr>
        <p:spPr>
          <a:xfrm>
            <a:off x="3806498" y="0"/>
            <a:ext cx="3000370" cy="1111664"/>
          </a:xfrm>
          <a:custGeom>
            <a:avLst/>
            <a:gdLst/>
            <a:ahLst/>
            <a:cxnLst/>
            <a:rect l="l" t="t" r="r" b="b"/>
            <a:pathLst>
              <a:path w="111166" h="41188" extrusionOk="0">
                <a:moveTo>
                  <a:pt x="393" y="1"/>
                </a:moveTo>
                <a:cubicBezTo>
                  <a:pt x="186" y="1"/>
                  <a:pt x="1" y="280"/>
                  <a:pt x="186" y="488"/>
                </a:cubicBezTo>
                <a:cubicBezTo>
                  <a:pt x="5597" y="6841"/>
                  <a:pt x="14928" y="8756"/>
                  <a:pt x="19518" y="15899"/>
                </a:cubicBezTo>
                <a:cubicBezTo>
                  <a:pt x="23044" y="21431"/>
                  <a:pt x="21250" y="27662"/>
                  <a:pt x="20430" y="33650"/>
                </a:cubicBezTo>
                <a:cubicBezTo>
                  <a:pt x="20217" y="35230"/>
                  <a:pt x="19244" y="40398"/>
                  <a:pt x="21494" y="41127"/>
                </a:cubicBezTo>
                <a:cubicBezTo>
                  <a:pt x="21625" y="41169"/>
                  <a:pt x="21759" y="41188"/>
                  <a:pt x="21893" y="41188"/>
                </a:cubicBezTo>
                <a:cubicBezTo>
                  <a:pt x="22937" y="41188"/>
                  <a:pt x="24021" y="40034"/>
                  <a:pt x="24533" y="39334"/>
                </a:cubicBezTo>
                <a:cubicBezTo>
                  <a:pt x="25992" y="37419"/>
                  <a:pt x="26205" y="34683"/>
                  <a:pt x="27238" y="32525"/>
                </a:cubicBezTo>
                <a:cubicBezTo>
                  <a:pt x="30035" y="26720"/>
                  <a:pt x="34503" y="22859"/>
                  <a:pt x="40612" y="20823"/>
                </a:cubicBezTo>
                <a:cubicBezTo>
                  <a:pt x="46448" y="18938"/>
                  <a:pt x="52528" y="17875"/>
                  <a:pt x="58668" y="17753"/>
                </a:cubicBezTo>
                <a:cubicBezTo>
                  <a:pt x="65142" y="17571"/>
                  <a:pt x="71616" y="17814"/>
                  <a:pt x="78060" y="17024"/>
                </a:cubicBezTo>
                <a:cubicBezTo>
                  <a:pt x="84656" y="16203"/>
                  <a:pt x="91130" y="14349"/>
                  <a:pt x="97331" y="12008"/>
                </a:cubicBezTo>
                <a:cubicBezTo>
                  <a:pt x="103380" y="9759"/>
                  <a:pt x="108091" y="6263"/>
                  <a:pt x="111039" y="428"/>
                </a:cubicBezTo>
                <a:cubicBezTo>
                  <a:pt x="111165" y="218"/>
                  <a:pt x="110958" y="8"/>
                  <a:pt x="110768" y="8"/>
                </a:cubicBezTo>
                <a:cubicBezTo>
                  <a:pt x="110682" y="8"/>
                  <a:pt x="110600" y="50"/>
                  <a:pt x="110553" y="154"/>
                </a:cubicBezTo>
                <a:cubicBezTo>
                  <a:pt x="107605" y="5960"/>
                  <a:pt x="102893" y="9364"/>
                  <a:pt x="96905" y="11583"/>
                </a:cubicBezTo>
                <a:cubicBezTo>
                  <a:pt x="91343" y="13619"/>
                  <a:pt x="85568" y="15352"/>
                  <a:pt x="79701" y="16203"/>
                </a:cubicBezTo>
                <a:cubicBezTo>
                  <a:pt x="73409" y="17145"/>
                  <a:pt x="67118" y="17054"/>
                  <a:pt x="60795" y="17145"/>
                </a:cubicBezTo>
                <a:cubicBezTo>
                  <a:pt x="55172" y="17176"/>
                  <a:pt x="49579" y="17875"/>
                  <a:pt x="44108" y="19242"/>
                </a:cubicBezTo>
                <a:cubicBezTo>
                  <a:pt x="39549" y="20367"/>
                  <a:pt x="35080" y="22039"/>
                  <a:pt x="31585" y="25322"/>
                </a:cubicBezTo>
                <a:cubicBezTo>
                  <a:pt x="29700" y="27145"/>
                  <a:pt x="28181" y="29303"/>
                  <a:pt x="27026" y="31644"/>
                </a:cubicBezTo>
                <a:cubicBezTo>
                  <a:pt x="26509" y="32647"/>
                  <a:pt x="26053" y="33650"/>
                  <a:pt x="25688" y="34714"/>
                </a:cubicBezTo>
                <a:cubicBezTo>
                  <a:pt x="25263" y="36021"/>
                  <a:pt x="25050" y="37449"/>
                  <a:pt x="24320" y="38635"/>
                </a:cubicBezTo>
                <a:cubicBezTo>
                  <a:pt x="23925" y="39309"/>
                  <a:pt x="22872" y="40517"/>
                  <a:pt x="21949" y="40517"/>
                </a:cubicBezTo>
                <a:cubicBezTo>
                  <a:pt x="21666" y="40517"/>
                  <a:pt x="21395" y="40403"/>
                  <a:pt x="21159" y="40124"/>
                </a:cubicBezTo>
                <a:cubicBezTo>
                  <a:pt x="20673" y="39516"/>
                  <a:pt x="20734" y="38148"/>
                  <a:pt x="20703" y="37419"/>
                </a:cubicBezTo>
                <a:cubicBezTo>
                  <a:pt x="20673" y="35018"/>
                  <a:pt x="21159" y="32647"/>
                  <a:pt x="21554" y="30306"/>
                </a:cubicBezTo>
                <a:cubicBezTo>
                  <a:pt x="22375" y="25625"/>
                  <a:pt x="22892" y="20732"/>
                  <a:pt x="20460" y="16385"/>
                </a:cubicBezTo>
                <a:cubicBezTo>
                  <a:pt x="16114" y="8543"/>
                  <a:pt x="6174" y="6689"/>
                  <a:pt x="581" y="93"/>
                </a:cubicBezTo>
                <a:cubicBezTo>
                  <a:pt x="523" y="28"/>
                  <a:pt x="457" y="1"/>
                  <a:pt x="393"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1"/>
          <p:cNvSpPr/>
          <p:nvPr/>
        </p:nvSpPr>
        <p:spPr>
          <a:xfrm>
            <a:off x="3495635" y="135"/>
            <a:ext cx="3449916" cy="1589279"/>
          </a:xfrm>
          <a:custGeom>
            <a:avLst/>
            <a:gdLst/>
            <a:ahLst/>
            <a:cxnLst/>
            <a:rect l="l" t="t" r="r" b="b"/>
            <a:pathLst>
              <a:path w="127822" h="58884" extrusionOk="0">
                <a:moveTo>
                  <a:pt x="127475" y="1"/>
                </a:moveTo>
                <a:cubicBezTo>
                  <a:pt x="127365" y="1"/>
                  <a:pt x="127263" y="64"/>
                  <a:pt x="127238" y="210"/>
                </a:cubicBezTo>
                <a:cubicBezTo>
                  <a:pt x="126022" y="7991"/>
                  <a:pt x="120156" y="12854"/>
                  <a:pt x="113408" y="16107"/>
                </a:cubicBezTo>
                <a:cubicBezTo>
                  <a:pt x="106873" y="19207"/>
                  <a:pt x="99882" y="21244"/>
                  <a:pt x="92678" y="22155"/>
                </a:cubicBezTo>
                <a:cubicBezTo>
                  <a:pt x="88464" y="22714"/>
                  <a:pt x="84124" y="22794"/>
                  <a:pt x="79753" y="22794"/>
                </a:cubicBezTo>
                <a:cubicBezTo>
                  <a:pt x="77972" y="22794"/>
                  <a:pt x="76187" y="22781"/>
                  <a:pt x="74402" y="22781"/>
                </a:cubicBezTo>
                <a:cubicBezTo>
                  <a:pt x="65776" y="22781"/>
                  <a:pt x="57173" y="23094"/>
                  <a:pt x="49304" y="26745"/>
                </a:cubicBezTo>
                <a:cubicBezTo>
                  <a:pt x="44440" y="29025"/>
                  <a:pt x="41766" y="33554"/>
                  <a:pt x="39820" y="38356"/>
                </a:cubicBezTo>
                <a:cubicBezTo>
                  <a:pt x="38756" y="41001"/>
                  <a:pt x="37875" y="43706"/>
                  <a:pt x="36720" y="46320"/>
                </a:cubicBezTo>
                <a:cubicBezTo>
                  <a:pt x="35230" y="49694"/>
                  <a:pt x="32738" y="51761"/>
                  <a:pt x="29790" y="53797"/>
                </a:cubicBezTo>
                <a:cubicBezTo>
                  <a:pt x="28756" y="54466"/>
                  <a:pt x="27784" y="55256"/>
                  <a:pt x="26932" y="56107"/>
                </a:cubicBezTo>
                <a:cubicBezTo>
                  <a:pt x="26507" y="56654"/>
                  <a:pt x="26021" y="57141"/>
                  <a:pt x="25504" y="57597"/>
                </a:cubicBezTo>
                <a:cubicBezTo>
                  <a:pt x="25013" y="57994"/>
                  <a:pt x="24332" y="58248"/>
                  <a:pt x="23709" y="58248"/>
                </a:cubicBezTo>
                <a:cubicBezTo>
                  <a:pt x="22904" y="58248"/>
                  <a:pt x="22198" y="57825"/>
                  <a:pt x="22130" y="56746"/>
                </a:cubicBezTo>
                <a:cubicBezTo>
                  <a:pt x="22069" y="55651"/>
                  <a:pt x="22616" y="54405"/>
                  <a:pt x="22920" y="53372"/>
                </a:cubicBezTo>
                <a:cubicBezTo>
                  <a:pt x="23467" y="51518"/>
                  <a:pt x="24045" y="49694"/>
                  <a:pt x="24714" y="47900"/>
                </a:cubicBezTo>
                <a:cubicBezTo>
                  <a:pt x="25990" y="44466"/>
                  <a:pt x="27814" y="41122"/>
                  <a:pt x="28817" y="37596"/>
                </a:cubicBezTo>
                <a:cubicBezTo>
                  <a:pt x="29607" y="34770"/>
                  <a:pt x="29425" y="31669"/>
                  <a:pt x="28969" y="28812"/>
                </a:cubicBezTo>
                <a:cubicBezTo>
                  <a:pt x="27814" y="21851"/>
                  <a:pt x="23437" y="15620"/>
                  <a:pt x="17844" y="11487"/>
                </a:cubicBezTo>
                <a:cubicBezTo>
                  <a:pt x="15230" y="9602"/>
                  <a:pt x="12373" y="8417"/>
                  <a:pt x="9394" y="7231"/>
                </a:cubicBezTo>
                <a:cubicBezTo>
                  <a:pt x="5716" y="5803"/>
                  <a:pt x="2221" y="4070"/>
                  <a:pt x="640" y="210"/>
                </a:cubicBezTo>
                <a:cubicBezTo>
                  <a:pt x="593" y="79"/>
                  <a:pt x="475" y="22"/>
                  <a:pt x="359" y="22"/>
                </a:cubicBezTo>
                <a:cubicBezTo>
                  <a:pt x="178" y="22"/>
                  <a:pt x="1" y="158"/>
                  <a:pt x="93" y="362"/>
                </a:cubicBezTo>
                <a:cubicBezTo>
                  <a:pt x="2464" y="6137"/>
                  <a:pt x="8513" y="7110"/>
                  <a:pt x="13558" y="9572"/>
                </a:cubicBezTo>
                <a:cubicBezTo>
                  <a:pt x="20245" y="12824"/>
                  <a:pt x="25929" y="19298"/>
                  <a:pt x="27875" y="26502"/>
                </a:cubicBezTo>
                <a:cubicBezTo>
                  <a:pt x="28847" y="29997"/>
                  <a:pt x="29273" y="34162"/>
                  <a:pt x="28179" y="37688"/>
                </a:cubicBezTo>
                <a:cubicBezTo>
                  <a:pt x="27054" y="41335"/>
                  <a:pt x="25230" y="44770"/>
                  <a:pt x="23954" y="48356"/>
                </a:cubicBezTo>
                <a:cubicBezTo>
                  <a:pt x="23285" y="50180"/>
                  <a:pt x="22707" y="52034"/>
                  <a:pt x="22191" y="53888"/>
                </a:cubicBezTo>
                <a:cubicBezTo>
                  <a:pt x="21887" y="54861"/>
                  <a:pt x="21492" y="55894"/>
                  <a:pt x="21552" y="56928"/>
                </a:cubicBezTo>
                <a:cubicBezTo>
                  <a:pt x="21641" y="58212"/>
                  <a:pt x="22681" y="58883"/>
                  <a:pt x="23803" y="58883"/>
                </a:cubicBezTo>
                <a:cubicBezTo>
                  <a:pt x="24221" y="58883"/>
                  <a:pt x="24651" y="58790"/>
                  <a:pt x="25048" y="58600"/>
                </a:cubicBezTo>
                <a:cubicBezTo>
                  <a:pt x="25990" y="58144"/>
                  <a:pt x="26628" y="57262"/>
                  <a:pt x="27328" y="56533"/>
                </a:cubicBezTo>
                <a:cubicBezTo>
                  <a:pt x="28574" y="55165"/>
                  <a:pt x="30185" y="54253"/>
                  <a:pt x="31674" y="53189"/>
                </a:cubicBezTo>
                <a:cubicBezTo>
                  <a:pt x="34106" y="51396"/>
                  <a:pt x="35990" y="49390"/>
                  <a:pt x="37206" y="46624"/>
                </a:cubicBezTo>
                <a:cubicBezTo>
                  <a:pt x="39577" y="41274"/>
                  <a:pt x="40823" y="35134"/>
                  <a:pt x="44835" y="30727"/>
                </a:cubicBezTo>
                <a:cubicBezTo>
                  <a:pt x="47419" y="27900"/>
                  <a:pt x="50823" y="26563"/>
                  <a:pt x="54410" y="25560"/>
                </a:cubicBezTo>
                <a:cubicBezTo>
                  <a:pt x="58544" y="24496"/>
                  <a:pt x="62799" y="23827"/>
                  <a:pt x="67085" y="23614"/>
                </a:cubicBezTo>
                <a:cubicBezTo>
                  <a:pt x="74897" y="23098"/>
                  <a:pt x="82800" y="23736"/>
                  <a:pt x="90642" y="22946"/>
                </a:cubicBezTo>
                <a:cubicBezTo>
                  <a:pt x="98545" y="22186"/>
                  <a:pt x="106235" y="20088"/>
                  <a:pt x="113439" y="16715"/>
                </a:cubicBezTo>
                <a:cubicBezTo>
                  <a:pt x="120430" y="13401"/>
                  <a:pt x="126539" y="8386"/>
                  <a:pt x="127785" y="362"/>
                </a:cubicBezTo>
                <a:cubicBezTo>
                  <a:pt x="127822" y="143"/>
                  <a:pt x="127639" y="1"/>
                  <a:pt x="127475"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1"/>
          <p:cNvSpPr/>
          <p:nvPr/>
        </p:nvSpPr>
        <p:spPr>
          <a:xfrm>
            <a:off x="3017032" y="135"/>
            <a:ext cx="4087689" cy="1795159"/>
          </a:xfrm>
          <a:custGeom>
            <a:avLst/>
            <a:gdLst/>
            <a:ahLst/>
            <a:cxnLst/>
            <a:rect l="l" t="t" r="r" b="b"/>
            <a:pathLst>
              <a:path w="151452" h="66512" extrusionOk="0">
                <a:moveTo>
                  <a:pt x="151104" y="1"/>
                </a:moveTo>
                <a:cubicBezTo>
                  <a:pt x="150994" y="1"/>
                  <a:pt x="150892" y="64"/>
                  <a:pt x="150868" y="210"/>
                </a:cubicBezTo>
                <a:cubicBezTo>
                  <a:pt x="150230" y="4070"/>
                  <a:pt x="149439" y="8021"/>
                  <a:pt x="147251" y="11335"/>
                </a:cubicBezTo>
                <a:cubicBezTo>
                  <a:pt x="144485" y="15529"/>
                  <a:pt x="139865" y="17930"/>
                  <a:pt x="135275" y="19724"/>
                </a:cubicBezTo>
                <a:cubicBezTo>
                  <a:pt x="130564" y="21547"/>
                  <a:pt x="125640" y="22915"/>
                  <a:pt x="120776" y="24435"/>
                </a:cubicBezTo>
                <a:cubicBezTo>
                  <a:pt x="115731" y="26046"/>
                  <a:pt x="110654" y="27444"/>
                  <a:pt x="105396" y="28052"/>
                </a:cubicBezTo>
                <a:cubicBezTo>
                  <a:pt x="100077" y="28660"/>
                  <a:pt x="94727" y="29511"/>
                  <a:pt x="89347" y="29633"/>
                </a:cubicBezTo>
                <a:cubicBezTo>
                  <a:pt x="88960" y="29640"/>
                  <a:pt x="88573" y="29643"/>
                  <a:pt x="88185" y="29643"/>
                </a:cubicBezTo>
                <a:cubicBezTo>
                  <a:pt x="86103" y="29643"/>
                  <a:pt x="84008" y="29552"/>
                  <a:pt x="81920" y="29552"/>
                </a:cubicBezTo>
                <a:cubicBezTo>
                  <a:pt x="79688" y="29552"/>
                  <a:pt x="77464" y="29656"/>
                  <a:pt x="75274" y="30089"/>
                </a:cubicBezTo>
                <a:cubicBezTo>
                  <a:pt x="68465" y="31396"/>
                  <a:pt x="61748" y="37353"/>
                  <a:pt x="62082" y="44709"/>
                </a:cubicBezTo>
                <a:cubicBezTo>
                  <a:pt x="62143" y="46472"/>
                  <a:pt x="62842" y="47809"/>
                  <a:pt x="63693" y="49299"/>
                </a:cubicBezTo>
                <a:cubicBezTo>
                  <a:pt x="64362" y="50484"/>
                  <a:pt x="65122" y="52034"/>
                  <a:pt x="64392" y="53372"/>
                </a:cubicBezTo>
                <a:cubicBezTo>
                  <a:pt x="63298" y="55378"/>
                  <a:pt x="60137" y="55864"/>
                  <a:pt x="58131" y="56320"/>
                </a:cubicBezTo>
                <a:cubicBezTo>
                  <a:pt x="53663" y="57323"/>
                  <a:pt x="47188" y="57749"/>
                  <a:pt x="44301" y="61913"/>
                </a:cubicBezTo>
                <a:cubicBezTo>
                  <a:pt x="43541" y="63007"/>
                  <a:pt x="43206" y="65044"/>
                  <a:pt x="41930" y="65712"/>
                </a:cubicBezTo>
                <a:cubicBezTo>
                  <a:pt x="41515" y="65938"/>
                  <a:pt x="41106" y="66037"/>
                  <a:pt x="40711" y="66037"/>
                </a:cubicBezTo>
                <a:cubicBezTo>
                  <a:pt x="38757" y="66037"/>
                  <a:pt x="37121" y="63616"/>
                  <a:pt x="36641" y="61974"/>
                </a:cubicBezTo>
                <a:cubicBezTo>
                  <a:pt x="35364" y="57597"/>
                  <a:pt x="36945" y="52733"/>
                  <a:pt x="38495" y="48660"/>
                </a:cubicBezTo>
                <a:cubicBezTo>
                  <a:pt x="41292" y="41426"/>
                  <a:pt x="44787" y="33766"/>
                  <a:pt x="41413" y="26046"/>
                </a:cubicBezTo>
                <a:cubicBezTo>
                  <a:pt x="38343" y="19116"/>
                  <a:pt x="31018" y="15164"/>
                  <a:pt x="24209" y="12702"/>
                </a:cubicBezTo>
                <a:cubicBezTo>
                  <a:pt x="20136" y="11274"/>
                  <a:pt x="15911" y="10666"/>
                  <a:pt x="11747" y="9632"/>
                </a:cubicBezTo>
                <a:cubicBezTo>
                  <a:pt x="9619" y="9116"/>
                  <a:pt x="7431" y="8447"/>
                  <a:pt x="5546" y="7292"/>
                </a:cubicBezTo>
                <a:cubicBezTo>
                  <a:pt x="2963" y="5651"/>
                  <a:pt x="1564" y="3067"/>
                  <a:pt x="622" y="210"/>
                </a:cubicBezTo>
                <a:cubicBezTo>
                  <a:pt x="574" y="79"/>
                  <a:pt x="462" y="22"/>
                  <a:pt x="349" y="22"/>
                </a:cubicBezTo>
                <a:cubicBezTo>
                  <a:pt x="174" y="22"/>
                  <a:pt x="1" y="158"/>
                  <a:pt x="75" y="362"/>
                </a:cubicBezTo>
                <a:cubicBezTo>
                  <a:pt x="1352" y="4252"/>
                  <a:pt x="3449" y="7140"/>
                  <a:pt x="7248" y="8781"/>
                </a:cubicBezTo>
                <a:cubicBezTo>
                  <a:pt x="10865" y="10331"/>
                  <a:pt x="14817" y="10818"/>
                  <a:pt x="18616" y="11669"/>
                </a:cubicBezTo>
                <a:cubicBezTo>
                  <a:pt x="26063" y="13310"/>
                  <a:pt x="34483" y="16836"/>
                  <a:pt x="39073" y="23189"/>
                </a:cubicBezTo>
                <a:cubicBezTo>
                  <a:pt x="41413" y="26441"/>
                  <a:pt x="42538" y="30423"/>
                  <a:pt x="42234" y="34405"/>
                </a:cubicBezTo>
                <a:cubicBezTo>
                  <a:pt x="41899" y="39298"/>
                  <a:pt x="39802" y="43736"/>
                  <a:pt x="38070" y="48235"/>
                </a:cubicBezTo>
                <a:cubicBezTo>
                  <a:pt x="36550" y="52125"/>
                  <a:pt x="35182" y="56442"/>
                  <a:pt x="35790" y="60667"/>
                </a:cubicBezTo>
                <a:cubicBezTo>
                  <a:pt x="36185" y="63311"/>
                  <a:pt x="37644" y="66290"/>
                  <a:pt x="40653" y="66503"/>
                </a:cubicBezTo>
                <a:cubicBezTo>
                  <a:pt x="40737" y="66509"/>
                  <a:pt x="40818" y="66512"/>
                  <a:pt x="40897" y="66512"/>
                </a:cubicBezTo>
                <a:cubicBezTo>
                  <a:pt x="43558" y="66512"/>
                  <a:pt x="43859" y="63112"/>
                  <a:pt x="45365" y="61518"/>
                </a:cubicBezTo>
                <a:cubicBezTo>
                  <a:pt x="47401" y="59360"/>
                  <a:pt x="50593" y="58569"/>
                  <a:pt x="53389" y="57931"/>
                </a:cubicBezTo>
                <a:cubicBezTo>
                  <a:pt x="56094" y="57293"/>
                  <a:pt x="58951" y="56928"/>
                  <a:pt x="61596" y="55955"/>
                </a:cubicBezTo>
                <a:cubicBezTo>
                  <a:pt x="63116" y="55408"/>
                  <a:pt x="64848" y="54527"/>
                  <a:pt x="65213" y="52764"/>
                </a:cubicBezTo>
                <a:cubicBezTo>
                  <a:pt x="65335" y="51913"/>
                  <a:pt x="65213" y="51062"/>
                  <a:pt x="64848" y="50271"/>
                </a:cubicBezTo>
                <a:cubicBezTo>
                  <a:pt x="63876" y="47900"/>
                  <a:pt x="62477" y="46411"/>
                  <a:pt x="62660" y="43645"/>
                </a:cubicBezTo>
                <a:cubicBezTo>
                  <a:pt x="62933" y="38873"/>
                  <a:pt x="66277" y="34770"/>
                  <a:pt x="70319" y="32490"/>
                </a:cubicBezTo>
                <a:cubicBezTo>
                  <a:pt x="73891" y="30456"/>
                  <a:pt x="77922" y="30133"/>
                  <a:pt x="81941" y="30133"/>
                </a:cubicBezTo>
                <a:cubicBezTo>
                  <a:pt x="83087" y="30133"/>
                  <a:pt x="84232" y="30160"/>
                  <a:pt x="85365" y="30180"/>
                </a:cubicBezTo>
                <a:cubicBezTo>
                  <a:pt x="85754" y="30186"/>
                  <a:pt x="86143" y="30189"/>
                  <a:pt x="86530" y="30189"/>
                </a:cubicBezTo>
                <a:cubicBezTo>
                  <a:pt x="91654" y="30189"/>
                  <a:pt x="96662" y="29646"/>
                  <a:pt x="101749" y="29025"/>
                </a:cubicBezTo>
                <a:cubicBezTo>
                  <a:pt x="107645" y="28326"/>
                  <a:pt x="113269" y="27353"/>
                  <a:pt x="118983" y="25590"/>
                </a:cubicBezTo>
                <a:cubicBezTo>
                  <a:pt x="124576" y="23888"/>
                  <a:pt x="130321" y="22307"/>
                  <a:pt x="135761" y="20149"/>
                </a:cubicBezTo>
                <a:cubicBezTo>
                  <a:pt x="140108" y="18417"/>
                  <a:pt x="144485" y="16137"/>
                  <a:pt x="147312" y="12246"/>
                </a:cubicBezTo>
                <a:cubicBezTo>
                  <a:pt x="149835" y="8751"/>
                  <a:pt x="150746" y="4526"/>
                  <a:pt x="151415" y="362"/>
                </a:cubicBezTo>
                <a:cubicBezTo>
                  <a:pt x="151452" y="143"/>
                  <a:pt x="151269" y="1"/>
                  <a:pt x="151104"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1"/>
          <p:cNvSpPr/>
          <p:nvPr/>
        </p:nvSpPr>
        <p:spPr>
          <a:xfrm>
            <a:off x="2844759" y="729"/>
            <a:ext cx="4494294" cy="2039553"/>
          </a:xfrm>
          <a:custGeom>
            <a:avLst/>
            <a:gdLst/>
            <a:ahLst/>
            <a:cxnLst/>
            <a:rect l="l" t="t" r="r" b="b"/>
            <a:pathLst>
              <a:path w="166517" h="75567" extrusionOk="0">
                <a:moveTo>
                  <a:pt x="349" y="0"/>
                </a:moveTo>
                <a:cubicBezTo>
                  <a:pt x="174" y="0"/>
                  <a:pt x="1" y="136"/>
                  <a:pt x="75" y="340"/>
                </a:cubicBezTo>
                <a:cubicBezTo>
                  <a:pt x="1503" y="4778"/>
                  <a:pt x="2932" y="9154"/>
                  <a:pt x="6671" y="12194"/>
                </a:cubicBezTo>
                <a:cubicBezTo>
                  <a:pt x="9558" y="14565"/>
                  <a:pt x="13054" y="16024"/>
                  <a:pt x="16458" y="17483"/>
                </a:cubicBezTo>
                <a:cubicBezTo>
                  <a:pt x="20714" y="19276"/>
                  <a:pt x="24847" y="21039"/>
                  <a:pt x="28221" y="24231"/>
                </a:cubicBezTo>
                <a:cubicBezTo>
                  <a:pt x="32082" y="27878"/>
                  <a:pt x="35638" y="32954"/>
                  <a:pt x="35972" y="38395"/>
                </a:cubicBezTo>
                <a:cubicBezTo>
                  <a:pt x="36276" y="43653"/>
                  <a:pt x="33996" y="48638"/>
                  <a:pt x="33297" y="53745"/>
                </a:cubicBezTo>
                <a:cubicBezTo>
                  <a:pt x="32781" y="57331"/>
                  <a:pt x="32689" y="60949"/>
                  <a:pt x="33024" y="64535"/>
                </a:cubicBezTo>
                <a:cubicBezTo>
                  <a:pt x="33389" y="67605"/>
                  <a:pt x="34331" y="70797"/>
                  <a:pt x="36641" y="72924"/>
                </a:cubicBezTo>
                <a:cubicBezTo>
                  <a:pt x="38745" y="74872"/>
                  <a:pt x="41509" y="75567"/>
                  <a:pt x="44277" y="75567"/>
                </a:cubicBezTo>
                <a:cubicBezTo>
                  <a:pt x="45267" y="75567"/>
                  <a:pt x="46258" y="75478"/>
                  <a:pt x="47219" y="75326"/>
                </a:cubicBezTo>
                <a:cubicBezTo>
                  <a:pt x="57340" y="73654"/>
                  <a:pt x="63541" y="65538"/>
                  <a:pt x="71718" y="60249"/>
                </a:cubicBezTo>
                <a:cubicBezTo>
                  <a:pt x="74848" y="58213"/>
                  <a:pt x="79225" y="57088"/>
                  <a:pt x="81049" y="53532"/>
                </a:cubicBezTo>
                <a:cubicBezTo>
                  <a:pt x="82234" y="51222"/>
                  <a:pt x="82690" y="48456"/>
                  <a:pt x="79864" y="47392"/>
                </a:cubicBezTo>
                <a:cubicBezTo>
                  <a:pt x="77857" y="46632"/>
                  <a:pt x="75243" y="47574"/>
                  <a:pt x="73936" y="45447"/>
                </a:cubicBezTo>
                <a:cubicBezTo>
                  <a:pt x="72204" y="42650"/>
                  <a:pt x="75578" y="38942"/>
                  <a:pt x="77857" y="37483"/>
                </a:cubicBezTo>
                <a:cubicBezTo>
                  <a:pt x="81444" y="35173"/>
                  <a:pt x="86034" y="35112"/>
                  <a:pt x="90168" y="35112"/>
                </a:cubicBezTo>
                <a:cubicBezTo>
                  <a:pt x="100776" y="35112"/>
                  <a:pt x="111384" y="34018"/>
                  <a:pt x="121779" y="31860"/>
                </a:cubicBezTo>
                <a:cubicBezTo>
                  <a:pt x="131749" y="29793"/>
                  <a:pt x="142023" y="27392"/>
                  <a:pt x="151172" y="22802"/>
                </a:cubicBezTo>
                <a:cubicBezTo>
                  <a:pt x="155123" y="20796"/>
                  <a:pt x="158923" y="18212"/>
                  <a:pt x="161689" y="14686"/>
                </a:cubicBezTo>
                <a:cubicBezTo>
                  <a:pt x="163087" y="12924"/>
                  <a:pt x="164181" y="10887"/>
                  <a:pt x="164880" y="8729"/>
                </a:cubicBezTo>
                <a:cubicBezTo>
                  <a:pt x="165762" y="5993"/>
                  <a:pt x="165731" y="3106"/>
                  <a:pt x="166461" y="340"/>
                </a:cubicBezTo>
                <a:cubicBezTo>
                  <a:pt x="166516" y="136"/>
                  <a:pt x="166336" y="0"/>
                  <a:pt x="166165" y="0"/>
                </a:cubicBezTo>
                <a:cubicBezTo>
                  <a:pt x="166055" y="0"/>
                  <a:pt x="165950" y="57"/>
                  <a:pt x="165914" y="188"/>
                </a:cubicBezTo>
                <a:cubicBezTo>
                  <a:pt x="165275" y="2619"/>
                  <a:pt x="165245" y="5112"/>
                  <a:pt x="164637" y="7543"/>
                </a:cubicBezTo>
                <a:cubicBezTo>
                  <a:pt x="164060" y="9702"/>
                  <a:pt x="163117" y="11768"/>
                  <a:pt x="161810" y="13592"/>
                </a:cubicBezTo>
                <a:cubicBezTo>
                  <a:pt x="159288" y="17149"/>
                  <a:pt x="155640" y="19793"/>
                  <a:pt x="151841" y="21799"/>
                </a:cubicBezTo>
                <a:cubicBezTo>
                  <a:pt x="144211" y="25902"/>
                  <a:pt x="135640" y="28121"/>
                  <a:pt x="127250" y="30067"/>
                </a:cubicBezTo>
                <a:cubicBezTo>
                  <a:pt x="116430" y="32589"/>
                  <a:pt x="105305" y="34504"/>
                  <a:pt x="94119" y="34565"/>
                </a:cubicBezTo>
                <a:cubicBezTo>
                  <a:pt x="92731" y="34565"/>
                  <a:pt x="91273" y="34531"/>
                  <a:pt x="89796" y="34531"/>
                </a:cubicBezTo>
                <a:cubicBezTo>
                  <a:pt x="83994" y="34531"/>
                  <a:pt x="77875" y="35053"/>
                  <a:pt x="74362" y="40188"/>
                </a:cubicBezTo>
                <a:cubicBezTo>
                  <a:pt x="73480" y="41465"/>
                  <a:pt x="72569" y="42894"/>
                  <a:pt x="72903" y="44505"/>
                </a:cubicBezTo>
                <a:cubicBezTo>
                  <a:pt x="73207" y="45933"/>
                  <a:pt x="74301" y="47058"/>
                  <a:pt x="75699" y="47392"/>
                </a:cubicBezTo>
                <a:cubicBezTo>
                  <a:pt x="77462" y="47757"/>
                  <a:pt x="80563" y="47119"/>
                  <a:pt x="81353" y="49307"/>
                </a:cubicBezTo>
                <a:cubicBezTo>
                  <a:pt x="82082" y="51313"/>
                  <a:pt x="80228" y="54231"/>
                  <a:pt x="78830" y="55447"/>
                </a:cubicBezTo>
                <a:cubicBezTo>
                  <a:pt x="77280" y="56754"/>
                  <a:pt x="75335" y="57483"/>
                  <a:pt x="73602" y="58456"/>
                </a:cubicBezTo>
                <a:cubicBezTo>
                  <a:pt x="71566" y="59611"/>
                  <a:pt x="69620" y="60918"/>
                  <a:pt x="67796" y="62377"/>
                </a:cubicBezTo>
                <a:cubicBezTo>
                  <a:pt x="63784" y="65477"/>
                  <a:pt x="60137" y="69186"/>
                  <a:pt x="55669" y="71678"/>
                </a:cubicBezTo>
                <a:cubicBezTo>
                  <a:pt x="52357" y="73518"/>
                  <a:pt x="48332" y="75022"/>
                  <a:pt x="44393" y="75022"/>
                </a:cubicBezTo>
                <a:cubicBezTo>
                  <a:pt x="43452" y="75022"/>
                  <a:pt x="42516" y="74936"/>
                  <a:pt x="41595" y="74748"/>
                </a:cubicBezTo>
                <a:cubicBezTo>
                  <a:pt x="37218" y="73867"/>
                  <a:pt x="34726" y="70462"/>
                  <a:pt x="33875" y="66237"/>
                </a:cubicBezTo>
                <a:cubicBezTo>
                  <a:pt x="33176" y="62803"/>
                  <a:pt x="33389" y="59216"/>
                  <a:pt x="33662" y="55720"/>
                </a:cubicBezTo>
                <a:cubicBezTo>
                  <a:pt x="34057" y="50948"/>
                  <a:pt x="35820" y="46450"/>
                  <a:pt x="36398" y="41739"/>
                </a:cubicBezTo>
                <a:cubicBezTo>
                  <a:pt x="37553" y="32042"/>
                  <a:pt x="30106" y="23228"/>
                  <a:pt x="21808" y="19215"/>
                </a:cubicBezTo>
                <a:cubicBezTo>
                  <a:pt x="17856" y="17300"/>
                  <a:pt x="13631" y="15933"/>
                  <a:pt x="9801" y="13683"/>
                </a:cubicBezTo>
                <a:cubicBezTo>
                  <a:pt x="7735" y="12528"/>
                  <a:pt x="5911" y="10978"/>
                  <a:pt x="4452" y="9094"/>
                </a:cubicBezTo>
                <a:cubicBezTo>
                  <a:pt x="2537" y="6480"/>
                  <a:pt x="1595" y="3258"/>
                  <a:pt x="622" y="188"/>
                </a:cubicBezTo>
                <a:cubicBezTo>
                  <a:pt x="574" y="57"/>
                  <a:pt x="461" y="0"/>
                  <a:pt x="349"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1"/>
          <p:cNvSpPr/>
          <p:nvPr/>
        </p:nvSpPr>
        <p:spPr>
          <a:xfrm>
            <a:off x="1188" y="864"/>
            <a:ext cx="1978313" cy="1279164"/>
          </a:xfrm>
          <a:custGeom>
            <a:avLst/>
            <a:gdLst/>
            <a:ahLst/>
            <a:cxnLst/>
            <a:rect l="l" t="t" r="r" b="b"/>
            <a:pathLst>
              <a:path w="73298" h="47394" extrusionOk="0">
                <a:moveTo>
                  <a:pt x="73027" y="0"/>
                </a:moveTo>
                <a:cubicBezTo>
                  <a:pt x="72887" y="0"/>
                  <a:pt x="72735" y="92"/>
                  <a:pt x="72704" y="274"/>
                </a:cubicBezTo>
                <a:cubicBezTo>
                  <a:pt x="71914" y="6839"/>
                  <a:pt x="69604" y="13162"/>
                  <a:pt x="65987" y="18724"/>
                </a:cubicBezTo>
                <a:cubicBezTo>
                  <a:pt x="62309" y="24286"/>
                  <a:pt x="57506" y="28207"/>
                  <a:pt x="52339" y="32280"/>
                </a:cubicBezTo>
                <a:cubicBezTo>
                  <a:pt x="47476" y="36110"/>
                  <a:pt x="42977" y="40396"/>
                  <a:pt x="37597" y="43496"/>
                </a:cubicBezTo>
                <a:cubicBezTo>
                  <a:pt x="34892" y="45077"/>
                  <a:pt x="31913" y="46354"/>
                  <a:pt x="28752" y="46718"/>
                </a:cubicBezTo>
                <a:cubicBezTo>
                  <a:pt x="28238" y="46775"/>
                  <a:pt x="27731" y="46802"/>
                  <a:pt x="27230" y="46802"/>
                </a:cubicBezTo>
                <a:cubicBezTo>
                  <a:pt x="24797" y="46802"/>
                  <a:pt x="22499" y="46167"/>
                  <a:pt x="20181" y="45259"/>
                </a:cubicBezTo>
                <a:cubicBezTo>
                  <a:pt x="16898" y="43952"/>
                  <a:pt x="13737" y="42463"/>
                  <a:pt x="10484" y="41095"/>
                </a:cubicBezTo>
                <a:cubicBezTo>
                  <a:pt x="7202" y="39697"/>
                  <a:pt x="3828" y="38664"/>
                  <a:pt x="454" y="37478"/>
                </a:cubicBezTo>
                <a:cubicBezTo>
                  <a:pt x="421" y="37466"/>
                  <a:pt x="389" y="37461"/>
                  <a:pt x="360" y="37461"/>
                </a:cubicBezTo>
                <a:cubicBezTo>
                  <a:pt x="94" y="37461"/>
                  <a:pt x="0" y="37916"/>
                  <a:pt x="302" y="38025"/>
                </a:cubicBezTo>
                <a:cubicBezTo>
                  <a:pt x="3493" y="39150"/>
                  <a:pt x="6746" y="40123"/>
                  <a:pt x="9846" y="41430"/>
                </a:cubicBezTo>
                <a:cubicBezTo>
                  <a:pt x="13007" y="42737"/>
                  <a:pt x="16138" y="44226"/>
                  <a:pt x="19329" y="45503"/>
                </a:cubicBezTo>
                <a:cubicBezTo>
                  <a:pt x="21848" y="46545"/>
                  <a:pt x="24366" y="47394"/>
                  <a:pt x="27094" y="47394"/>
                </a:cubicBezTo>
                <a:cubicBezTo>
                  <a:pt x="27231" y="47394"/>
                  <a:pt x="27368" y="47391"/>
                  <a:pt x="27506" y="47387"/>
                </a:cubicBezTo>
                <a:cubicBezTo>
                  <a:pt x="30302" y="47235"/>
                  <a:pt x="33008" y="46506"/>
                  <a:pt x="35530" y="45229"/>
                </a:cubicBezTo>
                <a:cubicBezTo>
                  <a:pt x="41366" y="42463"/>
                  <a:pt x="46230" y="37995"/>
                  <a:pt x="51184" y="33922"/>
                </a:cubicBezTo>
                <a:cubicBezTo>
                  <a:pt x="56321" y="29758"/>
                  <a:pt x="61428" y="26049"/>
                  <a:pt x="65349" y="20639"/>
                </a:cubicBezTo>
                <a:cubicBezTo>
                  <a:pt x="69665" y="14621"/>
                  <a:pt x="72400" y="7599"/>
                  <a:pt x="73282" y="274"/>
                </a:cubicBezTo>
                <a:cubicBezTo>
                  <a:pt x="73297" y="92"/>
                  <a:pt x="73168" y="0"/>
                  <a:pt x="73027"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1"/>
          <p:cNvSpPr/>
          <p:nvPr/>
        </p:nvSpPr>
        <p:spPr>
          <a:xfrm>
            <a:off x="1134" y="243"/>
            <a:ext cx="1781880" cy="881358"/>
          </a:xfrm>
          <a:custGeom>
            <a:avLst/>
            <a:gdLst/>
            <a:ahLst/>
            <a:cxnLst/>
            <a:rect l="l" t="t" r="r" b="b"/>
            <a:pathLst>
              <a:path w="66020" h="32655" extrusionOk="0">
                <a:moveTo>
                  <a:pt x="65746" y="1"/>
                </a:moveTo>
                <a:cubicBezTo>
                  <a:pt x="65609" y="1"/>
                  <a:pt x="65472" y="99"/>
                  <a:pt x="65472" y="297"/>
                </a:cubicBezTo>
                <a:cubicBezTo>
                  <a:pt x="65442" y="4248"/>
                  <a:pt x="65016" y="8352"/>
                  <a:pt x="62281" y="11422"/>
                </a:cubicBezTo>
                <a:cubicBezTo>
                  <a:pt x="60214" y="13762"/>
                  <a:pt x="57508" y="15373"/>
                  <a:pt x="55107" y="17349"/>
                </a:cubicBezTo>
                <a:cubicBezTo>
                  <a:pt x="52098" y="19811"/>
                  <a:pt x="49210" y="22455"/>
                  <a:pt x="46292" y="25069"/>
                </a:cubicBezTo>
                <a:cubicBezTo>
                  <a:pt x="43739" y="27288"/>
                  <a:pt x="40487" y="31270"/>
                  <a:pt x="36809" y="31270"/>
                </a:cubicBezTo>
                <a:cubicBezTo>
                  <a:pt x="33861" y="31270"/>
                  <a:pt x="31885" y="28170"/>
                  <a:pt x="30456" y="25981"/>
                </a:cubicBezTo>
                <a:cubicBezTo>
                  <a:pt x="29028" y="23762"/>
                  <a:pt x="27812" y="21027"/>
                  <a:pt x="25623" y="19446"/>
                </a:cubicBezTo>
                <a:cubicBezTo>
                  <a:pt x="24586" y="18696"/>
                  <a:pt x="23442" y="18366"/>
                  <a:pt x="22299" y="18366"/>
                </a:cubicBezTo>
                <a:cubicBezTo>
                  <a:pt x="19321" y="18366"/>
                  <a:pt x="16352" y="20603"/>
                  <a:pt x="15319" y="23458"/>
                </a:cubicBezTo>
                <a:cubicBezTo>
                  <a:pt x="14377" y="26072"/>
                  <a:pt x="14438" y="30085"/>
                  <a:pt x="11702" y="31635"/>
                </a:cubicBezTo>
                <a:cubicBezTo>
                  <a:pt x="10954" y="32057"/>
                  <a:pt x="10078" y="32226"/>
                  <a:pt x="9138" y="32226"/>
                </a:cubicBezTo>
                <a:cubicBezTo>
                  <a:pt x="6220" y="32226"/>
                  <a:pt x="2686" y="30593"/>
                  <a:pt x="456" y="29811"/>
                </a:cubicBezTo>
                <a:cubicBezTo>
                  <a:pt x="424" y="29800"/>
                  <a:pt x="394" y="29794"/>
                  <a:pt x="366" y="29794"/>
                </a:cubicBezTo>
                <a:cubicBezTo>
                  <a:pt x="97" y="29794"/>
                  <a:pt x="1" y="30278"/>
                  <a:pt x="304" y="30389"/>
                </a:cubicBezTo>
                <a:cubicBezTo>
                  <a:pt x="2811" y="31258"/>
                  <a:pt x="6132" y="32655"/>
                  <a:pt x="9004" y="32655"/>
                </a:cubicBezTo>
                <a:cubicBezTo>
                  <a:pt x="11250" y="32655"/>
                  <a:pt x="13222" y="31801"/>
                  <a:pt x="14316" y="29173"/>
                </a:cubicBezTo>
                <a:cubicBezTo>
                  <a:pt x="15380" y="26589"/>
                  <a:pt x="15258" y="23428"/>
                  <a:pt x="17234" y="21240"/>
                </a:cubicBezTo>
                <a:cubicBezTo>
                  <a:pt x="18602" y="19811"/>
                  <a:pt x="20487" y="18960"/>
                  <a:pt x="22493" y="18929"/>
                </a:cubicBezTo>
                <a:cubicBezTo>
                  <a:pt x="24651" y="18960"/>
                  <a:pt x="26231" y="20540"/>
                  <a:pt x="27417" y="22212"/>
                </a:cubicBezTo>
                <a:cubicBezTo>
                  <a:pt x="29609" y="25414"/>
                  <a:pt x="32184" y="31844"/>
                  <a:pt x="36856" y="31844"/>
                </a:cubicBezTo>
                <a:cubicBezTo>
                  <a:pt x="37108" y="31844"/>
                  <a:pt x="37366" y="31826"/>
                  <a:pt x="37630" y="31787"/>
                </a:cubicBezTo>
                <a:cubicBezTo>
                  <a:pt x="40700" y="31300"/>
                  <a:pt x="43162" y="28565"/>
                  <a:pt x="45350" y="26650"/>
                </a:cubicBezTo>
                <a:cubicBezTo>
                  <a:pt x="48481" y="23914"/>
                  <a:pt x="51521" y="21118"/>
                  <a:pt x="54682" y="18443"/>
                </a:cubicBezTo>
                <a:cubicBezTo>
                  <a:pt x="57508" y="16042"/>
                  <a:pt x="60943" y="14097"/>
                  <a:pt x="63253" y="11148"/>
                </a:cubicBezTo>
                <a:cubicBezTo>
                  <a:pt x="65655" y="8078"/>
                  <a:pt x="66019" y="4066"/>
                  <a:pt x="66019" y="297"/>
                </a:cubicBezTo>
                <a:cubicBezTo>
                  <a:pt x="66019" y="99"/>
                  <a:pt x="65883" y="1"/>
                  <a:pt x="6574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1"/>
          <p:cNvSpPr/>
          <p:nvPr/>
        </p:nvSpPr>
        <p:spPr>
          <a:xfrm>
            <a:off x="1970" y="864"/>
            <a:ext cx="1605068" cy="675992"/>
          </a:xfrm>
          <a:custGeom>
            <a:avLst/>
            <a:gdLst/>
            <a:ahLst/>
            <a:cxnLst/>
            <a:rect l="l" t="t" r="r" b="b"/>
            <a:pathLst>
              <a:path w="59469" h="25046" extrusionOk="0">
                <a:moveTo>
                  <a:pt x="59187" y="0"/>
                </a:moveTo>
                <a:cubicBezTo>
                  <a:pt x="59043" y="0"/>
                  <a:pt x="58891" y="92"/>
                  <a:pt x="58876" y="274"/>
                </a:cubicBezTo>
                <a:cubicBezTo>
                  <a:pt x="58541" y="4134"/>
                  <a:pt x="57113" y="6900"/>
                  <a:pt x="54073" y="9332"/>
                </a:cubicBezTo>
                <a:cubicBezTo>
                  <a:pt x="52037" y="10943"/>
                  <a:pt x="49727" y="12128"/>
                  <a:pt x="47690" y="13739"/>
                </a:cubicBezTo>
                <a:cubicBezTo>
                  <a:pt x="45065" y="15781"/>
                  <a:pt x="41254" y="20486"/>
                  <a:pt x="37470" y="20486"/>
                </a:cubicBezTo>
                <a:cubicBezTo>
                  <a:pt x="36522" y="20486"/>
                  <a:pt x="35576" y="20190"/>
                  <a:pt x="34650" y="19484"/>
                </a:cubicBezTo>
                <a:cubicBezTo>
                  <a:pt x="32523" y="17873"/>
                  <a:pt x="31824" y="15107"/>
                  <a:pt x="30000" y="13222"/>
                </a:cubicBezTo>
                <a:cubicBezTo>
                  <a:pt x="28389" y="11581"/>
                  <a:pt x="26170" y="11034"/>
                  <a:pt x="23921" y="11034"/>
                </a:cubicBezTo>
                <a:cubicBezTo>
                  <a:pt x="23832" y="11033"/>
                  <a:pt x="23743" y="11032"/>
                  <a:pt x="23655" y="11032"/>
                </a:cubicBezTo>
                <a:cubicBezTo>
                  <a:pt x="19504" y="11032"/>
                  <a:pt x="16421" y="12445"/>
                  <a:pt x="13951" y="15897"/>
                </a:cubicBezTo>
                <a:cubicBezTo>
                  <a:pt x="12613" y="17751"/>
                  <a:pt x="11550" y="19788"/>
                  <a:pt x="9969" y="21460"/>
                </a:cubicBezTo>
                <a:cubicBezTo>
                  <a:pt x="7877" y="23700"/>
                  <a:pt x="5246" y="24465"/>
                  <a:pt x="2400" y="24465"/>
                </a:cubicBezTo>
                <a:cubicBezTo>
                  <a:pt x="1732" y="24465"/>
                  <a:pt x="1052" y="24422"/>
                  <a:pt x="364" y="24347"/>
                </a:cubicBezTo>
                <a:cubicBezTo>
                  <a:pt x="346" y="24344"/>
                  <a:pt x="328" y="24343"/>
                  <a:pt x="312" y="24343"/>
                </a:cubicBezTo>
                <a:cubicBezTo>
                  <a:pt x="0" y="24343"/>
                  <a:pt x="17" y="24865"/>
                  <a:pt x="364" y="24894"/>
                </a:cubicBezTo>
                <a:cubicBezTo>
                  <a:pt x="1148" y="24988"/>
                  <a:pt x="1936" y="25046"/>
                  <a:pt x="2719" y="25046"/>
                </a:cubicBezTo>
                <a:cubicBezTo>
                  <a:pt x="4728" y="25046"/>
                  <a:pt x="6699" y="24664"/>
                  <a:pt x="8449" y="23527"/>
                </a:cubicBezTo>
                <a:cubicBezTo>
                  <a:pt x="10060" y="22463"/>
                  <a:pt x="11246" y="20973"/>
                  <a:pt x="12279" y="19393"/>
                </a:cubicBezTo>
                <a:cubicBezTo>
                  <a:pt x="13556" y="17539"/>
                  <a:pt x="14650" y="15502"/>
                  <a:pt x="16322" y="13952"/>
                </a:cubicBezTo>
                <a:cubicBezTo>
                  <a:pt x="18347" y="12124"/>
                  <a:pt x="20945" y="11571"/>
                  <a:pt x="23586" y="11571"/>
                </a:cubicBezTo>
                <a:cubicBezTo>
                  <a:pt x="23799" y="11571"/>
                  <a:pt x="24012" y="11574"/>
                  <a:pt x="24225" y="11581"/>
                </a:cubicBezTo>
                <a:cubicBezTo>
                  <a:pt x="26231" y="11672"/>
                  <a:pt x="28146" y="12159"/>
                  <a:pt x="29605" y="13618"/>
                </a:cubicBezTo>
                <a:cubicBezTo>
                  <a:pt x="30699" y="14742"/>
                  <a:pt x="31368" y="16201"/>
                  <a:pt x="32188" y="17508"/>
                </a:cubicBezTo>
                <a:cubicBezTo>
                  <a:pt x="33283" y="19180"/>
                  <a:pt x="34741" y="20761"/>
                  <a:pt x="36808" y="21034"/>
                </a:cubicBezTo>
                <a:cubicBezTo>
                  <a:pt x="37029" y="21060"/>
                  <a:pt x="37247" y="21073"/>
                  <a:pt x="37464" y="21073"/>
                </a:cubicBezTo>
                <a:cubicBezTo>
                  <a:pt x="41495" y="21073"/>
                  <a:pt x="44924" y="16687"/>
                  <a:pt x="47751" y="14408"/>
                </a:cubicBezTo>
                <a:cubicBezTo>
                  <a:pt x="50334" y="12311"/>
                  <a:pt x="53374" y="10882"/>
                  <a:pt x="55836" y="8572"/>
                </a:cubicBezTo>
                <a:cubicBezTo>
                  <a:pt x="58237" y="6323"/>
                  <a:pt x="59180" y="3526"/>
                  <a:pt x="59453" y="274"/>
                </a:cubicBezTo>
                <a:cubicBezTo>
                  <a:pt x="59468" y="92"/>
                  <a:pt x="59332" y="0"/>
                  <a:pt x="59187"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1"/>
          <p:cNvSpPr/>
          <p:nvPr/>
        </p:nvSpPr>
        <p:spPr>
          <a:xfrm>
            <a:off x="0" y="135"/>
            <a:ext cx="1457001" cy="529193"/>
          </a:xfrm>
          <a:custGeom>
            <a:avLst/>
            <a:gdLst/>
            <a:ahLst/>
            <a:cxnLst/>
            <a:rect l="l" t="t" r="r" b="b"/>
            <a:pathLst>
              <a:path w="53983" h="19607" extrusionOk="0">
                <a:moveTo>
                  <a:pt x="53625" y="1"/>
                </a:moveTo>
                <a:cubicBezTo>
                  <a:pt x="53513" y="1"/>
                  <a:pt x="53411" y="64"/>
                  <a:pt x="53386" y="210"/>
                </a:cubicBezTo>
                <a:cubicBezTo>
                  <a:pt x="52778" y="3888"/>
                  <a:pt x="50590" y="6471"/>
                  <a:pt x="47702" y="8690"/>
                </a:cubicBezTo>
                <a:cubicBezTo>
                  <a:pt x="45514" y="10362"/>
                  <a:pt x="42322" y="13249"/>
                  <a:pt x="39435" y="13341"/>
                </a:cubicBezTo>
                <a:cubicBezTo>
                  <a:pt x="39362" y="13343"/>
                  <a:pt x="39291" y="13344"/>
                  <a:pt x="39220" y="13344"/>
                </a:cubicBezTo>
                <a:cubicBezTo>
                  <a:pt x="35944" y="13344"/>
                  <a:pt x="34646" y="10625"/>
                  <a:pt x="32474" y="8721"/>
                </a:cubicBezTo>
                <a:cubicBezTo>
                  <a:pt x="30893" y="7383"/>
                  <a:pt x="28948" y="6532"/>
                  <a:pt x="26881" y="6228"/>
                </a:cubicBezTo>
                <a:cubicBezTo>
                  <a:pt x="25929" y="6073"/>
                  <a:pt x="24944" y="5994"/>
                  <a:pt x="23950" y="5994"/>
                </a:cubicBezTo>
                <a:cubicBezTo>
                  <a:pt x="20465" y="5994"/>
                  <a:pt x="16858" y="6961"/>
                  <a:pt x="14115" y="8994"/>
                </a:cubicBezTo>
                <a:cubicBezTo>
                  <a:pt x="12109" y="10483"/>
                  <a:pt x="10589" y="12459"/>
                  <a:pt x="8887" y="14222"/>
                </a:cubicBezTo>
                <a:cubicBezTo>
                  <a:pt x="6425" y="16806"/>
                  <a:pt x="3902" y="18508"/>
                  <a:pt x="346" y="19055"/>
                </a:cubicBezTo>
                <a:cubicBezTo>
                  <a:pt x="0" y="19113"/>
                  <a:pt x="118" y="19607"/>
                  <a:pt x="442" y="19607"/>
                </a:cubicBezTo>
                <a:cubicBezTo>
                  <a:pt x="460" y="19607"/>
                  <a:pt x="479" y="19605"/>
                  <a:pt x="498" y="19602"/>
                </a:cubicBezTo>
                <a:cubicBezTo>
                  <a:pt x="3537" y="19116"/>
                  <a:pt x="5817" y="17900"/>
                  <a:pt x="8066" y="15833"/>
                </a:cubicBezTo>
                <a:cubicBezTo>
                  <a:pt x="10133" y="13918"/>
                  <a:pt x="11805" y="11578"/>
                  <a:pt x="13993" y="9815"/>
                </a:cubicBezTo>
                <a:cubicBezTo>
                  <a:pt x="16600" y="7715"/>
                  <a:pt x="20383" y="6488"/>
                  <a:pt x="24049" y="6488"/>
                </a:cubicBezTo>
                <a:cubicBezTo>
                  <a:pt x="26539" y="6488"/>
                  <a:pt x="28975" y="7054"/>
                  <a:pt x="30954" y="8295"/>
                </a:cubicBezTo>
                <a:cubicBezTo>
                  <a:pt x="33082" y="9602"/>
                  <a:pt x="34176" y="12125"/>
                  <a:pt x="36456" y="13249"/>
                </a:cubicBezTo>
                <a:cubicBezTo>
                  <a:pt x="37344" y="13694"/>
                  <a:pt x="38243" y="13896"/>
                  <a:pt x="39135" y="13896"/>
                </a:cubicBezTo>
                <a:cubicBezTo>
                  <a:pt x="40318" y="13896"/>
                  <a:pt x="41486" y="13539"/>
                  <a:pt x="42596" y="12915"/>
                </a:cubicBezTo>
                <a:cubicBezTo>
                  <a:pt x="47459" y="10149"/>
                  <a:pt x="52961" y="6228"/>
                  <a:pt x="53964" y="362"/>
                </a:cubicBezTo>
                <a:cubicBezTo>
                  <a:pt x="53982" y="143"/>
                  <a:pt x="53792" y="1"/>
                  <a:pt x="53625"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1"/>
          <p:cNvSpPr/>
          <p:nvPr/>
        </p:nvSpPr>
        <p:spPr>
          <a:xfrm>
            <a:off x="216" y="2525909"/>
            <a:ext cx="213410" cy="188012"/>
          </a:xfrm>
          <a:custGeom>
            <a:avLst/>
            <a:gdLst/>
            <a:ahLst/>
            <a:cxnLst/>
            <a:rect l="l" t="t" r="r" b="b"/>
            <a:pathLst>
              <a:path w="7907" h="6966" extrusionOk="0">
                <a:moveTo>
                  <a:pt x="429" y="1"/>
                </a:moveTo>
                <a:cubicBezTo>
                  <a:pt x="34" y="1"/>
                  <a:pt x="34" y="548"/>
                  <a:pt x="429" y="548"/>
                </a:cubicBezTo>
                <a:cubicBezTo>
                  <a:pt x="2921" y="578"/>
                  <a:pt x="7025" y="974"/>
                  <a:pt x="7086" y="4348"/>
                </a:cubicBezTo>
                <a:cubicBezTo>
                  <a:pt x="7120" y="5991"/>
                  <a:pt x="5530" y="6404"/>
                  <a:pt x="3839" y="6404"/>
                </a:cubicBezTo>
                <a:cubicBezTo>
                  <a:pt x="2560" y="6404"/>
                  <a:pt x="1223" y="6168"/>
                  <a:pt x="490" y="6050"/>
                </a:cubicBezTo>
                <a:cubicBezTo>
                  <a:pt x="462" y="6043"/>
                  <a:pt x="435" y="6039"/>
                  <a:pt x="410" y="6039"/>
                </a:cubicBezTo>
                <a:cubicBezTo>
                  <a:pt x="105" y="6039"/>
                  <a:pt x="1" y="6513"/>
                  <a:pt x="338" y="6597"/>
                </a:cubicBezTo>
                <a:cubicBezTo>
                  <a:pt x="1165" y="6735"/>
                  <a:pt x="2514" y="6966"/>
                  <a:pt x="3829" y="6966"/>
                </a:cubicBezTo>
                <a:cubicBezTo>
                  <a:pt x="5703" y="6966"/>
                  <a:pt x="7508" y="6497"/>
                  <a:pt x="7633" y="4621"/>
                </a:cubicBezTo>
                <a:cubicBezTo>
                  <a:pt x="7906" y="700"/>
                  <a:pt x="3286" y="1"/>
                  <a:pt x="429"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1"/>
          <p:cNvSpPr/>
          <p:nvPr/>
        </p:nvSpPr>
        <p:spPr>
          <a:xfrm>
            <a:off x="0" y="2397790"/>
            <a:ext cx="568841" cy="482122"/>
          </a:xfrm>
          <a:custGeom>
            <a:avLst/>
            <a:gdLst/>
            <a:ahLst/>
            <a:cxnLst/>
            <a:rect l="l" t="t" r="r" b="b"/>
            <a:pathLst>
              <a:path w="21076" h="17863" extrusionOk="0">
                <a:moveTo>
                  <a:pt x="4944" y="0"/>
                </a:moveTo>
                <a:cubicBezTo>
                  <a:pt x="3361" y="0"/>
                  <a:pt x="1802" y="167"/>
                  <a:pt x="346" y="493"/>
                </a:cubicBezTo>
                <a:cubicBezTo>
                  <a:pt x="0" y="579"/>
                  <a:pt x="118" y="1075"/>
                  <a:pt x="442" y="1075"/>
                </a:cubicBezTo>
                <a:cubicBezTo>
                  <a:pt x="460" y="1075"/>
                  <a:pt x="479" y="1073"/>
                  <a:pt x="498" y="1070"/>
                </a:cubicBezTo>
                <a:cubicBezTo>
                  <a:pt x="1924" y="737"/>
                  <a:pt x="3455" y="568"/>
                  <a:pt x="5009" y="568"/>
                </a:cubicBezTo>
                <a:cubicBezTo>
                  <a:pt x="8424" y="568"/>
                  <a:pt x="11955" y="1384"/>
                  <a:pt x="14753" y="3076"/>
                </a:cubicBezTo>
                <a:cubicBezTo>
                  <a:pt x="16060" y="3867"/>
                  <a:pt x="17641" y="4961"/>
                  <a:pt x="18340" y="6359"/>
                </a:cubicBezTo>
                <a:cubicBezTo>
                  <a:pt x="19617" y="8882"/>
                  <a:pt x="16304" y="9794"/>
                  <a:pt x="14419" y="10158"/>
                </a:cubicBezTo>
                <a:cubicBezTo>
                  <a:pt x="12230" y="10584"/>
                  <a:pt x="8735" y="10219"/>
                  <a:pt x="7398" y="12438"/>
                </a:cubicBezTo>
                <a:cubicBezTo>
                  <a:pt x="6546" y="13836"/>
                  <a:pt x="7306" y="16146"/>
                  <a:pt x="5726" y="16997"/>
                </a:cubicBezTo>
                <a:cubicBezTo>
                  <a:pt x="5286" y="17236"/>
                  <a:pt x="4754" y="17330"/>
                  <a:pt x="4193" y="17330"/>
                </a:cubicBezTo>
                <a:cubicBezTo>
                  <a:pt x="2892" y="17330"/>
                  <a:pt x="1429" y="16823"/>
                  <a:pt x="559" y="16420"/>
                </a:cubicBezTo>
                <a:cubicBezTo>
                  <a:pt x="512" y="16392"/>
                  <a:pt x="465" y="16380"/>
                  <a:pt x="421" y="16380"/>
                </a:cubicBezTo>
                <a:cubicBezTo>
                  <a:pt x="176" y="16380"/>
                  <a:pt x="2" y="16752"/>
                  <a:pt x="285" y="16906"/>
                </a:cubicBezTo>
                <a:cubicBezTo>
                  <a:pt x="1292" y="17388"/>
                  <a:pt x="2810" y="17862"/>
                  <a:pt x="4184" y="17862"/>
                </a:cubicBezTo>
                <a:cubicBezTo>
                  <a:pt x="5672" y="17862"/>
                  <a:pt x="6990" y="17306"/>
                  <a:pt x="7306" y="15599"/>
                </a:cubicBezTo>
                <a:cubicBezTo>
                  <a:pt x="7580" y="14110"/>
                  <a:pt x="7367" y="12620"/>
                  <a:pt x="8917" y="11769"/>
                </a:cubicBezTo>
                <a:cubicBezTo>
                  <a:pt x="9829" y="11253"/>
                  <a:pt x="10984" y="11192"/>
                  <a:pt x="11987" y="11070"/>
                </a:cubicBezTo>
                <a:cubicBezTo>
                  <a:pt x="14024" y="10827"/>
                  <a:pt x="16425" y="10675"/>
                  <a:pt x="18127" y="9429"/>
                </a:cubicBezTo>
                <a:cubicBezTo>
                  <a:pt x="21076" y="7271"/>
                  <a:pt x="17459" y="4140"/>
                  <a:pt x="15544" y="2894"/>
                </a:cubicBezTo>
                <a:cubicBezTo>
                  <a:pt x="12555" y="930"/>
                  <a:pt x="8681" y="0"/>
                  <a:pt x="4944"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1"/>
          <p:cNvSpPr/>
          <p:nvPr/>
        </p:nvSpPr>
        <p:spPr>
          <a:xfrm>
            <a:off x="729" y="2239848"/>
            <a:ext cx="613240" cy="794505"/>
          </a:xfrm>
          <a:custGeom>
            <a:avLst/>
            <a:gdLst/>
            <a:ahLst/>
            <a:cxnLst/>
            <a:rect l="l" t="t" r="r" b="b"/>
            <a:pathLst>
              <a:path w="22721" h="29437" extrusionOk="0">
                <a:moveTo>
                  <a:pt x="2805" y="0"/>
                </a:moveTo>
                <a:cubicBezTo>
                  <a:pt x="2011" y="0"/>
                  <a:pt x="1212" y="29"/>
                  <a:pt x="410" y="83"/>
                </a:cubicBezTo>
                <a:cubicBezTo>
                  <a:pt x="55" y="83"/>
                  <a:pt x="45" y="631"/>
                  <a:pt x="383" y="631"/>
                </a:cubicBezTo>
                <a:cubicBezTo>
                  <a:pt x="391" y="631"/>
                  <a:pt x="401" y="631"/>
                  <a:pt x="410" y="630"/>
                </a:cubicBezTo>
                <a:cubicBezTo>
                  <a:pt x="1200" y="580"/>
                  <a:pt x="1987" y="552"/>
                  <a:pt x="2770" y="552"/>
                </a:cubicBezTo>
                <a:cubicBezTo>
                  <a:pt x="7196" y="552"/>
                  <a:pt x="11467" y="1435"/>
                  <a:pt x="15213" y="4095"/>
                </a:cubicBezTo>
                <a:cubicBezTo>
                  <a:pt x="18191" y="6223"/>
                  <a:pt x="22204" y="10478"/>
                  <a:pt x="21170" y="14521"/>
                </a:cubicBezTo>
                <a:cubicBezTo>
                  <a:pt x="20471" y="17317"/>
                  <a:pt x="17584" y="18108"/>
                  <a:pt x="15273" y="19111"/>
                </a:cubicBezTo>
                <a:cubicBezTo>
                  <a:pt x="13541" y="19779"/>
                  <a:pt x="12052" y="20965"/>
                  <a:pt x="10988" y="22485"/>
                </a:cubicBezTo>
                <a:cubicBezTo>
                  <a:pt x="9741" y="24278"/>
                  <a:pt x="9286" y="26892"/>
                  <a:pt x="7462" y="28199"/>
                </a:cubicBezTo>
                <a:cubicBezTo>
                  <a:pt x="6826" y="28660"/>
                  <a:pt x="6148" y="28845"/>
                  <a:pt x="5458" y="28845"/>
                </a:cubicBezTo>
                <a:cubicBezTo>
                  <a:pt x="3738" y="28845"/>
                  <a:pt x="1941" y="27699"/>
                  <a:pt x="532" y="26831"/>
                </a:cubicBezTo>
                <a:cubicBezTo>
                  <a:pt x="485" y="26803"/>
                  <a:pt x="439" y="26791"/>
                  <a:pt x="396" y="26791"/>
                </a:cubicBezTo>
                <a:cubicBezTo>
                  <a:pt x="157" y="26791"/>
                  <a:pt x="0" y="27168"/>
                  <a:pt x="258" y="27348"/>
                </a:cubicBezTo>
                <a:cubicBezTo>
                  <a:pt x="1778" y="28271"/>
                  <a:pt x="3639" y="29437"/>
                  <a:pt x="5513" y="29437"/>
                </a:cubicBezTo>
                <a:cubicBezTo>
                  <a:pt x="5737" y="29437"/>
                  <a:pt x="5961" y="29420"/>
                  <a:pt x="6185" y="29384"/>
                </a:cubicBezTo>
                <a:cubicBezTo>
                  <a:pt x="8465" y="29020"/>
                  <a:pt x="9377" y="26801"/>
                  <a:pt x="10289" y="24947"/>
                </a:cubicBezTo>
                <a:cubicBezTo>
                  <a:pt x="10957" y="23548"/>
                  <a:pt x="11717" y="22241"/>
                  <a:pt x="12903" y="21178"/>
                </a:cubicBezTo>
                <a:cubicBezTo>
                  <a:pt x="14301" y="19962"/>
                  <a:pt x="15973" y="19506"/>
                  <a:pt x="17614" y="18807"/>
                </a:cubicBezTo>
                <a:cubicBezTo>
                  <a:pt x="19468" y="17986"/>
                  <a:pt x="21201" y="16709"/>
                  <a:pt x="21717" y="14673"/>
                </a:cubicBezTo>
                <a:cubicBezTo>
                  <a:pt x="22720" y="10813"/>
                  <a:pt x="19346" y="6740"/>
                  <a:pt x="16611" y="4490"/>
                </a:cubicBezTo>
                <a:cubicBezTo>
                  <a:pt x="12622" y="1158"/>
                  <a:pt x="7818" y="0"/>
                  <a:pt x="2805"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1"/>
          <p:cNvSpPr/>
          <p:nvPr/>
        </p:nvSpPr>
        <p:spPr>
          <a:xfrm>
            <a:off x="1943" y="2073135"/>
            <a:ext cx="849942" cy="1257491"/>
          </a:xfrm>
          <a:custGeom>
            <a:avLst/>
            <a:gdLst/>
            <a:ahLst/>
            <a:cxnLst/>
            <a:rect l="l" t="t" r="r" b="b"/>
            <a:pathLst>
              <a:path w="31491" h="46591" extrusionOk="0">
                <a:moveTo>
                  <a:pt x="5526" y="1"/>
                </a:moveTo>
                <a:cubicBezTo>
                  <a:pt x="3776" y="1"/>
                  <a:pt x="2027" y="143"/>
                  <a:pt x="365" y="303"/>
                </a:cubicBezTo>
                <a:cubicBezTo>
                  <a:pt x="10" y="332"/>
                  <a:pt x="0" y="881"/>
                  <a:pt x="338" y="881"/>
                </a:cubicBezTo>
                <a:cubicBezTo>
                  <a:pt x="347" y="881"/>
                  <a:pt x="356" y="881"/>
                  <a:pt x="365" y="880"/>
                </a:cubicBezTo>
                <a:cubicBezTo>
                  <a:pt x="2007" y="717"/>
                  <a:pt x="3707" y="583"/>
                  <a:pt x="5401" y="583"/>
                </a:cubicBezTo>
                <a:cubicBezTo>
                  <a:pt x="7188" y="583"/>
                  <a:pt x="8968" y="732"/>
                  <a:pt x="10669" y="1154"/>
                </a:cubicBezTo>
                <a:cubicBezTo>
                  <a:pt x="14013" y="1974"/>
                  <a:pt x="17052" y="4132"/>
                  <a:pt x="19697" y="6291"/>
                </a:cubicBezTo>
                <a:cubicBezTo>
                  <a:pt x="21794" y="8053"/>
                  <a:pt x="23982" y="9877"/>
                  <a:pt x="25958" y="11792"/>
                </a:cubicBezTo>
                <a:cubicBezTo>
                  <a:pt x="28390" y="14193"/>
                  <a:pt x="30001" y="17233"/>
                  <a:pt x="28207" y="20485"/>
                </a:cubicBezTo>
                <a:cubicBezTo>
                  <a:pt x="27052" y="22522"/>
                  <a:pt x="25229" y="24102"/>
                  <a:pt x="24165" y="26200"/>
                </a:cubicBezTo>
                <a:cubicBezTo>
                  <a:pt x="23010" y="28479"/>
                  <a:pt x="23101" y="30911"/>
                  <a:pt x="23618" y="33373"/>
                </a:cubicBezTo>
                <a:cubicBezTo>
                  <a:pt x="24195" y="36109"/>
                  <a:pt x="25046" y="38935"/>
                  <a:pt x="25077" y="41762"/>
                </a:cubicBezTo>
                <a:cubicBezTo>
                  <a:pt x="25125" y="44656"/>
                  <a:pt x="22801" y="46019"/>
                  <a:pt x="20276" y="46019"/>
                </a:cubicBezTo>
                <a:cubicBezTo>
                  <a:pt x="19618" y="46019"/>
                  <a:pt x="18946" y="45926"/>
                  <a:pt x="18298" y="45744"/>
                </a:cubicBezTo>
                <a:cubicBezTo>
                  <a:pt x="15259" y="44832"/>
                  <a:pt x="12888" y="42461"/>
                  <a:pt x="10122" y="40972"/>
                </a:cubicBezTo>
                <a:cubicBezTo>
                  <a:pt x="7430" y="39504"/>
                  <a:pt x="4471" y="38911"/>
                  <a:pt x="1441" y="38911"/>
                </a:cubicBezTo>
                <a:cubicBezTo>
                  <a:pt x="1083" y="38911"/>
                  <a:pt x="724" y="38919"/>
                  <a:pt x="365" y="38935"/>
                </a:cubicBezTo>
                <a:cubicBezTo>
                  <a:pt x="0" y="38935"/>
                  <a:pt x="0" y="39513"/>
                  <a:pt x="365" y="39513"/>
                </a:cubicBezTo>
                <a:cubicBezTo>
                  <a:pt x="732" y="39491"/>
                  <a:pt x="1099" y="39480"/>
                  <a:pt x="1465" y="39480"/>
                </a:cubicBezTo>
                <a:cubicBezTo>
                  <a:pt x="5100" y="39480"/>
                  <a:pt x="8665" y="40570"/>
                  <a:pt x="11703" y="42613"/>
                </a:cubicBezTo>
                <a:cubicBezTo>
                  <a:pt x="14104" y="44194"/>
                  <a:pt x="16505" y="46200"/>
                  <a:pt x="19423" y="46534"/>
                </a:cubicBezTo>
                <a:cubicBezTo>
                  <a:pt x="19720" y="46571"/>
                  <a:pt x="20030" y="46591"/>
                  <a:pt x="20347" y="46591"/>
                </a:cubicBezTo>
                <a:cubicBezTo>
                  <a:pt x="22106" y="46591"/>
                  <a:pt x="24063" y="45992"/>
                  <a:pt x="25016" y="44498"/>
                </a:cubicBezTo>
                <a:cubicBezTo>
                  <a:pt x="26141" y="42765"/>
                  <a:pt x="25563" y="40425"/>
                  <a:pt x="25259" y="38540"/>
                </a:cubicBezTo>
                <a:cubicBezTo>
                  <a:pt x="24621" y="34710"/>
                  <a:pt x="22767" y="30455"/>
                  <a:pt x="24560" y="26686"/>
                </a:cubicBezTo>
                <a:cubicBezTo>
                  <a:pt x="25715" y="24193"/>
                  <a:pt x="28025" y="22461"/>
                  <a:pt x="29119" y="19938"/>
                </a:cubicBezTo>
                <a:cubicBezTo>
                  <a:pt x="31490" y="14406"/>
                  <a:pt x="25046" y="10272"/>
                  <a:pt x="21581" y="7172"/>
                </a:cubicBezTo>
                <a:cubicBezTo>
                  <a:pt x="18785" y="4649"/>
                  <a:pt x="15654" y="2278"/>
                  <a:pt x="12098" y="971"/>
                </a:cubicBezTo>
                <a:cubicBezTo>
                  <a:pt x="10029" y="236"/>
                  <a:pt x="7777" y="1"/>
                  <a:pt x="552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1"/>
          <p:cNvSpPr/>
          <p:nvPr/>
        </p:nvSpPr>
        <p:spPr>
          <a:xfrm>
            <a:off x="27" y="994316"/>
            <a:ext cx="3257207" cy="4148606"/>
          </a:xfrm>
          <a:custGeom>
            <a:avLst/>
            <a:gdLst/>
            <a:ahLst/>
            <a:cxnLst/>
            <a:rect l="l" t="t" r="r" b="b"/>
            <a:pathLst>
              <a:path w="120682" h="153709" extrusionOk="0">
                <a:moveTo>
                  <a:pt x="90992" y="678"/>
                </a:moveTo>
                <a:cubicBezTo>
                  <a:pt x="89416" y="678"/>
                  <a:pt x="87841" y="717"/>
                  <a:pt x="86273" y="760"/>
                </a:cubicBezTo>
                <a:cubicBezTo>
                  <a:pt x="76760" y="1064"/>
                  <a:pt x="66881" y="0"/>
                  <a:pt x="58066" y="4347"/>
                </a:cubicBezTo>
                <a:cubicBezTo>
                  <a:pt x="53173" y="6748"/>
                  <a:pt x="49647" y="10578"/>
                  <a:pt x="46941" y="15259"/>
                </a:cubicBezTo>
                <a:cubicBezTo>
                  <a:pt x="44479" y="19484"/>
                  <a:pt x="42321" y="24043"/>
                  <a:pt x="39008" y="27721"/>
                </a:cubicBezTo>
                <a:cubicBezTo>
                  <a:pt x="36442" y="30565"/>
                  <a:pt x="33277" y="32108"/>
                  <a:pt x="29742" y="32108"/>
                </a:cubicBezTo>
                <a:cubicBezTo>
                  <a:pt x="28630" y="32108"/>
                  <a:pt x="27481" y="31955"/>
                  <a:pt x="26303" y="31642"/>
                </a:cubicBezTo>
                <a:cubicBezTo>
                  <a:pt x="19433" y="29818"/>
                  <a:pt x="13385" y="24955"/>
                  <a:pt x="8004" y="20548"/>
                </a:cubicBezTo>
                <a:cubicBezTo>
                  <a:pt x="5603" y="18572"/>
                  <a:pt x="3324" y="16384"/>
                  <a:pt x="558" y="14864"/>
                </a:cubicBezTo>
                <a:cubicBezTo>
                  <a:pt x="511" y="14836"/>
                  <a:pt x="464" y="14824"/>
                  <a:pt x="420" y="14824"/>
                </a:cubicBezTo>
                <a:cubicBezTo>
                  <a:pt x="175" y="14824"/>
                  <a:pt x="1" y="15196"/>
                  <a:pt x="284" y="15350"/>
                </a:cubicBezTo>
                <a:cubicBezTo>
                  <a:pt x="3354" y="17052"/>
                  <a:pt x="5938" y="19606"/>
                  <a:pt x="8643" y="21794"/>
                </a:cubicBezTo>
                <a:cubicBezTo>
                  <a:pt x="11074" y="23800"/>
                  <a:pt x="13597" y="25654"/>
                  <a:pt x="16211" y="27387"/>
                </a:cubicBezTo>
                <a:cubicBezTo>
                  <a:pt x="20226" y="29970"/>
                  <a:pt x="25019" y="32734"/>
                  <a:pt x="29942" y="32734"/>
                </a:cubicBezTo>
                <a:cubicBezTo>
                  <a:pt x="30349" y="32734"/>
                  <a:pt x="30757" y="32715"/>
                  <a:pt x="31166" y="32676"/>
                </a:cubicBezTo>
                <a:cubicBezTo>
                  <a:pt x="39859" y="31825"/>
                  <a:pt x="43902" y="21581"/>
                  <a:pt x="47671" y="15107"/>
                </a:cubicBezTo>
                <a:cubicBezTo>
                  <a:pt x="50741" y="9818"/>
                  <a:pt x="55118" y="5897"/>
                  <a:pt x="60893" y="3739"/>
                </a:cubicBezTo>
                <a:cubicBezTo>
                  <a:pt x="65741" y="1946"/>
                  <a:pt x="71002" y="1418"/>
                  <a:pt x="76153" y="1418"/>
                </a:cubicBezTo>
                <a:cubicBezTo>
                  <a:pt x="76589" y="1418"/>
                  <a:pt x="77024" y="1422"/>
                  <a:pt x="77459" y="1429"/>
                </a:cubicBezTo>
                <a:cubicBezTo>
                  <a:pt x="77955" y="1440"/>
                  <a:pt x="78453" y="1445"/>
                  <a:pt x="78954" y="1445"/>
                </a:cubicBezTo>
                <a:cubicBezTo>
                  <a:pt x="82900" y="1445"/>
                  <a:pt x="86956" y="1144"/>
                  <a:pt x="90976" y="1144"/>
                </a:cubicBezTo>
                <a:cubicBezTo>
                  <a:pt x="94995" y="1144"/>
                  <a:pt x="98977" y="1445"/>
                  <a:pt x="102778" y="2645"/>
                </a:cubicBezTo>
                <a:cubicBezTo>
                  <a:pt x="107429" y="4104"/>
                  <a:pt x="110651" y="7539"/>
                  <a:pt x="110134" y="12675"/>
                </a:cubicBezTo>
                <a:cubicBezTo>
                  <a:pt x="109617" y="17934"/>
                  <a:pt x="106243" y="22463"/>
                  <a:pt x="105453" y="27660"/>
                </a:cubicBezTo>
                <a:cubicBezTo>
                  <a:pt x="104784" y="31855"/>
                  <a:pt x="106487" y="35290"/>
                  <a:pt x="109161" y="38390"/>
                </a:cubicBezTo>
                <a:cubicBezTo>
                  <a:pt x="111927" y="41612"/>
                  <a:pt x="115696" y="44560"/>
                  <a:pt x="116943" y="48785"/>
                </a:cubicBezTo>
                <a:cubicBezTo>
                  <a:pt x="118310" y="53527"/>
                  <a:pt x="115788" y="58238"/>
                  <a:pt x="111502" y="60366"/>
                </a:cubicBezTo>
                <a:cubicBezTo>
                  <a:pt x="107338" y="62463"/>
                  <a:pt x="102444" y="62950"/>
                  <a:pt x="97854" y="63497"/>
                </a:cubicBezTo>
                <a:cubicBezTo>
                  <a:pt x="90012" y="64409"/>
                  <a:pt x="80407" y="65837"/>
                  <a:pt x="77550" y="74530"/>
                </a:cubicBezTo>
                <a:cubicBezTo>
                  <a:pt x="75969" y="79272"/>
                  <a:pt x="77367" y="84014"/>
                  <a:pt x="78644" y="88604"/>
                </a:cubicBezTo>
                <a:cubicBezTo>
                  <a:pt x="80529" y="95260"/>
                  <a:pt x="82413" y="101978"/>
                  <a:pt x="83234" y="108847"/>
                </a:cubicBezTo>
                <a:cubicBezTo>
                  <a:pt x="84055" y="115564"/>
                  <a:pt x="84146" y="122434"/>
                  <a:pt x="82079" y="128938"/>
                </a:cubicBezTo>
                <a:cubicBezTo>
                  <a:pt x="80012" y="135352"/>
                  <a:pt x="76364" y="141157"/>
                  <a:pt x="72079" y="146325"/>
                </a:cubicBezTo>
                <a:cubicBezTo>
                  <a:pt x="70073" y="148756"/>
                  <a:pt x="67945" y="151036"/>
                  <a:pt x="65665" y="153225"/>
                </a:cubicBezTo>
                <a:cubicBezTo>
                  <a:pt x="65478" y="153412"/>
                  <a:pt x="65670" y="153708"/>
                  <a:pt x="65893" y="153708"/>
                </a:cubicBezTo>
                <a:cubicBezTo>
                  <a:pt x="65959" y="153708"/>
                  <a:pt x="66028" y="153682"/>
                  <a:pt x="66091" y="153620"/>
                </a:cubicBezTo>
                <a:cubicBezTo>
                  <a:pt x="74814" y="145139"/>
                  <a:pt x="82869" y="134379"/>
                  <a:pt x="84146" y="121887"/>
                </a:cubicBezTo>
                <a:cubicBezTo>
                  <a:pt x="84845" y="115200"/>
                  <a:pt x="83994" y="108330"/>
                  <a:pt x="82626" y="101795"/>
                </a:cubicBezTo>
                <a:cubicBezTo>
                  <a:pt x="81927" y="98513"/>
                  <a:pt x="81076" y="95260"/>
                  <a:pt x="80194" y="92038"/>
                </a:cubicBezTo>
                <a:cubicBezTo>
                  <a:pt x="79343" y="88908"/>
                  <a:pt x="78249" y="85777"/>
                  <a:pt x="77702" y="82585"/>
                </a:cubicBezTo>
                <a:cubicBezTo>
                  <a:pt x="76820" y="77540"/>
                  <a:pt x="77945" y="72403"/>
                  <a:pt x="81988" y="68998"/>
                </a:cubicBezTo>
                <a:cubicBezTo>
                  <a:pt x="85878" y="65746"/>
                  <a:pt x="90863" y="64895"/>
                  <a:pt x="95726" y="64317"/>
                </a:cubicBezTo>
                <a:cubicBezTo>
                  <a:pt x="102748" y="63497"/>
                  <a:pt x="114055" y="63223"/>
                  <a:pt x="117064" y="55351"/>
                </a:cubicBezTo>
                <a:cubicBezTo>
                  <a:pt x="120681" y="45959"/>
                  <a:pt x="110590" y="41430"/>
                  <a:pt x="106973" y="34287"/>
                </a:cubicBezTo>
                <a:cubicBezTo>
                  <a:pt x="102201" y="24864"/>
                  <a:pt x="115696" y="14773"/>
                  <a:pt x="108979" y="5928"/>
                </a:cubicBezTo>
                <a:cubicBezTo>
                  <a:pt x="106760" y="3010"/>
                  <a:pt x="102961" y="1855"/>
                  <a:pt x="99526" y="1277"/>
                </a:cubicBezTo>
                <a:cubicBezTo>
                  <a:pt x="96706" y="807"/>
                  <a:pt x="93847" y="678"/>
                  <a:pt x="90992" y="678"/>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1"/>
          <p:cNvSpPr/>
          <p:nvPr/>
        </p:nvSpPr>
        <p:spPr>
          <a:xfrm>
            <a:off x="756" y="1153904"/>
            <a:ext cx="3062852" cy="3988663"/>
          </a:xfrm>
          <a:custGeom>
            <a:avLst/>
            <a:gdLst/>
            <a:ahLst/>
            <a:cxnLst/>
            <a:rect l="l" t="t" r="r" b="b"/>
            <a:pathLst>
              <a:path w="113481" h="147783" extrusionOk="0">
                <a:moveTo>
                  <a:pt x="89272" y="0"/>
                </a:moveTo>
                <a:cubicBezTo>
                  <a:pt x="87830" y="0"/>
                  <a:pt x="86389" y="54"/>
                  <a:pt x="84970" y="106"/>
                </a:cubicBezTo>
                <a:cubicBezTo>
                  <a:pt x="79316" y="288"/>
                  <a:pt x="73602" y="45"/>
                  <a:pt x="68161" y="1869"/>
                </a:cubicBezTo>
                <a:cubicBezTo>
                  <a:pt x="63936" y="3297"/>
                  <a:pt x="59468" y="5851"/>
                  <a:pt x="57036" y="9711"/>
                </a:cubicBezTo>
                <a:cubicBezTo>
                  <a:pt x="54027" y="14483"/>
                  <a:pt x="53510" y="20380"/>
                  <a:pt x="50349" y="25121"/>
                </a:cubicBezTo>
                <a:cubicBezTo>
                  <a:pt x="47310" y="29650"/>
                  <a:pt x="42629" y="33237"/>
                  <a:pt x="37218" y="34362"/>
                </a:cubicBezTo>
                <a:cubicBezTo>
                  <a:pt x="36120" y="34586"/>
                  <a:pt x="35041" y="34688"/>
                  <a:pt x="33980" y="34688"/>
                </a:cubicBezTo>
                <a:cubicBezTo>
                  <a:pt x="29139" y="34688"/>
                  <a:pt x="24667" y="32560"/>
                  <a:pt x="20379" y="30167"/>
                </a:cubicBezTo>
                <a:cubicBezTo>
                  <a:pt x="16124" y="27766"/>
                  <a:pt x="11990" y="24757"/>
                  <a:pt x="7096" y="23845"/>
                </a:cubicBezTo>
                <a:cubicBezTo>
                  <a:pt x="6098" y="23656"/>
                  <a:pt x="5088" y="23563"/>
                  <a:pt x="4080" y="23563"/>
                </a:cubicBezTo>
                <a:cubicBezTo>
                  <a:pt x="2815" y="23563"/>
                  <a:pt x="1552" y="23709"/>
                  <a:pt x="318" y="23997"/>
                </a:cubicBezTo>
                <a:cubicBezTo>
                  <a:pt x="1" y="24083"/>
                  <a:pt x="94" y="24579"/>
                  <a:pt x="414" y="24579"/>
                </a:cubicBezTo>
                <a:cubicBezTo>
                  <a:pt x="432" y="24579"/>
                  <a:pt x="451" y="24577"/>
                  <a:pt x="470" y="24574"/>
                </a:cubicBezTo>
                <a:cubicBezTo>
                  <a:pt x="1679" y="24284"/>
                  <a:pt x="2854" y="24154"/>
                  <a:pt x="4000" y="24154"/>
                </a:cubicBezTo>
                <a:cubicBezTo>
                  <a:pt x="13196" y="24154"/>
                  <a:pt x="20565" y="32564"/>
                  <a:pt x="29376" y="34726"/>
                </a:cubicBezTo>
                <a:cubicBezTo>
                  <a:pt x="30796" y="35080"/>
                  <a:pt x="32217" y="35247"/>
                  <a:pt x="33619" y="35247"/>
                </a:cubicBezTo>
                <a:cubicBezTo>
                  <a:pt x="41129" y="35247"/>
                  <a:pt x="48120" y="30448"/>
                  <a:pt x="51808" y="23814"/>
                </a:cubicBezTo>
                <a:cubicBezTo>
                  <a:pt x="54513" y="18981"/>
                  <a:pt x="54939" y="12750"/>
                  <a:pt x="58647" y="8495"/>
                </a:cubicBezTo>
                <a:cubicBezTo>
                  <a:pt x="62173" y="4422"/>
                  <a:pt x="67705" y="2142"/>
                  <a:pt x="72903" y="1291"/>
                </a:cubicBezTo>
                <a:cubicBezTo>
                  <a:pt x="75912" y="805"/>
                  <a:pt x="78921" y="805"/>
                  <a:pt x="81961" y="744"/>
                </a:cubicBezTo>
                <a:cubicBezTo>
                  <a:pt x="84388" y="718"/>
                  <a:pt x="86816" y="580"/>
                  <a:pt x="89244" y="580"/>
                </a:cubicBezTo>
                <a:cubicBezTo>
                  <a:pt x="89643" y="580"/>
                  <a:pt x="90042" y="584"/>
                  <a:pt x="90441" y="592"/>
                </a:cubicBezTo>
                <a:cubicBezTo>
                  <a:pt x="95456" y="714"/>
                  <a:pt x="101809" y="1929"/>
                  <a:pt x="104575" y="6732"/>
                </a:cubicBezTo>
                <a:cubicBezTo>
                  <a:pt x="107371" y="11595"/>
                  <a:pt x="103298" y="16945"/>
                  <a:pt x="102478" y="21778"/>
                </a:cubicBezTo>
                <a:cubicBezTo>
                  <a:pt x="101748" y="26064"/>
                  <a:pt x="102873" y="30623"/>
                  <a:pt x="105061" y="34301"/>
                </a:cubicBezTo>
                <a:cubicBezTo>
                  <a:pt x="107371" y="38131"/>
                  <a:pt x="113481" y="43176"/>
                  <a:pt x="110715" y="48192"/>
                </a:cubicBezTo>
                <a:cubicBezTo>
                  <a:pt x="108587" y="52052"/>
                  <a:pt x="103329" y="53116"/>
                  <a:pt x="99317" y="53602"/>
                </a:cubicBezTo>
                <a:cubicBezTo>
                  <a:pt x="95213" y="54088"/>
                  <a:pt x="91079" y="53936"/>
                  <a:pt x="87006" y="54787"/>
                </a:cubicBezTo>
                <a:cubicBezTo>
                  <a:pt x="83055" y="55638"/>
                  <a:pt x="79134" y="57189"/>
                  <a:pt x="75942" y="59742"/>
                </a:cubicBezTo>
                <a:cubicBezTo>
                  <a:pt x="73389" y="61748"/>
                  <a:pt x="71322" y="64453"/>
                  <a:pt x="70501" y="67645"/>
                </a:cubicBezTo>
                <a:cubicBezTo>
                  <a:pt x="69407" y="71931"/>
                  <a:pt x="70258" y="77037"/>
                  <a:pt x="71049" y="81323"/>
                </a:cubicBezTo>
                <a:cubicBezTo>
                  <a:pt x="72112" y="87128"/>
                  <a:pt x="74453" y="92569"/>
                  <a:pt x="75517" y="98375"/>
                </a:cubicBezTo>
                <a:cubicBezTo>
                  <a:pt x="76550" y="104059"/>
                  <a:pt x="76915" y="110077"/>
                  <a:pt x="75456" y="115700"/>
                </a:cubicBezTo>
                <a:cubicBezTo>
                  <a:pt x="72812" y="126156"/>
                  <a:pt x="65365" y="134545"/>
                  <a:pt x="57522" y="141597"/>
                </a:cubicBezTo>
                <a:cubicBezTo>
                  <a:pt x="55395" y="143512"/>
                  <a:pt x="53237" y="145397"/>
                  <a:pt x="51109" y="147312"/>
                </a:cubicBezTo>
                <a:cubicBezTo>
                  <a:pt x="50896" y="147501"/>
                  <a:pt x="51107" y="147783"/>
                  <a:pt x="51340" y="147783"/>
                </a:cubicBezTo>
                <a:cubicBezTo>
                  <a:pt x="51406" y="147783"/>
                  <a:pt x="51474" y="147760"/>
                  <a:pt x="51535" y="147707"/>
                </a:cubicBezTo>
                <a:cubicBezTo>
                  <a:pt x="59589" y="140473"/>
                  <a:pt x="67948" y="133482"/>
                  <a:pt x="72994" y="123664"/>
                </a:cubicBezTo>
                <a:cubicBezTo>
                  <a:pt x="78040" y="113907"/>
                  <a:pt x="77675" y="103116"/>
                  <a:pt x="74787" y="92751"/>
                </a:cubicBezTo>
                <a:cubicBezTo>
                  <a:pt x="73024" y="86460"/>
                  <a:pt x="71079" y="80532"/>
                  <a:pt x="70775" y="73937"/>
                </a:cubicBezTo>
                <a:cubicBezTo>
                  <a:pt x="70562" y="69438"/>
                  <a:pt x="71079" y="65547"/>
                  <a:pt x="74240" y="62082"/>
                </a:cubicBezTo>
                <a:cubicBezTo>
                  <a:pt x="77310" y="58708"/>
                  <a:pt x="81657" y="56702"/>
                  <a:pt x="86034" y="55608"/>
                </a:cubicBezTo>
                <a:cubicBezTo>
                  <a:pt x="90593" y="54483"/>
                  <a:pt x="95183" y="54727"/>
                  <a:pt x="99803" y="54119"/>
                </a:cubicBezTo>
                <a:cubicBezTo>
                  <a:pt x="103359" y="53632"/>
                  <a:pt x="107402" y="52751"/>
                  <a:pt x="110016" y="50076"/>
                </a:cubicBezTo>
                <a:cubicBezTo>
                  <a:pt x="112964" y="47006"/>
                  <a:pt x="111870" y="43085"/>
                  <a:pt x="109803" y="39833"/>
                </a:cubicBezTo>
                <a:cubicBezTo>
                  <a:pt x="108526" y="37796"/>
                  <a:pt x="106794" y="36064"/>
                  <a:pt x="105578" y="33997"/>
                </a:cubicBezTo>
                <a:cubicBezTo>
                  <a:pt x="104119" y="31626"/>
                  <a:pt x="103238" y="28951"/>
                  <a:pt x="102934" y="26155"/>
                </a:cubicBezTo>
                <a:cubicBezTo>
                  <a:pt x="102660" y="23267"/>
                  <a:pt x="103207" y="20623"/>
                  <a:pt x="104149" y="17918"/>
                </a:cubicBezTo>
                <a:cubicBezTo>
                  <a:pt x="105001" y="15547"/>
                  <a:pt x="106034" y="13145"/>
                  <a:pt x="106125" y="10623"/>
                </a:cubicBezTo>
                <a:cubicBezTo>
                  <a:pt x="106277" y="6641"/>
                  <a:pt x="103298" y="3601"/>
                  <a:pt x="99894" y="1960"/>
                </a:cubicBezTo>
                <a:cubicBezTo>
                  <a:pt x="96581" y="347"/>
                  <a:pt x="92925" y="0"/>
                  <a:pt x="89272"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1"/>
          <p:cNvSpPr/>
          <p:nvPr/>
        </p:nvSpPr>
        <p:spPr>
          <a:xfrm>
            <a:off x="783" y="3432293"/>
            <a:ext cx="1413061" cy="1711004"/>
          </a:xfrm>
          <a:custGeom>
            <a:avLst/>
            <a:gdLst/>
            <a:ahLst/>
            <a:cxnLst/>
            <a:rect l="l" t="t" r="r" b="b"/>
            <a:pathLst>
              <a:path w="52355" h="63394" extrusionOk="0">
                <a:moveTo>
                  <a:pt x="411" y="0"/>
                </a:moveTo>
                <a:cubicBezTo>
                  <a:pt x="92" y="0"/>
                  <a:pt x="1" y="468"/>
                  <a:pt x="317" y="583"/>
                </a:cubicBezTo>
                <a:cubicBezTo>
                  <a:pt x="3903" y="1646"/>
                  <a:pt x="7338" y="3105"/>
                  <a:pt x="10621" y="4929"/>
                </a:cubicBezTo>
                <a:cubicBezTo>
                  <a:pt x="13387" y="6479"/>
                  <a:pt x="16609" y="7756"/>
                  <a:pt x="17582" y="11069"/>
                </a:cubicBezTo>
                <a:cubicBezTo>
                  <a:pt x="18463" y="14048"/>
                  <a:pt x="17916" y="17331"/>
                  <a:pt x="18007" y="20370"/>
                </a:cubicBezTo>
                <a:cubicBezTo>
                  <a:pt x="18068" y="22923"/>
                  <a:pt x="18797" y="25416"/>
                  <a:pt x="20104" y="27604"/>
                </a:cubicBezTo>
                <a:cubicBezTo>
                  <a:pt x="22901" y="32376"/>
                  <a:pt x="27855" y="37027"/>
                  <a:pt x="33144" y="38881"/>
                </a:cubicBezTo>
                <a:cubicBezTo>
                  <a:pt x="38311" y="40705"/>
                  <a:pt x="48676" y="39246"/>
                  <a:pt x="50895" y="45690"/>
                </a:cubicBezTo>
                <a:cubicBezTo>
                  <a:pt x="51868" y="48577"/>
                  <a:pt x="50530" y="51921"/>
                  <a:pt x="49193" y="54474"/>
                </a:cubicBezTo>
                <a:cubicBezTo>
                  <a:pt x="47643" y="57483"/>
                  <a:pt x="45637" y="60249"/>
                  <a:pt x="43539" y="62894"/>
                </a:cubicBezTo>
                <a:cubicBezTo>
                  <a:pt x="43356" y="63100"/>
                  <a:pt x="43536" y="63394"/>
                  <a:pt x="43741" y="63394"/>
                </a:cubicBezTo>
                <a:cubicBezTo>
                  <a:pt x="43807" y="63394"/>
                  <a:pt x="43875" y="63363"/>
                  <a:pt x="43935" y="63289"/>
                </a:cubicBezTo>
                <a:cubicBezTo>
                  <a:pt x="47217" y="59185"/>
                  <a:pt x="51138" y="54231"/>
                  <a:pt x="51716" y="48790"/>
                </a:cubicBezTo>
                <a:cubicBezTo>
                  <a:pt x="52354" y="42863"/>
                  <a:pt x="46853" y="40705"/>
                  <a:pt x="41928" y="39945"/>
                </a:cubicBezTo>
                <a:cubicBezTo>
                  <a:pt x="38190" y="39337"/>
                  <a:pt x="34390" y="39185"/>
                  <a:pt x="31016" y="37300"/>
                </a:cubicBezTo>
                <a:cubicBezTo>
                  <a:pt x="27703" y="35446"/>
                  <a:pt x="24785" y="32954"/>
                  <a:pt x="22414" y="29975"/>
                </a:cubicBezTo>
                <a:cubicBezTo>
                  <a:pt x="20013" y="26936"/>
                  <a:pt x="18615" y="23714"/>
                  <a:pt x="18585" y="19823"/>
                </a:cubicBezTo>
                <a:cubicBezTo>
                  <a:pt x="18524" y="16814"/>
                  <a:pt x="18980" y="13622"/>
                  <a:pt x="18068" y="10674"/>
                </a:cubicBezTo>
                <a:cubicBezTo>
                  <a:pt x="17126" y="7665"/>
                  <a:pt x="14360" y="6327"/>
                  <a:pt x="11776" y="4899"/>
                </a:cubicBezTo>
                <a:cubicBezTo>
                  <a:pt x="8189" y="2893"/>
                  <a:pt x="4390" y="1251"/>
                  <a:pt x="469" y="5"/>
                </a:cubicBezTo>
                <a:cubicBezTo>
                  <a:pt x="449" y="2"/>
                  <a:pt x="429" y="0"/>
                  <a:pt x="411"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1"/>
          <p:cNvSpPr/>
          <p:nvPr/>
        </p:nvSpPr>
        <p:spPr>
          <a:xfrm>
            <a:off x="1026" y="3757812"/>
            <a:ext cx="1017388" cy="1385127"/>
          </a:xfrm>
          <a:custGeom>
            <a:avLst/>
            <a:gdLst/>
            <a:ahLst/>
            <a:cxnLst/>
            <a:rect l="l" t="t" r="r" b="b"/>
            <a:pathLst>
              <a:path w="37695" h="51320" extrusionOk="0">
                <a:moveTo>
                  <a:pt x="377" y="0"/>
                </a:moveTo>
                <a:cubicBezTo>
                  <a:pt x="78" y="0"/>
                  <a:pt x="0" y="446"/>
                  <a:pt x="308" y="558"/>
                </a:cubicBezTo>
                <a:cubicBezTo>
                  <a:pt x="5536" y="2078"/>
                  <a:pt x="7512" y="8066"/>
                  <a:pt x="9761" y="12473"/>
                </a:cubicBezTo>
                <a:cubicBezTo>
                  <a:pt x="12284" y="17489"/>
                  <a:pt x="14776" y="21987"/>
                  <a:pt x="18819" y="25908"/>
                </a:cubicBezTo>
                <a:cubicBezTo>
                  <a:pt x="22284" y="29252"/>
                  <a:pt x="25992" y="31957"/>
                  <a:pt x="29822" y="34844"/>
                </a:cubicBezTo>
                <a:cubicBezTo>
                  <a:pt x="31919" y="36425"/>
                  <a:pt x="34108" y="38158"/>
                  <a:pt x="35384" y="40528"/>
                </a:cubicBezTo>
                <a:cubicBezTo>
                  <a:pt x="37208" y="43933"/>
                  <a:pt x="36418" y="47580"/>
                  <a:pt x="34868" y="50893"/>
                </a:cubicBezTo>
                <a:cubicBezTo>
                  <a:pt x="34765" y="51120"/>
                  <a:pt x="34955" y="51319"/>
                  <a:pt x="35136" y="51319"/>
                </a:cubicBezTo>
                <a:cubicBezTo>
                  <a:pt x="35222" y="51319"/>
                  <a:pt x="35305" y="51274"/>
                  <a:pt x="35354" y="51167"/>
                </a:cubicBezTo>
                <a:cubicBezTo>
                  <a:pt x="37694" y="46182"/>
                  <a:pt x="37603" y="41288"/>
                  <a:pt x="33561" y="37246"/>
                </a:cubicBezTo>
                <a:cubicBezTo>
                  <a:pt x="31676" y="35361"/>
                  <a:pt x="29457" y="33841"/>
                  <a:pt x="27330" y="32322"/>
                </a:cubicBezTo>
                <a:cubicBezTo>
                  <a:pt x="24959" y="30619"/>
                  <a:pt x="22709" y="28796"/>
                  <a:pt x="20612" y="26820"/>
                </a:cubicBezTo>
                <a:cubicBezTo>
                  <a:pt x="18241" y="24601"/>
                  <a:pt x="15931" y="22321"/>
                  <a:pt x="14199" y="19586"/>
                </a:cubicBezTo>
                <a:cubicBezTo>
                  <a:pt x="12375" y="16759"/>
                  <a:pt x="11007" y="13628"/>
                  <a:pt x="9457" y="10619"/>
                </a:cubicBezTo>
                <a:cubicBezTo>
                  <a:pt x="7268" y="6364"/>
                  <a:pt x="5475" y="1470"/>
                  <a:pt x="460" y="11"/>
                </a:cubicBezTo>
                <a:cubicBezTo>
                  <a:pt x="430" y="4"/>
                  <a:pt x="403" y="0"/>
                  <a:pt x="377"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1"/>
          <p:cNvSpPr/>
          <p:nvPr/>
        </p:nvSpPr>
        <p:spPr>
          <a:xfrm>
            <a:off x="837" y="3959368"/>
            <a:ext cx="901088" cy="1183458"/>
          </a:xfrm>
          <a:custGeom>
            <a:avLst/>
            <a:gdLst/>
            <a:ahLst/>
            <a:cxnLst/>
            <a:rect l="l" t="t" r="r" b="b"/>
            <a:pathLst>
              <a:path w="33386" h="43848" extrusionOk="0">
                <a:moveTo>
                  <a:pt x="410" y="0"/>
                </a:moveTo>
                <a:cubicBezTo>
                  <a:pt x="170" y="0"/>
                  <a:pt x="0" y="390"/>
                  <a:pt x="254" y="568"/>
                </a:cubicBezTo>
                <a:cubicBezTo>
                  <a:pt x="2290" y="1996"/>
                  <a:pt x="2959" y="4063"/>
                  <a:pt x="3780" y="6282"/>
                </a:cubicBezTo>
                <a:cubicBezTo>
                  <a:pt x="4479" y="8197"/>
                  <a:pt x="5421" y="10021"/>
                  <a:pt x="6607" y="11692"/>
                </a:cubicBezTo>
                <a:cubicBezTo>
                  <a:pt x="9008" y="15036"/>
                  <a:pt x="12169" y="17741"/>
                  <a:pt x="15330" y="20355"/>
                </a:cubicBezTo>
                <a:cubicBezTo>
                  <a:pt x="22382" y="26252"/>
                  <a:pt x="32899" y="32848"/>
                  <a:pt x="30467" y="43486"/>
                </a:cubicBezTo>
                <a:cubicBezTo>
                  <a:pt x="30413" y="43705"/>
                  <a:pt x="30588" y="43847"/>
                  <a:pt x="30756" y="43847"/>
                </a:cubicBezTo>
                <a:cubicBezTo>
                  <a:pt x="30869" y="43847"/>
                  <a:pt x="30978" y="43784"/>
                  <a:pt x="31014" y="43638"/>
                </a:cubicBezTo>
                <a:cubicBezTo>
                  <a:pt x="33385" y="33212"/>
                  <a:pt x="24023" y="26921"/>
                  <a:pt x="17032" y="21054"/>
                </a:cubicBezTo>
                <a:cubicBezTo>
                  <a:pt x="13294" y="17893"/>
                  <a:pt x="9342" y="14823"/>
                  <a:pt x="6607" y="10689"/>
                </a:cubicBezTo>
                <a:cubicBezTo>
                  <a:pt x="4357" y="7285"/>
                  <a:pt x="4023" y="2543"/>
                  <a:pt x="558" y="51"/>
                </a:cubicBezTo>
                <a:cubicBezTo>
                  <a:pt x="508" y="16"/>
                  <a:pt x="458" y="0"/>
                  <a:pt x="410"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1"/>
          <p:cNvSpPr/>
          <p:nvPr/>
        </p:nvSpPr>
        <p:spPr>
          <a:xfrm>
            <a:off x="1026" y="4167429"/>
            <a:ext cx="745842" cy="975392"/>
          </a:xfrm>
          <a:custGeom>
            <a:avLst/>
            <a:gdLst/>
            <a:ahLst/>
            <a:cxnLst/>
            <a:rect l="l" t="t" r="r" b="b"/>
            <a:pathLst>
              <a:path w="27634" h="36139" extrusionOk="0">
                <a:moveTo>
                  <a:pt x="405" y="0"/>
                </a:moveTo>
                <a:cubicBezTo>
                  <a:pt x="204" y="0"/>
                  <a:pt x="1" y="279"/>
                  <a:pt x="186" y="488"/>
                </a:cubicBezTo>
                <a:cubicBezTo>
                  <a:pt x="2618" y="3406"/>
                  <a:pt x="3408" y="7357"/>
                  <a:pt x="5627" y="10458"/>
                </a:cubicBezTo>
                <a:cubicBezTo>
                  <a:pt x="7633" y="13254"/>
                  <a:pt x="10126" y="15655"/>
                  <a:pt x="12770" y="17813"/>
                </a:cubicBezTo>
                <a:cubicBezTo>
                  <a:pt x="18545" y="22555"/>
                  <a:pt x="27634" y="26750"/>
                  <a:pt x="25141" y="35777"/>
                </a:cubicBezTo>
                <a:cubicBezTo>
                  <a:pt x="25086" y="35996"/>
                  <a:pt x="25261" y="36138"/>
                  <a:pt x="25430" y="36138"/>
                </a:cubicBezTo>
                <a:cubicBezTo>
                  <a:pt x="25542" y="36138"/>
                  <a:pt x="25652" y="36075"/>
                  <a:pt x="25688" y="35929"/>
                </a:cubicBezTo>
                <a:cubicBezTo>
                  <a:pt x="26661" y="32434"/>
                  <a:pt x="26053" y="28938"/>
                  <a:pt x="23773" y="26081"/>
                </a:cubicBezTo>
                <a:cubicBezTo>
                  <a:pt x="21402" y="23163"/>
                  <a:pt x="17998" y="21187"/>
                  <a:pt x="15050" y="18908"/>
                </a:cubicBezTo>
                <a:cubicBezTo>
                  <a:pt x="11828" y="16415"/>
                  <a:pt x="8697" y="13710"/>
                  <a:pt x="6296" y="10427"/>
                </a:cubicBezTo>
                <a:cubicBezTo>
                  <a:pt x="3955" y="7205"/>
                  <a:pt x="3104" y="3132"/>
                  <a:pt x="581" y="93"/>
                </a:cubicBezTo>
                <a:cubicBezTo>
                  <a:pt x="531" y="28"/>
                  <a:pt x="468" y="0"/>
                  <a:pt x="405"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1"/>
          <p:cNvSpPr/>
          <p:nvPr/>
        </p:nvSpPr>
        <p:spPr>
          <a:xfrm>
            <a:off x="1161" y="4432303"/>
            <a:ext cx="572620" cy="710593"/>
          </a:xfrm>
          <a:custGeom>
            <a:avLst/>
            <a:gdLst/>
            <a:ahLst/>
            <a:cxnLst/>
            <a:rect l="l" t="t" r="r" b="b"/>
            <a:pathLst>
              <a:path w="21216" h="26328" extrusionOk="0">
                <a:moveTo>
                  <a:pt x="404" y="1"/>
                </a:moveTo>
                <a:cubicBezTo>
                  <a:pt x="199" y="1"/>
                  <a:pt x="0" y="216"/>
                  <a:pt x="151" y="431"/>
                </a:cubicBezTo>
                <a:cubicBezTo>
                  <a:pt x="1762" y="2802"/>
                  <a:pt x="2826" y="5507"/>
                  <a:pt x="4589" y="7787"/>
                </a:cubicBezTo>
                <a:cubicBezTo>
                  <a:pt x="6321" y="10036"/>
                  <a:pt x="8418" y="11890"/>
                  <a:pt x="10546" y="13744"/>
                </a:cubicBezTo>
                <a:cubicBezTo>
                  <a:pt x="14163" y="16875"/>
                  <a:pt x="20698" y="20492"/>
                  <a:pt x="20303" y="26054"/>
                </a:cubicBezTo>
                <a:cubicBezTo>
                  <a:pt x="20303" y="26237"/>
                  <a:pt x="20440" y="26328"/>
                  <a:pt x="20581" y="26328"/>
                </a:cubicBezTo>
                <a:cubicBezTo>
                  <a:pt x="20721" y="26328"/>
                  <a:pt x="20865" y="26237"/>
                  <a:pt x="20881" y="26054"/>
                </a:cubicBezTo>
                <a:cubicBezTo>
                  <a:pt x="21215" y="20887"/>
                  <a:pt x="16169" y="17817"/>
                  <a:pt x="12765" y="14899"/>
                </a:cubicBezTo>
                <a:cubicBezTo>
                  <a:pt x="10455" y="12923"/>
                  <a:pt x="8054" y="10978"/>
                  <a:pt x="6048" y="8668"/>
                </a:cubicBezTo>
                <a:cubicBezTo>
                  <a:pt x="3768" y="6084"/>
                  <a:pt x="2552" y="2954"/>
                  <a:pt x="637" y="127"/>
                </a:cubicBezTo>
                <a:cubicBezTo>
                  <a:pt x="575" y="38"/>
                  <a:pt x="489" y="1"/>
                  <a:pt x="404"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1"/>
          <p:cNvSpPr/>
          <p:nvPr/>
        </p:nvSpPr>
        <p:spPr>
          <a:xfrm>
            <a:off x="216" y="3632311"/>
            <a:ext cx="1133877" cy="1509929"/>
          </a:xfrm>
          <a:custGeom>
            <a:avLst/>
            <a:gdLst/>
            <a:ahLst/>
            <a:cxnLst/>
            <a:rect l="l" t="t" r="r" b="b"/>
            <a:pathLst>
              <a:path w="42011" h="55944" extrusionOk="0">
                <a:moveTo>
                  <a:pt x="410" y="0"/>
                </a:moveTo>
                <a:cubicBezTo>
                  <a:pt x="105" y="0"/>
                  <a:pt x="1" y="474"/>
                  <a:pt x="338" y="558"/>
                </a:cubicBezTo>
                <a:cubicBezTo>
                  <a:pt x="3833" y="1348"/>
                  <a:pt x="7542" y="2503"/>
                  <a:pt x="10551" y="4540"/>
                </a:cubicBezTo>
                <a:cubicBezTo>
                  <a:pt x="13134" y="6302"/>
                  <a:pt x="14137" y="9251"/>
                  <a:pt x="14745" y="12169"/>
                </a:cubicBezTo>
                <a:cubicBezTo>
                  <a:pt x="15292" y="14722"/>
                  <a:pt x="15505" y="17366"/>
                  <a:pt x="16296" y="19829"/>
                </a:cubicBezTo>
                <a:cubicBezTo>
                  <a:pt x="17147" y="22503"/>
                  <a:pt x="18788" y="24844"/>
                  <a:pt x="20612" y="26941"/>
                </a:cubicBezTo>
                <a:cubicBezTo>
                  <a:pt x="24502" y="31318"/>
                  <a:pt x="29396" y="33902"/>
                  <a:pt x="34138" y="37154"/>
                </a:cubicBezTo>
                <a:cubicBezTo>
                  <a:pt x="36752" y="38978"/>
                  <a:pt x="39062" y="41136"/>
                  <a:pt x="39883" y="44327"/>
                </a:cubicBezTo>
                <a:cubicBezTo>
                  <a:pt x="40855" y="48188"/>
                  <a:pt x="40004" y="52017"/>
                  <a:pt x="38484" y="55604"/>
                </a:cubicBezTo>
                <a:cubicBezTo>
                  <a:pt x="38410" y="55808"/>
                  <a:pt x="38584" y="55943"/>
                  <a:pt x="38765" y="55943"/>
                </a:cubicBezTo>
                <a:cubicBezTo>
                  <a:pt x="38882" y="55943"/>
                  <a:pt x="39002" y="55887"/>
                  <a:pt x="39062" y="55756"/>
                </a:cubicBezTo>
                <a:cubicBezTo>
                  <a:pt x="40946" y="51227"/>
                  <a:pt x="42010" y="45422"/>
                  <a:pt x="39062" y="41045"/>
                </a:cubicBezTo>
                <a:cubicBezTo>
                  <a:pt x="36691" y="37458"/>
                  <a:pt x="32496" y="35513"/>
                  <a:pt x="28971" y="33233"/>
                </a:cubicBezTo>
                <a:cubicBezTo>
                  <a:pt x="24381" y="30315"/>
                  <a:pt x="19700" y="26242"/>
                  <a:pt x="17420" y="21196"/>
                </a:cubicBezTo>
                <a:cubicBezTo>
                  <a:pt x="15566" y="17093"/>
                  <a:pt x="15961" y="12321"/>
                  <a:pt x="14168" y="8187"/>
                </a:cubicBezTo>
                <a:cubicBezTo>
                  <a:pt x="11919" y="2989"/>
                  <a:pt x="5566" y="1166"/>
                  <a:pt x="490" y="11"/>
                </a:cubicBezTo>
                <a:cubicBezTo>
                  <a:pt x="462" y="4"/>
                  <a:pt x="435" y="0"/>
                  <a:pt x="410"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1"/>
          <p:cNvSpPr/>
          <p:nvPr/>
        </p:nvSpPr>
        <p:spPr>
          <a:xfrm>
            <a:off x="5133701" y="4931175"/>
            <a:ext cx="385660" cy="212087"/>
          </a:xfrm>
          <a:custGeom>
            <a:avLst/>
            <a:gdLst/>
            <a:ahLst/>
            <a:cxnLst/>
            <a:rect l="l" t="t" r="r" b="b"/>
            <a:pathLst>
              <a:path w="14289" h="7858" extrusionOk="0">
                <a:moveTo>
                  <a:pt x="8815" y="1"/>
                </a:moveTo>
                <a:cubicBezTo>
                  <a:pt x="5181" y="1"/>
                  <a:pt x="2089" y="4918"/>
                  <a:pt x="161" y="7358"/>
                </a:cubicBezTo>
                <a:cubicBezTo>
                  <a:pt x="0" y="7564"/>
                  <a:pt x="187" y="7858"/>
                  <a:pt x="379" y="7858"/>
                </a:cubicBezTo>
                <a:cubicBezTo>
                  <a:pt x="441" y="7858"/>
                  <a:pt x="504" y="7827"/>
                  <a:pt x="556" y="7753"/>
                </a:cubicBezTo>
                <a:cubicBezTo>
                  <a:pt x="2441" y="5382"/>
                  <a:pt x="4751" y="1795"/>
                  <a:pt x="7790" y="762"/>
                </a:cubicBezTo>
                <a:cubicBezTo>
                  <a:pt x="8170" y="633"/>
                  <a:pt x="8525" y="574"/>
                  <a:pt x="8858" y="574"/>
                </a:cubicBezTo>
                <a:cubicBezTo>
                  <a:pt x="11839" y="574"/>
                  <a:pt x="13058" y="5307"/>
                  <a:pt x="13687" y="7631"/>
                </a:cubicBezTo>
                <a:cubicBezTo>
                  <a:pt x="13736" y="7777"/>
                  <a:pt x="13848" y="7840"/>
                  <a:pt x="13958" y="7840"/>
                </a:cubicBezTo>
                <a:cubicBezTo>
                  <a:pt x="14125" y="7840"/>
                  <a:pt x="14289" y="7698"/>
                  <a:pt x="14234" y="7479"/>
                </a:cubicBezTo>
                <a:cubicBezTo>
                  <a:pt x="13535" y="4895"/>
                  <a:pt x="12350" y="93"/>
                  <a:pt x="8915" y="2"/>
                </a:cubicBezTo>
                <a:cubicBezTo>
                  <a:pt x="8882" y="1"/>
                  <a:pt x="8849" y="1"/>
                  <a:pt x="8815"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1"/>
          <p:cNvSpPr/>
          <p:nvPr/>
        </p:nvSpPr>
        <p:spPr>
          <a:xfrm>
            <a:off x="4838329" y="4745623"/>
            <a:ext cx="848404" cy="397806"/>
          </a:xfrm>
          <a:custGeom>
            <a:avLst/>
            <a:gdLst/>
            <a:ahLst/>
            <a:cxnLst/>
            <a:rect l="l" t="t" r="r" b="b"/>
            <a:pathLst>
              <a:path w="31434" h="14739" extrusionOk="0">
                <a:moveTo>
                  <a:pt x="21758" y="1"/>
                </a:moveTo>
                <a:cubicBezTo>
                  <a:pt x="21274" y="1"/>
                  <a:pt x="20787" y="46"/>
                  <a:pt x="20315" y="129"/>
                </a:cubicBezTo>
                <a:cubicBezTo>
                  <a:pt x="16728" y="707"/>
                  <a:pt x="13202" y="2682"/>
                  <a:pt x="10345" y="4871"/>
                </a:cubicBezTo>
                <a:cubicBezTo>
                  <a:pt x="6698" y="7637"/>
                  <a:pt x="4084" y="11588"/>
                  <a:pt x="254" y="14202"/>
                </a:cubicBezTo>
                <a:cubicBezTo>
                  <a:pt x="0" y="14354"/>
                  <a:pt x="148" y="14739"/>
                  <a:pt x="381" y="14739"/>
                </a:cubicBezTo>
                <a:cubicBezTo>
                  <a:pt x="427" y="14739"/>
                  <a:pt x="477" y="14724"/>
                  <a:pt x="527" y="14688"/>
                </a:cubicBezTo>
                <a:cubicBezTo>
                  <a:pt x="3992" y="12318"/>
                  <a:pt x="6485" y="9004"/>
                  <a:pt x="9555" y="6239"/>
                </a:cubicBezTo>
                <a:cubicBezTo>
                  <a:pt x="12290" y="3807"/>
                  <a:pt x="15543" y="2014"/>
                  <a:pt x="19069" y="980"/>
                </a:cubicBezTo>
                <a:cubicBezTo>
                  <a:pt x="19955" y="729"/>
                  <a:pt x="20928" y="535"/>
                  <a:pt x="21883" y="535"/>
                </a:cubicBezTo>
                <a:cubicBezTo>
                  <a:pt x="22891" y="535"/>
                  <a:pt x="23879" y="751"/>
                  <a:pt x="24722" y="1345"/>
                </a:cubicBezTo>
                <a:cubicBezTo>
                  <a:pt x="26394" y="2500"/>
                  <a:pt x="26181" y="4658"/>
                  <a:pt x="26364" y="6421"/>
                </a:cubicBezTo>
                <a:cubicBezTo>
                  <a:pt x="26728" y="9643"/>
                  <a:pt x="28309" y="12591"/>
                  <a:pt x="30801" y="14628"/>
                </a:cubicBezTo>
                <a:cubicBezTo>
                  <a:pt x="30862" y="14681"/>
                  <a:pt x="30930" y="14704"/>
                  <a:pt x="30995" y="14704"/>
                </a:cubicBezTo>
                <a:cubicBezTo>
                  <a:pt x="31227" y="14704"/>
                  <a:pt x="31433" y="14422"/>
                  <a:pt x="31197" y="14233"/>
                </a:cubicBezTo>
                <a:cubicBezTo>
                  <a:pt x="29373" y="12743"/>
                  <a:pt x="28066" y="10737"/>
                  <a:pt x="27367" y="8488"/>
                </a:cubicBezTo>
                <a:cubicBezTo>
                  <a:pt x="26850" y="6755"/>
                  <a:pt x="27032" y="4962"/>
                  <a:pt x="26607" y="3229"/>
                </a:cubicBezTo>
                <a:cubicBezTo>
                  <a:pt x="26036" y="895"/>
                  <a:pt x="23922" y="1"/>
                  <a:pt x="21758"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1"/>
          <p:cNvSpPr/>
          <p:nvPr/>
        </p:nvSpPr>
        <p:spPr>
          <a:xfrm>
            <a:off x="3352996" y="4532056"/>
            <a:ext cx="2716166" cy="611324"/>
          </a:xfrm>
          <a:custGeom>
            <a:avLst/>
            <a:gdLst/>
            <a:ahLst/>
            <a:cxnLst/>
            <a:rect l="l" t="t" r="r" b="b"/>
            <a:pathLst>
              <a:path w="100636" h="22650" extrusionOk="0">
                <a:moveTo>
                  <a:pt x="82509" y="0"/>
                </a:moveTo>
                <a:cubicBezTo>
                  <a:pt x="79767" y="0"/>
                  <a:pt x="76830" y="928"/>
                  <a:pt x="74589" y="1811"/>
                </a:cubicBezTo>
                <a:cubicBezTo>
                  <a:pt x="67051" y="4759"/>
                  <a:pt x="61853" y="10838"/>
                  <a:pt x="54984" y="14881"/>
                </a:cubicBezTo>
                <a:cubicBezTo>
                  <a:pt x="47446" y="19349"/>
                  <a:pt x="37871" y="19744"/>
                  <a:pt x="29330" y="19896"/>
                </a:cubicBezTo>
                <a:cubicBezTo>
                  <a:pt x="28555" y="19911"/>
                  <a:pt x="27778" y="19917"/>
                  <a:pt x="26999" y="19917"/>
                </a:cubicBezTo>
                <a:cubicBezTo>
                  <a:pt x="23929" y="19917"/>
                  <a:pt x="20832" y="19826"/>
                  <a:pt x="17740" y="19826"/>
                </a:cubicBezTo>
                <a:cubicBezTo>
                  <a:pt x="11829" y="19826"/>
                  <a:pt x="5938" y="20157"/>
                  <a:pt x="302" y="22085"/>
                </a:cubicBezTo>
                <a:cubicBezTo>
                  <a:pt x="1" y="22194"/>
                  <a:pt x="94" y="22649"/>
                  <a:pt x="360" y="22649"/>
                </a:cubicBezTo>
                <a:cubicBezTo>
                  <a:pt x="390" y="22649"/>
                  <a:pt x="421" y="22644"/>
                  <a:pt x="454" y="22632"/>
                </a:cubicBezTo>
                <a:cubicBezTo>
                  <a:pt x="5960" y="20737"/>
                  <a:pt x="11748" y="20393"/>
                  <a:pt x="17544" y="20393"/>
                </a:cubicBezTo>
                <a:cubicBezTo>
                  <a:pt x="20674" y="20393"/>
                  <a:pt x="23807" y="20494"/>
                  <a:pt x="26898" y="20504"/>
                </a:cubicBezTo>
                <a:cubicBezTo>
                  <a:pt x="34831" y="20504"/>
                  <a:pt x="43373" y="20231"/>
                  <a:pt x="50880" y="17434"/>
                </a:cubicBezTo>
                <a:cubicBezTo>
                  <a:pt x="58722" y="14516"/>
                  <a:pt x="64011" y="7708"/>
                  <a:pt x="71337" y="3878"/>
                </a:cubicBezTo>
                <a:cubicBezTo>
                  <a:pt x="74075" y="2453"/>
                  <a:pt x="78547" y="511"/>
                  <a:pt x="82416" y="511"/>
                </a:cubicBezTo>
                <a:cubicBezTo>
                  <a:pt x="84904" y="511"/>
                  <a:pt x="87142" y="1314"/>
                  <a:pt x="88510" y="3574"/>
                </a:cubicBezTo>
                <a:cubicBezTo>
                  <a:pt x="90820" y="7404"/>
                  <a:pt x="88784" y="12115"/>
                  <a:pt x="91003" y="15945"/>
                </a:cubicBezTo>
                <a:cubicBezTo>
                  <a:pt x="92978" y="19349"/>
                  <a:pt x="96687" y="21203"/>
                  <a:pt x="100182" y="22632"/>
                </a:cubicBezTo>
                <a:cubicBezTo>
                  <a:pt x="100218" y="22644"/>
                  <a:pt x="100252" y="22649"/>
                  <a:pt x="100283" y="22649"/>
                </a:cubicBezTo>
                <a:cubicBezTo>
                  <a:pt x="100567" y="22649"/>
                  <a:pt x="100635" y="22194"/>
                  <a:pt x="100334" y="22085"/>
                </a:cubicBezTo>
                <a:cubicBezTo>
                  <a:pt x="95957" y="20291"/>
                  <a:pt x="91033" y="17586"/>
                  <a:pt x="90425" y="12328"/>
                </a:cubicBezTo>
                <a:cubicBezTo>
                  <a:pt x="90060" y="9015"/>
                  <a:pt x="90760" y="5519"/>
                  <a:pt x="88571" y="2662"/>
                </a:cubicBezTo>
                <a:cubicBezTo>
                  <a:pt x="87069" y="683"/>
                  <a:pt x="84861" y="0"/>
                  <a:pt x="82509"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1"/>
          <p:cNvSpPr/>
          <p:nvPr/>
        </p:nvSpPr>
        <p:spPr>
          <a:xfrm>
            <a:off x="2864029" y="4324399"/>
            <a:ext cx="3519550" cy="818796"/>
          </a:xfrm>
          <a:custGeom>
            <a:avLst/>
            <a:gdLst/>
            <a:ahLst/>
            <a:cxnLst/>
            <a:rect l="l" t="t" r="r" b="b"/>
            <a:pathLst>
              <a:path w="130402" h="30337" extrusionOk="0">
                <a:moveTo>
                  <a:pt x="112363" y="1"/>
                </a:moveTo>
                <a:cubicBezTo>
                  <a:pt x="110646" y="1"/>
                  <a:pt x="108934" y="129"/>
                  <a:pt x="107235" y="386"/>
                </a:cubicBezTo>
                <a:cubicBezTo>
                  <a:pt x="95867" y="2058"/>
                  <a:pt x="85685" y="8016"/>
                  <a:pt x="75441" y="12848"/>
                </a:cubicBezTo>
                <a:cubicBezTo>
                  <a:pt x="63709" y="18380"/>
                  <a:pt x="50730" y="19049"/>
                  <a:pt x="37994" y="19627"/>
                </a:cubicBezTo>
                <a:cubicBezTo>
                  <a:pt x="31185" y="19961"/>
                  <a:pt x="24285" y="20174"/>
                  <a:pt x="17568" y="21420"/>
                </a:cubicBezTo>
                <a:cubicBezTo>
                  <a:pt x="10942" y="22636"/>
                  <a:pt x="5136" y="25250"/>
                  <a:pt x="212" y="29840"/>
                </a:cubicBezTo>
                <a:cubicBezTo>
                  <a:pt x="1" y="30027"/>
                  <a:pt x="188" y="30323"/>
                  <a:pt x="410" y="30323"/>
                </a:cubicBezTo>
                <a:cubicBezTo>
                  <a:pt x="476" y="30323"/>
                  <a:pt x="545" y="30297"/>
                  <a:pt x="607" y="30235"/>
                </a:cubicBezTo>
                <a:cubicBezTo>
                  <a:pt x="10242" y="21268"/>
                  <a:pt x="23495" y="20903"/>
                  <a:pt x="35957" y="20295"/>
                </a:cubicBezTo>
                <a:cubicBezTo>
                  <a:pt x="47872" y="19748"/>
                  <a:pt x="60031" y="19444"/>
                  <a:pt x="71338" y="15219"/>
                </a:cubicBezTo>
                <a:cubicBezTo>
                  <a:pt x="81946" y="11237"/>
                  <a:pt x="91429" y="4794"/>
                  <a:pt x="102524" y="1936"/>
                </a:cubicBezTo>
                <a:cubicBezTo>
                  <a:pt x="105579" y="1132"/>
                  <a:pt x="109213" y="412"/>
                  <a:pt x="112732" y="412"/>
                </a:cubicBezTo>
                <a:cubicBezTo>
                  <a:pt x="115199" y="412"/>
                  <a:pt x="117611" y="766"/>
                  <a:pt x="119728" y="1693"/>
                </a:cubicBezTo>
                <a:cubicBezTo>
                  <a:pt x="125837" y="4368"/>
                  <a:pt x="117266" y="9991"/>
                  <a:pt x="115229" y="12544"/>
                </a:cubicBezTo>
                <a:cubicBezTo>
                  <a:pt x="112524" y="15979"/>
                  <a:pt x="112798" y="20873"/>
                  <a:pt x="115837" y="23973"/>
                </a:cubicBezTo>
                <a:cubicBezTo>
                  <a:pt x="119424" y="27803"/>
                  <a:pt x="125077" y="28988"/>
                  <a:pt x="129941" y="30326"/>
                </a:cubicBezTo>
                <a:cubicBezTo>
                  <a:pt x="129966" y="30333"/>
                  <a:pt x="129991" y="30336"/>
                  <a:pt x="130014" y="30336"/>
                </a:cubicBezTo>
                <a:cubicBezTo>
                  <a:pt x="130296" y="30336"/>
                  <a:pt x="130402" y="29863"/>
                  <a:pt x="130093" y="29779"/>
                </a:cubicBezTo>
                <a:cubicBezTo>
                  <a:pt x="125199" y="28441"/>
                  <a:pt x="119363" y="27256"/>
                  <a:pt x="115928" y="23213"/>
                </a:cubicBezTo>
                <a:cubicBezTo>
                  <a:pt x="114044" y="21055"/>
                  <a:pt x="113314" y="17864"/>
                  <a:pt x="114348" y="15128"/>
                </a:cubicBezTo>
                <a:cubicBezTo>
                  <a:pt x="115260" y="12788"/>
                  <a:pt x="117357" y="11116"/>
                  <a:pt x="119150" y="9444"/>
                </a:cubicBezTo>
                <a:cubicBezTo>
                  <a:pt x="121156" y="7590"/>
                  <a:pt x="124318" y="4186"/>
                  <a:pt x="121156" y="1815"/>
                </a:cubicBezTo>
                <a:cubicBezTo>
                  <a:pt x="119485" y="569"/>
                  <a:pt x="117144" y="295"/>
                  <a:pt x="115138" y="113"/>
                </a:cubicBezTo>
                <a:cubicBezTo>
                  <a:pt x="114213" y="38"/>
                  <a:pt x="113287" y="1"/>
                  <a:pt x="112363"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1"/>
          <p:cNvSpPr/>
          <p:nvPr/>
        </p:nvSpPr>
        <p:spPr>
          <a:xfrm>
            <a:off x="2669193" y="4084788"/>
            <a:ext cx="4956390" cy="1058737"/>
          </a:xfrm>
          <a:custGeom>
            <a:avLst/>
            <a:gdLst/>
            <a:ahLst/>
            <a:cxnLst/>
            <a:rect l="l" t="t" r="r" b="b"/>
            <a:pathLst>
              <a:path w="183638" h="39227" extrusionOk="0">
                <a:moveTo>
                  <a:pt x="121144" y="1"/>
                </a:moveTo>
                <a:cubicBezTo>
                  <a:pt x="114845" y="1"/>
                  <a:pt x="108443" y="1198"/>
                  <a:pt x="102721" y="3580"/>
                </a:cubicBezTo>
                <a:cubicBezTo>
                  <a:pt x="94150" y="7137"/>
                  <a:pt x="86034" y="11513"/>
                  <a:pt x="77189" y="14371"/>
                </a:cubicBezTo>
                <a:cubicBezTo>
                  <a:pt x="68739" y="17045"/>
                  <a:pt x="60015" y="18839"/>
                  <a:pt x="51201" y="19690"/>
                </a:cubicBezTo>
                <a:cubicBezTo>
                  <a:pt x="42143" y="20632"/>
                  <a:pt x="32903" y="20723"/>
                  <a:pt x="24118" y="23398"/>
                </a:cubicBezTo>
                <a:cubicBezTo>
                  <a:pt x="14726" y="26255"/>
                  <a:pt x="7856" y="32821"/>
                  <a:pt x="227" y="38687"/>
                </a:cubicBezTo>
                <a:cubicBezTo>
                  <a:pt x="1" y="38863"/>
                  <a:pt x="149" y="39226"/>
                  <a:pt x="379" y="39226"/>
                </a:cubicBezTo>
                <a:cubicBezTo>
                  <a:pt x="427" y="39226"/>
                  <a:pt x="479" y="39210"/>
                  <a:pt x="531" y="39173"/>
                </a:cubicBezTo>
                <a:cubicBezTo>
                  <a:pt x="7552" y="33763"/>
                  <a:pt x="13966" y="27502"/>
                  <a:pt x="22477" y="24523"/>
                </a:cubicBezTo>
                <a:cubicBezTo>
                  <a:pt x="30288" y="21787"/>
                  <a:pt x="38617" y="21331"/>
                  <a:pt x="46793" y="20663"/>
                </a:cubicBezTo>
                <a:cubicBezTo>
                  <a:pt x="55031" y="19994"/>
                  <a:pt x="63207" y="18808"/>
                  <a:pt x="71201" y="16711"/>
                </a:cubicBezTo>
                <a:cubicBezTo>
                  <a:pt x="79742" y="14462"/>
                  <a:pt x="87858" y="11118"/>
                  <a:pt x="95822" y="7349"/>
                </a:cubicBezTo>
                <a:cubicBezTo>
                  <a:pt x="100016" y="5343"/>
                  <a:pt x="104302" y="3216"/>
                  <a:pt x="108831" y="2060"/>
                </a:cubicBezTo>
                <a:cubicBezTo>
                  <a:pt x="113040" y="1001"/>
                  <a:pt x="117385" y="751"/>
                  <a:pt x="121712" y="751"/>
                </a:cubicBezTo>
                <a:cubicBezTo>
                  <a:pt x="121978" y="751"/>
                  <a:pt x="122243" y="752"/>
                  <a:pt x="122509" y="753"/>
                </a:cubicBezTo>
                <a:cubicBezTo>
                  <a:pt x="122566" y="753"/>
                  <a:pt x="122623" y="753"/>
                  <a:pt x="122681" y="753"/>
                </a:cubicBezTo>
                <a:cubicBezTo>
                  <a:pt x="128336" y="753"/>
                  <a:pt x="133927" y="2241"/>
                  <a:pt x="138862" y="5070"/>
                </a:cubicBezTo>
                <a:cubicBezTo>
                  <a:pt x="143360" y="7623"/>
                  <a:pt x="148528" y="11878"/>
                  <a:pt x="148315" y="17623"/>
                </a:cubicBezTo>
                <a:cubicBezTo>
                  <a:pt x="148285" y="19082"/>
                  <a:pt x="147889" y="20784"/>
                  <a:pt x="147038" y="21970"/>
                </a:cubicBezTo>
                <a:cubicBezTo>
                  <a:pt x="146005" y="23429"/>
                  <a:pt x="144455" y="23733"/>
                  <a:pt x="142844" y="24067"/>
                </a:cubicBezTo>
                <a:cubicBezTo>
                  <a:pt x="140898" y="24462"/>
                  <a:pt x="138558" y="25313"/>
                  <a:pt x="138193" y="27593"/>
                </a:cubicBezTo>
                <a:cubicBezTo>
                  <a:pt x="137768" y="30146"/>
                  <a:pt x="140746" y="31909"/>
                  <a:pt x="142631" y="32851"/>
                </a:cubicBezTo>
                <a:cubicBezTo>
                  <a:pt x="146006" y="34553"/>
                  <a:pt x="149693" y="34980"/>
                  <a:pt x="153391" y="34980"/>
                </a:cubicBezTo>
                <a:cubicBezTo>
                  <a:pt x="153523" y="34980"/>
                  <a:pt x="153654" y="34980"/>
                  <a:pt x="153786" y="34979"/>
                </a:cubicBezTo>
                <a:cubicBezTo>
                  <a:pt x="155778" y="34967"/>
                  <a:pt x="157734" y="34915"/>
                  <a:pt x="159681" y="34915"/>
                </a:cubicBezTo>
                <a:cubicBezTo>
                  <a:pt x="162577" y="34915"/>
                  <a:pt x="165449" y="35029"/>
                  <a:pt x="168376" y="35556"/>
                </a:cubicBezTo>
                <a:cubicBezTo>
                  <a:pt x="173361" y="36529"/>
                  <a:pt x="178285" y="37745"/>
                  <a:pt x="183148" y="39204"/>
                </a:cubicBezTo>
                <a:cubicBezTo>
                  <a:pt x="183176" y="39211"/>
                  <a:pt x="183203" y="39214"/>
                  <a:pt x="183228" y="39214"/>
                </a:cubicBezTo>
                <a:cubicBezTo>
                  <a:pt x="183533" y="39214"/>
                  <a:pt x="183637" y="38741"/>
                  <a:pt x="183300" y="38657"/>
                </a:cubicBezTo>
                <a:cubicBezTo>
                  <a:pt x="175461" y="36351"/>
                  <a:pt x="167595" y="34291"/>
                  <a:pt x="159390" y="34291"/>
                </a:cubicBezTo>
                <a:cubicBezTo>
                  <a:pt x="158942" y="34291"/>
                  <a:pt x="158492" y="34298"/>
                  <a:pt x="158042" y="34310"/>
                </a:cubicBezTo>
                <a:cubicBezTo>
                  <a:pt x="156500" y="34353"/>
                  <a:pt x="154932" y="34418"/>
                  <a:pt x="153366" y="34418"/>
                </a:cubicBezTo>
                <a:cubicBezTo>
                  <a:pt x="150454" y="34418"/>
                  <a:pt x="147547" y="34193"/>
                  <a:pt x="144819" y="33186"/>
                </a:cubicBezTo>
                <a:cubicBezTo>
                  <a:pt x="142236" y="32243"/>
                  <a:pt x="136339" y="29234"/>
                  <a:pt x="139743" y="25951"/>
                </a:cubicBezTo>
                <a:cubicBezTo>
                  <a:pt x="141628" y="24158"/>
                  <a:pt x="144637" y="24888"/>
                  <a:pt x="146613" y="23246"/>
                </a:cubicBezTo>
                <a:cubicBezTo>
                  <a:pt x="148376" y="21787"/>
                  <a:pt x="148984" y="19052"/>
                  <a:pt x="148893" y="16863"/>
                </a:cubicBezTo>
                <a:cubicBezTo>
                  <a:pt x="148649" y="12000"/>
                  <a:pt x="144819" y="8231"/>
                  <a:pt x="141020" y="5708"/>
                </a:cubicBezTo>
                <a:cubicBezTo>
                  <a:pt x="136825" y="2942"/>
                  <a:pt x="131810" y="905"/>
                  <a:pt x="126795" y="328"/>
                </a:cubicBezTo>
                <a:cubicBezTo>
                  <a:pt x="124935" y="110"/>
                  <a:pt x="123045" y="1"/>
                  <a:pt x="121144"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60"/>
        <p:cNvGrpSpPr/>
        <p:nvPr/>
      </p:nvGrpSpPr>
      <p:grpSpPr>
        <a:xfrm>
          <a:off x="0" y="0"/>
          <a:ext cx="0" cy="0"/>
          <a:chOff x="0" y="0"/>
          <a:chExt cx="0" cy="0"/>
        </a:xfrm>
      </p:grpSpPr>
      <p:sp>
        <p:nvSpPr>
          <p:cNvPr id="61" name="Google Shape;61;p5"/>
          <p:cNvSpPr/>
          <p:nvPr/>
        </p:nvSpPr>
        <p:spPr>
          <a:xfrm>
            <a:off x="848" y="0"/>
            <a:ext cx="2316163" cy="1004663"/>
          </a:xfrm>
          <a:custGeom>
            <a:avLst/>
            <a:gdLst/>
            <a:ahLst/>
            <a:cxnLst/>
            <a:rect l="l" t="t" r="r" b="b"/>
            <a:pathLst>
              <a:path w="84717" h="36747" fill="none" extrusionOk="0">
                <a:moveTo>
                  <a:pt x="31449" y="1"/>
                </a:moveTo>
                <a:cubicBezTo>
                  <a:pt x="34459" y="3342"/>
                  <a:pt x="39304" y="4997"/>
                  <a:pt x="43698" y="4004"/>
                </a:cubicBezTo>
                <a:cubicBezTo>
                  <a:pt x="44811" y="3763"/>
                  <a:pt x="45925" y="3372"/>
                  <a:pt x="47008" y="3041"/>
                </a:cubicBezTo>
                <a:cubicBezTo>
                  <a:pt x="48483" y="2649"/>
                  <a:pt x="49927" y="2409"/>
                  <a:pt x="51342" y="2830"/>
                </a:cubicBezTo>
                <a:cubicBezTo>
                  <a:pt x="53810" y="3612"/>
                  <a:pt x="55194" y="6170"/>
                  <a:pt x="57090" y="7946"/>
                </a:cubicBezTo>
                <a:cubicBezTo>
                  <a:pt x="60160" y="10805"/>
                  <a:pt x="64704" y="11467"/>
                  <a:pt x="68917" y="11377"/>
                </a:cubicBezTo>
                <a:cubicBezTo>
                  <a:pt x="69459" y="11377"/>
                  <a:pt x="70001" y="11347"/>
                  <a:pt x="70542" y="11317"/>
                </a:cubicBezTo>
                <a:cubicBezTo>
                  <a:pt x="74214" y="11136"/>
                  <a:pt x="77885" y="10655"/>
                  <a:pt x="81497" y="11256"/>
                </a:cubicBezTo>
                <a:cubicBezTo>
                  <a:pt x="82731" y="11437"/>
                  <a:pt x="84205" y="11979"/>
                  <a:pt x="84446" y="13213"/>
                </a:cubicBezTo>
                <a:cubicBezTo>
                  <a:pt x="84717" y="14597"/>
                  <a:pt x="83212" y="15680"/>
                  <a:pt x="81858" y="16132"/>
                </a:cubicBezTo>
                <a:cubicBezTo>
                  <a:pt x="78216" y="17275"/>
                  <a:pt x="74364" y="16523"/>
                  <a:pt x="70542" y="15801"/>
                </a:cubicBezTo>
                <a:cubicBezTo>
                  <a:pt x="66810" y="15078"/>
                  <a:pt x="63079" y="14386"/>
                  <a:pt x="59528" y="15440"/>
                </a:cubicBezTo>
                <a:cubicBezTo>
                  <a:pt x="56398" y="16373"/>
                  <a:pt x="53840" y="18569"/>
                  <a:pt x="51161" y="20465"/>
                </a:cubicBezTo>
                <a:cubicBezTo>
                  <a:pt x="49867" y="21398"/>
                  <a:pt x="48483" y="22181"/>
                  <a:pt x="47038" y="22813"/>
                </a:cubicBezTo>
                <a:cubicBezTo>
                  <a:pt x="46286" y="23144"/>
                  <a:pt x="45533" y="23354"/>
                  <a:pt x="44751" y="23505"/>
                </a:cubicBezTo>
                <a:cubicBezTo>
                  <a:pt x="43878" y="23686"/>
                  <a:pt x="42975" y="23716"/>
                  <a:pt x="42103" y="23625"/>
                </a:cubicBezTo>
                <a:cubicBezTo>
                  <a:pt x="41892" y="23595"/>
                  <a:pt x="41681" y="23565"/>
                  <a:pt x="41471" y="23505"/>
                </a:cubicBezTo>
                <a:cubicBezTo>
                  <a:pt x="39274" y="23084"/>
                  <a:pt x="37197" y="21880"/>
                  <a:pt x="34970" y="21940"/>
                </a:cubicBezTo>
                <a:cubicBezTo>
                  <a:pt x="33405" y="22030"/>
                  <a:pt x="31901" y="22572"/>
                  <a:pt x="30667" y="23505"/>
                </a:cubicBezTo>
                <a:cubicBezTo>
                  <a:pt x="29523" y="24318"/>
                  <a:pt x="28470" y="25220"/>
                  <a:pt x="27507" y="26213"/>
                </a:cubicBezTo>
                <a:cubicBezTo>
                  <a:pt x="26183" y="27477"/>
                  <a:pt x="24888" y="28772"/>
                  <a:pt x="23504" y="30005"/>
                </a:cubicBezTo>
                <a:cubicBezTo>
                  <a:pt x="21879" y="31480"/>
                  <a:pt x="20133" y="32774"/>
                  <a:pt x="18237" y="33858"/>
                </a:cubicBezTo>
                <a:cubicBezTo>
                  <a:pt x="14716" y="35814"/>
                  <a:pt x="10443" y="36747"/>
                  <a:pt x="6651" y="35422"/>
                </a:cubicBezTo>
                <a:cubicBezTo>
                  <a:pt x="3852" y="34399"/>
                  <a:pt x="1595" y="32232"/>
                  <a:pt x="0" y="29674"/>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5"/>
          <p:cNvSpPr/>
          <p:nvPr/>
        </p:nvSpPr>
        <p:spPr>
          <a:xfrm>
            <a:off x="2666787" y="0"/>
            <a:ext cx="361216" cy="162946"/>
          </a:xfrm>
          <a:custGeom>
            <a:avLst/>
            <a:gdLst/>
            <a:ahLst/>
            <a:cxnLst/>
            <a:rect l="l" t="t" r="r" b="b"/>
            <a:pathLst>
              <a:path w="13212" h="5960" fill="none" extrusionOk="0">
                <a:moveTo>
                  <a:pt x="13152" y="1"/>
                </a:moveTo>
                <a:cubicBezTo>
                  <a:pt x="13212" y="1927"/>
                  <a:pt x="12279" y="3733"/>
                  <a:pt x="10684" y="4786"/>
                </a:cubicBezTo>
                <a:cubicBezTo>
                  <a:pt x="8728" y="5960"/>
                  <a:pt x="6260" y="5809"/>
                  <a:pt x="4454" y="4395"/>
                </a:cubicBezTo>
                <a:cubicBezTo>
                  <a:pt x="3341" y="3462"/>
                  <a:pt x="2618" y="2108"/>
                  <a:pt x="1535" y="1084"/>
                </a:cubicBezTo>
                <a:cubicBezTo>
                  <a:pt x="1084" y="663"/>
                  <a:pt x="572" y="302"/>
                  <a:pt x="0"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5"/>
          <p:cNvSpPr/>
          <p:nvPr/>
        </p:nvSpPr>
        <p:spPr>
          <a:xfrm>
            <a:off x="1990425" y="0"/>
            <a:ext cx="417181" cy="63401"/>
          </a:xfrm>
          <a:custGeom>
            <a:avLst/>
            <a:gdLst/>
            <a:ahLst/>
            <a:cxnLst/>
            <a:rect l="l" t="t" r="r" b="b"/>
            <a:pathLst>
              <a:path w="15259" h="2319" fill="none" extrusionOk="0">
                <a:moveTo>
                  <a:pt x="0" y="1"/>
                </a:moveTo>
                <a:cubicBezTo>
                  <a:pt x="1625" y="1506"/>
                  <a:pt x="3792" y="2318"/>
                  <a:pt x="6049" y="2288"/>
                </a:cubicBezTo>
                <a:cubicBezTo>
                  <a:pt x="9209" y="2228"/>
                  <a:pt x="12219" y="934"/>
                  <a:pt x="15258"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5"/>
          <p:cNvSpPr/>
          <p:nvPr/>
        </p:nvSpPr>
        <p:spPr>
          <a:xfrm>
            <a:off x="848" y="1329703"/>
            <a:ext cx="1316476" cy="764399"/>
          </a:xfrm>
          <a:custGeom>
            <a:avLst/>
            <a:gdLst/>
            <a:ahLst/>
            <a:cxnLst/>
            <a:rect l="l" t="t" r="r" b="b"/>
            <a:pathLst>
              <a:path w="48152" h="27959" fill="none" extrusionOk="0">
                <a:moveTo>
                  <a:pt x="0" y="25490"/>
                </a:moveTo>
                <a:cubicBezTo>
                  <a:pt x="933" y="26182"/>
                  <a:pt x="2016" y="26694"/>
                  <a:pt x="3160" y="26995"/>
                </a:cubicBezTo>
                <a:cubicBezTo>
                  <a:pt x="6862" y="27958"/>
                  <a:pt x="10774" y="26273"/>
                  <a:pt x="13934" y="24106"/>
                </a:cubicBezTo>
                <a:cubicBezTo>
                  <a:pt x="14957" y="23384"/>
                  <a:pt x="15950" y="22631"/>
                  <a:pt x="16943" y="21879"/>
                </a:cubicBezTo>
                <a:cubicBezTo>
                  <a:pt x="19020" y="20314"/>
                  <a:pt x="21127" y="18749"/>
                  <a:pt x="23504" y="17756"/>
                </a:cubicBezTo>
                <a:lnTo>
                  <a:pt x="23564" y="17756"/>
                </a:lnTo>
                <a:cubicBezTo>
                  <a:pt x="28921" y="15619"/>
                  <a:pt x="35030" y="16612"/>
                  <a:pt x="39484" y="20314"/>
                </a:cubicBezTo>
                <a:cubicBezTo>
                  <a:pt x="40267" y="21006"/>
                  <a:pt x="41380" y="21819"/>
                  <a:pt x="42253" y="21217"/>
                </a:cubicBezTo>
                <a:cubicBezTo>
                  <a:pt x="43005" y="20705"/>
                  <a:pt x="42885" y="19622"/>
                  <a:pt x="43005" y="18719"/>
                </a:cubicBezTo>
                <a:cubicBezTo>
                  <a:pt x="43276" y="16943"/>
                  <a:pt x="44781" y="15649"/>
                  <a:pt x="46045" y="14325"/>
                </a:cubicBezTo>
                <a:cubicBezTo>
                  <a:pt x="46406" y="13934"/>
                  <a:pt x="46737" y="13513"/>
                  <a:pt x="47038" y="13091"/>
                </a:cubicBezTo>
                <a:cubicBezTo>
                  <a:pt x="47760" y="11948"/>
                  <a:pt x="48152" y="10623"/>
                  <a:pt x="47580" y="9450"/>
                </a:cubicBezTo>
                <a:cubicBezTo>
                  <a:pt x="47429" y="9179"/>
                  <a:pt x="47249" y="8908"/>
                  <a:pt x="47038" y="8697"/>
                </a:cubicBezTo>
                <a:cubicBezTo>
                  <a:pt x="45172" y="6922"/>
                  <a:pt x="41049" y="7945"/>
                  <a:pt x="39153" y="5869"/>
                </a:cubicBezTo>
                <a:cubicBezTo>
                  <a:pt x="37588" y="4183"/>
                  <a:pt x="37859" y="783"/>
                  <a:pt x="35632" y="241"/>
                </a:cubicBezTo>
                <a:cubicBezTo>
                  <a:pt x="34609" y="0"/>
                  <a:pt x="33586" y="572"/>
                  <a:pt x="32683" y="1114"/>
                </a:cubicBezTo>
                <a:cubicBezTo>
                  <a:pt x="29764" y="2829"/>
                  <a:pt x="26694" y="4274"/>
                  <a:pt x="23504" y="5477"/>
                </a:cubicBezTo>
                <a:cubicBezTo>
                  <a:pt x="16010" y="8306"/>
                  <a:pt x="8005" y="9630"/>
                  <a:pt x="0" y="9360"/>
                </a:cubicBezTo>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5"/>
          <p:cNvSpPr/>
          <p:nvPr/>
        </p:nvSpPr>
        <p:spPr>
          <a:xfrm>
            <a:off x="848" y="1607815"/>
            <a:ext cx="459121" cy="303638"/>
          </a:xfrm>
          <a:custGeom>
            <a:avLst/>
            <a:gdLst/>
            <a:ahLst/>
            <a:cxnLst/>
            <a:rect l="l" t="t" r="r" b="b"/>
            <a:pathLst>
              <a:path w="16793" h="11106" fill="none" extrusionOk="0">
                <a:moveTo>
                  <a:pt x="0" y="2709"/>
                </a:moveTo>
                <a:cubicBezTo>
                  <a:pt x="3792" y="2799"/>
                  <a:pt x="7584" y="2167"/>
                  <a:pt x="11165" y="843"/>
                </a:cubicBezTo>
                <a:cubicBezTo>
                  <a:pt x="12219" y="451"/>
                  <a:pt x="13362" y="0"/>
                  <a:pt x="14446" y="271"/>
                </a:cubicBezTo>
                <a:cubicBezTo>
                  <a:pt x="15710" y="572"/>
                  <a:pt x="16582" y="1806"/>
                  <a:pt x="16703" y="3100"/>
                </a:cubicBezTo>
                <a:cubicBezTo>
                  <a:pt x="16793" y="4394"/>
                  <a:pt x="16402" y="5658"/>
                  <a:pt x="15619" y="6711"/>
                </a:cubicBezTo>
                <a:cubicBezTo>
                  <a:pt x="13452" y="9781"/>
                  <a:pt x="9450" y="11105"/>
                  <a:pt x="5718" y="10864"/>
                </a:cubicBezTo>
                <a:cubicBezTo>
                  <a:pt x="3762" y="10714"/>
                  <a:pt x="1836" y="10292"/>
                  <a:pt x="0" y="9570"/>
                </a:cubicBezTo>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5"/>
          <p:cNvSpPr/>
          <p:nvPr/>
        </p:nvSpPr>
        <p:spPr>
          <a:xfrm>
            <a:off x="637702" y="1381541"/>
            <a:ext cx="521675" cy="399902"/>
          </a:xfrm>
          <a:custGeom>
            <a:avLst/>
            <a:gdLst/>
            <a:ahLst/>
            <a:cxnLst/>
            <a:rect l="l" t="t" r="r" b="b"/>
            <a:pathLst>
              <a:path w="19081" h="14627" fill="none" extrusionOk="0">
                <a:moveTo>
                  <a:pt x="18268" y="8487"/>
                </a:moveTo>
                <a:cubicBezTo>
                  <a:pt x="17606" y="7464"/>
                  <a:pt x="16221" y="7283"/>
                  <a:pt x="15018" y="7163"/>
                </a:cubicBezTo>
                <a:cubicBezTo>
                  <a:pt x="13814" y="7012"/>
                  <a:pt x="12399" y="6651"/>
                  <a:pt x="12008" y="5507"/>
                </a:cubicBezTo>
                <a:cubicBezTo>
                  <a:pt x="11707" y="4635"/>
                  <a:pt x="12129" y="3672"/>
                  <a:pt x="11828" y="2829"/>
                </a:cubicBezTo>
                <a:cubicBezTo>
                  <a:pt x="10865" y="0"/>
                  <a:pt x="7434" y="2287"/>
                  <a:pt x="6471" y="3702"/>
                </a:cubicBezTo>
                <a:cubicBezTo>
                  <a:pt x="5869" y="4635"/>
                  <a:pt x="5417" y="5477"/>
                  <a:pt x="4485" y="6139"/>
                </a:cubicBezTo>
                <a:cubicBezTo>
                  <a:pt x="3431" y="6892"/>
                  <a:pt x="2017" y="6711"/>
                  <a:pt x="994" y="7433"/>
                </a:cubicBezTo>
                <a:cubicBezTo>
                  <a:pt x="0" y="8126"/>
                  <a:pt x="121" y="9931"/>
                  <a:pt x="1084" y="10804"/>
                </a:cubicBezTo>
                <a:cubicBezTo>
                  <a:pt x="2047" y="11677"/>
                  <a:pt x="3461" y="11827"/>
                  <a:pt x="4725" y="11707"/>
                </a:cubicBezTo>
                <a:cubicBezTo>
                  <a:pt x="6019" y="11586"/>
                  <a:pt x="7283" y="11225"/>
                  <a:pt x="8577" y="11286"/>
                </a:cubicBezTo>
                <a:cubicBezTo>
                  <a:pt x="10142" y="11316"/>
                  <a:pt x="11617" y="11948"/>
                  <a:pt x="12761" y="13001"/>
                </a:cubicBezTo>
                <a:cubicBezTo>
                  <a:pt x="13423" y="13633"/>
                  <a:pt x="14055" y="14445"/>
                  <a:pt x="14988" y="14506"/>
                </a:cubicBezTo>
                <a:cubicBezTo>
                  <a:pt x="16101" y="14626"/>
                  <a:pt x="16974" y="13513"/>
                  <a:pt x="17546" y="12519"/>
                </a:cubicBezTo>
                <a:cubicBezTo>
                  <a:pt x="18298" y="11286"/>
                  <a:pt x="19081" y="9691"/>
                  <a:pt x="18268" y="8487"/>
                </a:cubicBezTo>
                <a:close/>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5"/>
          <p:cNvSpPr/>
          <p:nvPr/>
        </p:nvSpPr>
        <p:spPr>
          <a:xfrm>
            <a:off x="398249" y="0"/>
            <a:ext cx="924858" cy="612197"/>
          </a:xfrm>
          <a:custGeom>
            <a:avLst/>
            <a:gdLst/>
            <a:ahLst/>
            <a:cxnLst/>
            <a:rect l="l" t="t" r="r" b="b"/>
            <a:pathLst>
              <a:path w="33828" h="22392" fill="none" extrusionOk="0">
                <a:moveTo>
                  <a:pt x="1" y="1"/>
                </a:moveTo>
                <a:cubicBezTo>
                  <a:pt x="151" y="5418"/>
                  <a:pt x="272" y="10805"/>
                  <a:pt x="422" y="16222"/>
                </a:cubicBezTo>
                <a:cubicBezTo>
                  <a:pt x="452" y="18208"/>
                  <a:pt x="723" y="20586"/>
                  <a:pt x="2499" y="21549"/>
                </a:cubicBezTo>
                <a:cubicBezTo>
                  <a:pt x="4034" y="22391"/>
                  <a:pt x="5990" y="21639"/>
                  <a:pt x="7344" y="20556"/>
                </a:cubicBezTo>
                <a:cubicBezTo>
                  <a:pt x="7916" y="20074"/>
                  <a:pt x="8457" y="19563"/>
                  <a:pt x="8969" y="19051"/>
                </a:cubicBezTo>
                <a:cubicBezTo>
                  <a:pt x="9661" y="18299"/>
                  <a:pt x="10474" y="17636"/>
                  <a:pt x="11347" y="17095"/>
                </a:cubicBezTo>
                <a:cubicBezTo>
                  <a:pt x="13875" y="15650"/>
                  <a:pt x="17065" y="16041"/>
                  <a:pt x="19893" y="16764"/>
                </a:cubicBezTo>
                <a:cubicBezTo>
                  <a:pt x="22722" y="17456"/>
                  <a:pt x="25642" y="18419"/>
                  <a:pt x="28531" y="17877"/>
                </a:cubicBezTo>
                <a:cubicBezTo>
                  <a:pt x="30096" y="17606"/>
                  <a:pt x="31480" y="16794"/>
                  <a:pt x="32503" y="15590"/>
                </a:cubicBezTo>
                <a:cubicBezTo>
                  <a:pt x="33436" y="14567"/>
                  <a:pt x="33827" y="13182"/>
                  <a:pt x="33557" y="11828"/>
                </a:cubicBezTo>
                <a:cubicBezTo>
                  <a:pt x="33376" y="11106"/>
                  <a:pt x="33015" y="10444"/>
                  <a:pt x="32473" y="9902"/>
                </a:cubicBezTo>
                <a:cubicBezTo>
                  <a:pt x="31149" y="8488"/>
                  <a:pt x="28922" y="7826"/>
                  <a:pt x="26906" y="7886"/>
                </a:cubicBezTo>
                <a:cubicBezTo>
                  <a:pt x="24077" y="7976"/>
                  <a:pt x="21338" y="8969"/>
                  <a:pt x="18539" y="8849"/>
                </a:cubicBezTo>
                <a:cubicBezTo>
                  <a:pt x="14236" y="8668"/>
                  <a:pt x="10353" y="5418"/>
                  <a:pt x="8969" y="1355"/>
                </a:cubicBezTo>
                <a:cubicBezTo>
                  <a:pt x="8819" y="934"/>
                  <a:pt x="8698" y="452"/>
                  <a:pt x="8608"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5"/>
          <p:cNvSpPr/>
          <p:nvPr/>
        </p:nvSpPr>
        <p:spPr>
          <a:xfrm>
            <a:off x="848" y="0"/>
            <a:ext cx="276462" cy="782525"/>
          </a:xfrm>
          <a:custGeom>
            <a:avLst/>
            <a:gdLst/>
            <a:ahLst/>
            <a:cxnLst/>
            <a:rect l="l" t="t" r="r" b="b"/>
            <a:pathLst>
              <a:path w="10112" h="28622" fill="none" extrusionOk="0">
                <a:moveTo>
                  <a:pt x="0" y="14868"/>
                </a:moveTo>
                <a:cubicBezTo>
                  <a:pt x="1174" y="16794"/>
                  <a:pt x="2137" y="18840"/>
                  <a:pt x="2468" y="21067"/>
                </a:cubicBezTo>
                <a:cubicBezTo>
                  <a:pt x="2558" y="21880"/>
                  <a:pt x="2588" y="22692"/>
                  <a:pt x="2648" y="23505"/>
                </a:cubicBezTo>
                <a:cubicBezTo>
                  <a:pt x="2678" y="24017"/>
                  <a:pt x="2769" y="24528"/>
                  <a:pt x="2859" y="25010"/>
                </a:cubicBezTo>
                <a:cubicBezTo>
                  <a:pt x="3160" y="26304"/>
                  <a:pt x="3942" y="27598"/>
                  <a:pt x="5176" y="28019"/>
                </a:cubicBezTo>
                <a:cubicBezTo>
                  <a:pt x="6862" y="28621"/>
                  <a:pt x="8728" y="27387"/>
                  <a:pt x="9480" y="25762"/>
                </a:cubicBezTo>
                <a:cubicBezTo>
                  <a:pt x="9781" y="25070"/>
                  <a:pt x="9992" y="24287"/>
                  <a:pt x="10052" y="23505"/>
                </a:cubicBezTo>
                <a:cubicBezTo>
                  <a:pt x="10112" y="22512"/>
                  <a:pt x="10112" y="21519"/>
                  <a:pt x="10052" y="20526"/>
                </a:cubicBezTo>
                <a:cubicBezTo>
                  <a:pt x="9811" y="16373"/>
                  <a:pt x="9570" y="12189"/>
                  <a:pt x="9329" y="8006"/>
                </a:cubicBezTo>
                <a:cubicBezTo>
                  <a:pt x="9179" y="5298"/>
                  <a:pt x="8998" y="2529"/>
                  <a:pt x="8156"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5"/>
          <p:cNvSpPr/>
          <p:nvPr/>
        </p:nvSpPr>
        <p:spPr>
          <a:xfrm>
            <a:off x="848" y="2905392"/>
            <a:ext cx="1101720" cy="2237178"/>
          </a:xfrm>
          <a:custGeom>
            <a:avLst/>
            <a:gdLst/>
            <a:ahLst/>
            <a:cxnLst/>
            <a:rect l="l" t="t" r="r" b="b"/>
            <a:pathLst>
              <a:path w="40297" h="81828" fill="none" extrusionOk="0">
                <a:moveTo>
                  <a:pt x="26935" y="81828"/>
                </a:moveTo>
                <a:cubicBezTo>
                  <a:pt x="29403" y="79330"/>
                  <a:pt x="31750" y="76742"/>
                  <a:pt x="33947" y="74003"/>
                </a:cubicBezTo>
                <a:cubicBezTo>
                  <a:pt x="37227" y="69971"/>
                  <a:pt x="40297" y="64162"/>
                  <a:pt x="37318" y="59919"/>
                </a:cubicBezTo>
                <a:cubicBezTo>
                  <a:pt x="36896" y="59287"/>
                  <a:pt x="36385" y="58775"/>
                  <a:pt x="35783" y="58324"/>
                </a:cubicBezTo>
                <a:cubicBezTo>
                  <a:pt x="32563" y="55916"/>
                  <a:pt x="27507" y="56067"/>
                  <a:pt x="23715" y="54111"/>
                </a:cubicBezTo>
                <a:lnTo>
                  <a:pt x="23534" y="54020"/>
                </a:lnTo>
                <a:cubicBezTo>
                  <a:pt x="17184" y="50620"/>
                  <a:pt x="15860" y="41862"/>
                  <a:pt x="17816" y="34820"/>
                </a:cubicBezTo>
                <a:cubicBezTo>
                  <a:pt x="17876" y="34489"/>
                  <a:pt x="17967" y="34188"/>
                  <a:pt x="18087" y="33887"/>
                </a:cubicBezTo>
                <a:cubicBezTo>
                  <a:pt x="19381" y="29824"/>
                  <a:pt x="21488" y="26093"/>
                  <a:pt x="23504" y="22301"/>
                </a:cubicBezTo>
                <a:cubicBezTo>
                  <a:pt x="25099" y="19351"/>
                  <a:pt x="26604" y="16342"/>
                  <a:pt x="27657" y="13182"/>
                </a:cubicBezTo>
                <a:cubicBezTo>
                  <a:pt x="27838" y="12550"/>
                  <a:pt x="28018" y="11918"/>
                  <a:pt x="28199" y="11286"/>
                </a:cubicBezTo>
                <a:cubicBezTo>
                  <a:pt x="28680" y="9270"/>
                  <a:pt x="28861" y="7163"/>
                  <a:pt x="28319" y="5177"/>
                </a:cubicBezTo>
                <a:cubicBezTo>
                  <a:pt x="27657" y="2829"/>
                  <a:pt x="25791" y="723"/>
                  <a:pt x="23474" y="211"/>
                </a:cubicBezTo>
                <a:cubicBezTo>
                  <a:pt x="23203" y="151"/>
                  <a:pt x="22902" y="121"/>
                  <a:pt x="22631" y="121"/>
                </a:cubicBezTo>
                <a:cubicBezTo>
                  <a:pt x="19441" y="0"/>
                  <a:pt x="17004" y="2739"/>
                  <a:pt x="14355" y="4515"/>
                </a:cubicBezTo>
                <a:cubicBezTo>
                  <a:pt x="10202" y="7313"/>
                  <a:pt x="4605" y="7524"/>
                  <a:pt x="0" y="5598"/>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5"/>
          <p:cNvSpPr/>
          <p:nvPr/>
        </p:nvSpPr>
        <p:spPr>
          <a:xfrm>
            <a:off x="848" y="3310231"/>
            <a:ext cx="362856" cy="735583"/>
          </a:xfrm>
          <a:custGeom>
            <a:avLst/>
            <a:gdLst/>
            <a:ahLst/>
            <a:cxnLst/>
            <a:rect l="l" t="t" r="r" b="b"/>
            <a:pathLst>
              <a:path w="13272" h="26905" fill="none" extrusionOk="0">
                <a:moveTo>
                  <a:pt x="0" y="26905"/>
                </a:moveTo>
                <a:cubicBezTo>
                  <a:pt x="361" y="26513"/>
                  <a:pt x="722" y="26152"/>
                  <a:pt x="1083" y="25761"/>
                </a:cubicBezTo>
                <a:cubicBezTo>
                  <a:pt x="3070" y="23805"/>
                  <a:pt x="5237" y="21999"/>
                  <a:pt x="7133" y="19983"/>
                </a:cubicBezTo>
                <a:cubicBezTo>
                  <a:pt x="8216" y="18869"/>
                  <a:pt x="9179" y="17666"/>
                  <a:pt x="10052" y="16372"/>
                </a:cubicBezTo>
                <a:cubicBezTo>
                  <a:pt x="12369" y="12730"/>
                  <a:pt x="13272" y="7704"/>
                  <a:pt x="10804" y="4123"/>
                </a:cubicBezTo>
                <a:cubicBezTo>
                  <a:pt x="8758" y="1204"/>
                  <a:pt x="4936" y="0"/>
                  <a:pt x="1384" y="211"/>
                </a:cubicBezTo>
                <a:cubicBezTo>
                  <a:pt x="933" y="211"/>
                  <a:pt x="451" y="271"/>
                  <a:pt x="0" y="33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5"/>
          <p:cNvSpPr/>
          <p:nvPr/>
        </p:nvSpPr>
        <p:spPr>
          <a:xfrm>
            <a:off x="848" y="4511540"/>
            <a:ext cx="514265" cy="631937"/>
          </a:xfrm>
          <a:custGeom>
            <a:avLst/>
            <a:gdLst/>
            <a:ahLst/>
            <a:cxnLst/>
            <a:rect l="l" t="t" r="r" b="b"/>
            <a:pathLst>
              <a:path w="18810" h="23114" fill="none" extrusionOk="0">
                <a:moveTo>
                  <a:pt x="0" y="2980"/>
                </a:moveTo>
                <a:lnTo>
                  <a:pt x="60" y="3010"/>
                </a:lnTo>
                <a:cubicBezTo>
                  <a:pt x="5537" y="4815"/>
                  <a:pt x="12700" y="0"/>
                  <a:pt x="16793" y="4063"/>
                </a:cubicBezTo>
                <a:cubicBezTo>
                  <a:pt x="18569" y="5839"/>
                  <a:pt x="18809" y="8698"/>
                  <a:pt x="17997" y="11045"/>
                </a:cubicBezTo>
                <a:cubicBezTo>
                  <a:pt x="17184" y="13423"/>
                  <a:pt x="15529" y="15379"/>
                  <a:pt x="13814" y="17184"/>
                </a:cubicBezTo>
                <a:cubicBezTo>
                  <a:pt x="11797" y="19261"/>
                  <a:pt x="9721" y="21247"/>
                  <a:pt x="7524" y="23113"/>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5"/>
          <p:cNvSpPr/>
          <p:nvPr/>
        </p:nvSpPr>
        <p:spPr>
          <a:xfrm>
            <a:off x="848" y="4131391"/>
            <a:ext cx="244392" cy="314328"/>
          </a:xfrm>
          <a:custGeom>
            <a:avLst/>
            <a:gdLst/>
            <a:ahLst/>
            <a:cxnLst/>
            <a:rect l="l" t="t" r="r" b="b"/>
            <a:pathLst>
              <a:path w="8939" h="11497" fill="none" extrusionOk="0">
                <a:moveTo>
                  <a:pt x="0" y="1897"/>
                </a:moveTo>
                <a:cubicBezTo>
                  <a:pt x="1294" y="542"/>
                  <a:pt x="3220" y="1"/>
                  <a:pt x="5056" y="452"/>
                </a:cubicBezTo>
                <a:cubicBezTo>
                  <a:pt x="7373" y="1174"/>
                  <a:pt x="8938" y="3341"/>
                  <a:pt x="8908" y="5749"/>
                </a:cubicBezTo>
                <a:cubicBezTo>
                  <a:pt x="8788" y="8186"/>
                  <a:pt x="7193" y="10263"/>
                  <a:pt x="4875" y="11015"/>
                </a:cubicBezTo>
                <a:cubicBezTo>
                  <a:pt x="3250" y="11497"/>
                  <a:pt x="1475" y="11286"/>
                  <a:pt x="0" y="10413"/>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5"/>
          <p:cNvSpPr/>
          <p:nvPr/>
        </p:nvSpPr>
        <p:spPr>
          <a:xfrm>
            <a:off x="404018" y="2571313"/>
            <a:ext cx="515906" cy="288027"/>
          </a:xfrm>
          <a:custGeom>
            <a:avLst/>
            <a:gdLst/>
            <a:ahLst/>
            <a:cxnLst/>
            <a:rect l="l" t="t" r="r" b="b"/>
            <a:pathLst>
              <a:path w="18870" h="10535" fill="none" extrusionOk="0">
                <a:moveTo>
                  <a:pt x="18750" y="6923"/>
                </a:moveTo>
                <a:cubicBezTo>
                  <a:pt x="18479" y="3582"/>
                  <a:pt x="16312" y="1145"/>
                  <a:pt x="13513" y="1"/>
                </a:cubicBezTo>
                <a:lnTo>
                  <a:pt x="6531" y="1"/>
                </a:lnTo>
                <a:cubicBezTo>
                  <a:pt x="5478" y="543"/>
                  <a:pt x="4485" y="1175"/>
                  <a:pt x="3491" y="1837"/>
                </a:cubicBezTo>
                <a:cubicBezTo>
                  <a:pt x="2528" y="2439"/>
                  <a:pt x="873" y="3161"/>
                  <a:pt x="663" y="4455"/>
                </a:cubicBezTo>
                <a:cubicBezTo>
                  <a:pt x="452" y="5749"/>
                  <a:pt x="0" y="8578"/>
                  <a:pt x="1174" y="8488"/>
                </a:cubicBezTo>
                <a:cubicBezTo>
                  <a:pt x="1957" y="8458"/>
                  <a:pt x="4274" y="5990"/>
                  <a:pt x="5056" y="5779"/>
                </a:cubicBezTo>
                <a:cubicBezTo>
                  <a:pt x="6260" y="5448"/>
                  <a:pt x="7524" y="5418"/>
                  <a:pt x="8758" y="5659"/>
                </a:cubicBezTo>
                <a:cubicBezTo>
                  <a:pt x="10383" y="5960"/>
                  <a:pt x="11888" y="6772"/>
                  <a:pt x="13062" y="7976"/>
                </a:cubicBezTo>
                <a:cubicBezTo>
                  <a:pt x="13573" y="8578"/>
                  <a:pt x="14115" y="9150"/>
                  <a:pt x="14687" y="9722"/>
                </a:cubicBezTo>
                <a:cubicBezTo>
                  <a:pt x="15259" y="10263"/>
                  <a:pt x="16071" y="10534"/>
                  <a:pt x="16884" y="10444"/>
                </a:cubicBezTo>
                <a:cubicBezTo>
                  <a:pt x="18298" y="10143"/>
                  <a:pt x="18870" y="8367"/>
                  <a:pt x="18750" y="6923"/>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5"/>
          <p:cNvSpPr/>
          <p:nvPr/>
        </p:nvSpPr>
        <p:spPr>
          <a:xfrm>
            <a:off x="848" y="0"/>
            <a:ext cx="2581935" cy="1278664"/>
          </a:xfrm>
          <a:custGeom>
            <a:avLst/>
            <a:gdLst/>
            <a:ahLst/>
            <a:cxnLst/>
            <a:rect l="l" t="t" r="r" b="b"/>
            <a:pathLst>
              <a:path w="94438" h="46769" fill="none" extrusionOk="0">
                <a:moveTo>
                  <a:pt x="0" y="41953"/>
                </a:moveTo>
                <a:cubicBezTo>
                  <a:pt x="1475" y="42796"/>
                  <a:pt x="3040" y="43488"/>
                  <a:pt x="4665" y="43999"/>
                </a:cubicBezTo>
                <a:cubicBezTo>
                  <a:pt x="10834" y="46106"/>
                  <a:pt x="18358" y="46768"/>
                  <a:pt x="23504" y="43097"/>
                </a:cubicBezTo>
                <a:cubicBezTo>
                  <a:pt x="24046" y="42705"/>
                  <a:pt x="24557" y="42284"/>
                  <a:pt x="25009" y="41833"/>
                </a:cubicBezTo>
                <a:cubicBezTo>
                  <a:pt x="27115" y="39726"/>
                  <a:pt x="28349" y="36927"/>
                  <a:pt x="29974" y="34429"/>
                </a:cubicBezTo>
                <a:cubicBezTo>
                  <a:pt x="31600" y="31931"/>
                  <a:pt x="33887" y="29554"/>
                  <a:pt x="36836" y="29163"/>
                </a:cubicBezTo>
                <a:cubicBezTo>
                  <a:pt x="40387" y="28681"/>
                  <a:pt x="43577" y="31179"/>
                  <a:pt x="47038" y="32112"/>
                </a:cubicBezTo>
                <a:cubicBezTo>
                  <a:pt x="47730" y="32323"/>
                  <a:pt x="48483" y="32443"/>
                  <a:pt x="49205" y="32473"/>
                </a:cubicBezTo>
                <a:cubicBezTo>
                  <a:pt x="55074" y="32654"/>
                  <a:pt x="58835" y="26545"/>
                  <a:pt x="63921" y="23505"/>
                </a:cubicBezTo>
                <a:cubicBezTo>
                  <a:pt x="65908" y="22301"/>
                  <a:pt x="68225" y="21699"/>
                  <a:pt x="70542" y="21820"/>
                </a:cubicBezTo>
                <a:cubicBezTo>
                  <a:pt x="72498" y="21910"/>
                  <a:pt x="74424" y="22211"/>
                  <a:pt x="76320" y="22723"/>
                </a:cubicBezTo>
                <a:cubicBezTo>
                  <a:pt x="77404" y="22993"/>
                  <a:pt x="78487" y="23264"/>
                  <a:pt x="79601" y="23505"/>
                </a:cubicBezTo>
                <a:cubicBezTo>
                  <a:pt x="81737" y="23986"/>
                  <a:pt x="83874" y="24348"/>
                  <a:pt x="86011" y="24137"/>
                </a:cubicBezTo>
                <a:cubicBezTo>
                  <a:pt x="86914" y="24047"/>
                  <a:pt x="87787" y="23836"/>
                  <a:pt x="88659" y="23505"/>
                </a:cubicBezTo>
                <a:cubicBezTo>
                  <a:pt x="90946" y="22662"/>
                  <a:pt x="92903" y="21007"/>
                  <a:pt x="93535" y="18690"/>
                </a:cubicBezTo>
                <a:cubicBezTo>
                  <a:pt x="94437" y="15349"/>
                  <a:pt x="92210" y="11798"/>
                  <a:pt x="89201" y="10083"/>
                </a:cubicBezTo>
                <a:cubicBezTo>
                  <a:pt x="86192" y="8397"/>
                  <a:pt x="82580" y="8187"/>
                  <a:pt x="79119" y="8187"/>
                </a:cubicBezTo>
                <a:cubicBezTo>
                  <a:pt x="76260" y="8187"/>
                  <a:pt x="73341" y="8337"/>
                  <a:pt x="70542" y="7826"/>
                </a:cubicBezTo>
                <a:cubicBezTo>
                  <a:pt x="69940" y="7705"/>
                  <a:pt x="69369" y="7555"/>
                  <a:pt x="68827" y="7404"/>
                </a:cubicBezTo>
                <a:cubicBezTo>
                  <a:pt x="64313" y="6050"/>
                  <a:pt x="60731" y="2679"/>
                  <a:pt x="56819"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5"/>
          <p:cNvSpPr/>
          <p:nvPr/>
        </p:nvSpPr>
        <p:spPr>
          <a:xfrm>
            <a:off x="1820091" y="0"/>
            <a:ext cx="1350241" cy="301177"/>
          </a:xfrm>
          <a:custGeom>
            <a:avLst/>
            <a:gdLst/>
            <a:ahLst/>
            <a:cxnLst/>
            <a:rect l="l" t="t" r="r" b="b"/>
            <a:pathLst>
              <a:path w="49387" h="11016" fill="none" extrusionOk="0">
                <a:moveTo>
                  <a:pt x="1" y="1"/>
                </a:moveTo>
                <a:cubicBezTo>
                  <a:pt x="1144" y="1265"/>
                  <a:pt x="2498" y="2288"/>
                  <a:pt x="4003" y="3041"/>
                </a:cubicBezTo>
                <a:cubicBezTo>
                  <a:pt x="6471" y="4335"/>
                  <a:pt x="9300" y="4816"/>
                  <a:pt x="12069" y="4485"/>
                </a:cubicBezTo>
                <a:cubicBezTo>
                  <a:pt x="14476" y="4154"/>
                  <a:pt x="16733" y="3221"/>
                  <a:pt x="19051" y="2619"/>
                </a:cubicBezTo>
                <a:cubicBezTo>
                  <a:pt x="21368" y="2047"/>
                  <a:pt x="23956" y="1867"/>
                  <a:pt x="26093" y="2980"/>
                </a:cubicBezTo>
                <a:cubicBezTo>
                  <a:pt x="26604" y="3251"/>
                  <a:pt x="27056" y="3552"/>
                  <a:pt x="27507" y="3913"/>
                </a:cubicBezTo>
                <a:cubicBezTo>
                  <a:pt x="28892" y="5117"/>
                  <a:pt x="30005" y="6682"/>
                  <a:pt x="31389" y="7916"/>
                </a:cubicBezTo>
                <a:cubicBezTo>
                  <a:pt x="33436" y="9661"/>
                  <a:pt x="36084" y="10564"/>
                  <a:pt x="38763" y="10835"/>
                </a:cubicBezTo>
                <a:cubicBezTo>
                  <a:pt x="40568" y="11016"/>
                  <a:pt x="42494" y="10865"/>
                  <a:pt x="44059" y="9962"/>
                </a:cubicBezTo>
                <a:cubicBezTo>
                  <a:pt x="47400" y="8006"/>
                  <a:pt x="47851" y="3642"/>
                  <a:pt x="49386"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5"/>
          <p:cNvSpPr/>
          <p:nvPr/>
        </p:nvSpPr>
        <p:spPr>
          <a:xfrm>
            <a:off x="0" y="1066381"/>
            <a:ext cx="1724607" cy="1288534"/>
          </a:xfrm>
          <a:custGeom>
            <a:avLst/>
            <a:gdLst/>
            <a:ahLst/>
            <a:cxnLst/>
            <a:rect l="l" t="t" r="r" b="b"/>
            <a:pathLst>
              <a:path w="63080" h="47130" fill="none" extrusionOk="0">
                <a:moveTo>
                  <a:pt x="31" y="47129"/>
                </a:moveTo>
                <a:cubicBezTo>
                  <a:pt x="2950" y="47009"/>
                  <a:pt x="5839" y="46286"/>
                  <a:pt x="8458" y="44962"/>
                </a:cubicBezTo>
                <a:cubicBezTo>
                  <a:pt x="11979" y="43157"/>
                  <a:pt x="14838" y="40298"/>
                  <a:pt x="17817" y="37709"/>
                </a:cubicBezTo>
                <a:cubicBezTo>
                  <a:pt x="19563" y="36114"/>
                  <a:pt x="21489" y="34760"/>
                  <a:pt x="23535" y="33617"/>
                </a:cubicBezTo>
                <a:cubicBezTo>
                  <a:pt x="24950" y="32834"/>
                  <a:pt x="26484" y="32292"/>
                  <a:pt x="28109" y="32022"/>
                </a:cubicBezTo>
                <a:cubicBezTo>
                  <a:pt x="31992" y="31390"/>
                  <a:pt x="36536" y="33045"/>
                  <a:pt x="38041" y="36716"/>
                </a:cubicBezTo>
                <a:cubicBezTo>
                  <a:pt x="38914" y="38793"/>
                  <a:pt x="38823" y="41441"/>
                  <a:pt x="40599" y="42826"/>
                </a:cubicBezTo>
                <a:cubicBezTo>
                  <a:pt x="42073" y="43969"/>
                  <a:pt x="44240" y="43698"/>
                  <a:pt x="45895" y="42886"/>
                </a:cubicBezTo>
                <a:cubicBezTo>
                  <a:pt x="46287" y="42675"/>
                  <a:pt x="46678" y="42434"/>
                  <a:pt x="47039" y="42194"/>
                </a:cubicBezTo>
                <a:cubicBezTo>
                  <a:pt x="49326" y="40629"/>
                  <a:pt x="50861" y="38161"/>
                  <a:pt x="51252" y="35392"/>
                </a:cubicBezTo>
                <a:cubicBezTo>
                  <a:pt x="51433" y="34128"/>
                  <a:pt x="51343" y="32804"/>
                  <a:pt x="51463" y="31540"/>
                </a:cubicBezTo>
                <a:cubicBezTo>
                  <a:pt x="51493" y="30968"/>
                  <a:pt x="51614" y="30427"/>
                  <a:pt x="51734" y="29885"/>
                </a:cubicBezTo>
                <a:cubicBezTo>
                  <a:pt x="52938" y="25732"/>
                  <a:pt x="57693" y="23896"/>
                  <a:pt x="60702" y="20796"/>
                </a:cubicBezTo>
                <a:cubicBezTo>
                  <a:pt x="61786" y="19653"/>
                  <a:pt x="62688" y="18238"/>
                  <a:pt x="62899" y="16673"/>
                </a:cubicBezTo>
                <a:cubicBezTo>
                  <a:pt x="63080" y="15108"/>
                  <a:pt x="62418" y="13423"/>
                  <a:pt x="61033" y="12671"/>
                </a:cubicBezTo>
                <a:cubicBezTo>
                  <a:pt x="60130" y="12189"/>
                  <a:pt x="59047" y="12159"/>
                  <a:pt x="58024" y="12189"/>
                </a:cubicBezTo>
                <a:cubicBezTo>
                  <a:pt x="54894" y="12370"/>
                  <a:pt x="51794" y="13242"/>
                  <a:pt x="48664" y="13032"/>
                </a:cubicBezTo>
                <a:cubicBezTo>
                  <a:pt x="48123" y="13002"/>
                  <a:pt x="47581" y="12911"/>
                  <a:pt x="47039" y="12791"/>
                </a:cubicBezTo>
                <a:cubicBezTo>
                  <a:pt x="44451" y="12219"/>
                  <a:pt x="42043" y="10654"/>
                  <a:pt x="41351" y="8156"/>
                </a:cubicBezTo>
                <a:cubicBezTo>
                  <a:pt x="41351" y="8096"/>
                  <a:pt x="41351" y="8066"/>
                  <a:pt x="41321" y="8036"/>
                </a:cubicBezTo>
                <a:cubicBezTo>
                  <a:pt x="40900" y="6260"/>
                  <a:pt x="41321" y="4274"/>
                  <a:pt x="40478" y="2649"/>
                </a:cubicBezTo>
                <a:cubicBezTo>
                  <a:pt x="39214" y="272"/>
                  <a:pt x="35723" y="1"/>
                  <a:pt x="33346" y="1235"/>
                </a:cubicBezTo>
                <a:cubicBezTo>
                  <a:pt x="30938" y="2469"/>
                  <a:pt x="29283" y="4756"/>
                  <a:pt x="27417" y="6682"/>
                </a:cubicBezTo>
                <a:cubicBezTo>
                  <a:pt x="26966" y="7163"/>
                  <a:pt x="26514" y="7615"/>
                  <a:pt x="26003" y="8036"/>
                </a:cubicBezTo>
                <a:cubicBezTo>
                  <a:pt x="25220" y="8728"/>
                  <a:pt x="24378" y="9390"/>
                  <a:pt x="23505" y="9992"/>
                </a:cubicBezTo>
                <a:cubicBezTo>
                  <a:pt x="16764" y="14687"/>
                  <a:pt x="7886" y="16282"/>
                  <a:pt x="1" y="13995"/>
                </a:cubicBezTo>
              </a:path>
            </a:pathLst>
          </a:custGeom>
          <a:noFill/>
          <a:ln w="18800" cap="flat" cmpd="sng">
            <a:solidFill>
              <a:schemeClr val="accent6"/>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5"/>
          <p:cNvSpPr/>
          <p:nvPr/>
        </p:nvSpPr>
        <p:spPr>
          <a:xfrm>
            <a:off x="848" y="2419925"/>
            <a:ext cx="1499134" cy="2722627"/>
          </a:xfrm>
          <a:custGeom>
            <a:avLst/>
            <a:gdLst/>
            <a:ahLst/>
            <a:cxnLst/>
            <a:rect l="l" t="t" r="r" b="b"/>
            <a:pathLst>
              <a:path w="54833" h="99584" fill="none" extrusionOk="0">
                <a:moveTo>
                  <a:pt x="39364" y="99584"/>
                </a:moveTo>
                <a:cubicBezTo>
                  <a:pt x="41952" y="96665"/>
                  <a:pt x="44480" y="93715"/>
                  <a:pt x="47008" y="90766"/>
                </a:cubicBezTo>
                <a:cubicBezTo>
                  <a:pt x="47520" y="90164"/>
                  <a:pt x="48031" y="89562"/>
                  <a:pt x="48513" y="88961"/>
                </a:cubicBezTo>
                <a:cubicBezTo>
                  <a:pt x="51643" y="85289"/>
                  <a:pt x="54833" y="80534"/>
                  <a:pt x="54562" y="76080"/>
                </a:cubicBezTo>
                <a:cubicBezTo>
                  <a:pt x="54502" y="74846"/>
                  <a:pt x="54171" y="73672"/>
                  <a:pt x="53569" y="72589"/>
                </a:cubicBezTo>
                <a:cubicBezTo>
                  <a:pt x="52154" y="70061"/>
                  <a:pt x="49747" y="68767"/>
                  <a:pt x="47008" y="67774"/>
                </a:cubicBezTo>
                <a:cubicBezTo>
                  <a:pt x="43457" y="66510"/>
                  <a:pt x="39334" y="65818"/>
                  <a:pt x="36234" y="63741"/>
                </a:cubicBezTo>
                <a:cubicBezTo>
                  <a:pt x="32502" y="61243"/>
                  <a:pt x="30667" y="57090"/>
                  <a:pt x="30215" y="52576"/>
                </a:cubicBezTo>
                <a:cubicBezTo>
                  <a:pt x="29884" y="48935"/>
                  <a:pt x="30305" y="45263"/>
                  <a:pt x="31389" y="41772"/>
                </a:cubicBezTo>
                <a:cubicBezTo>
                  <a:pt x="32743" y="37438"/>
                  <a:pt x="34790" y="33285"/>
                  <a:pt x="36535" y="29072"/>
                </a:cubicBezTo>
                <a:cubicBezTo>
                  <a:pt x="37859" y="25822"/>
                  <a:pt x="39033" y="22541"/>
                  <a:pt x="39545" y="19081"/>
                </a:cubicBezTo>
                <a:cubicBezTo>
                  <a:pt x="40237" y="14506"/>
                  <a:pt x="39244" y="9330"/>
                  <a:pt x="36746" y="5538"/>
                </a:cubicBezTo>
                <a:cubicBezTo>
                  <a:pt x="34880" y="2739"/>
                  <a:pt x="32232" y="693"/>
                  <a:pt x="28831" y="241"/>
                </a:cubicBezTo>
                <a:cubicBezTo>
                  <a:pt x="27055" y="1"/>
                  <a:pt x="25219" y="181"/>
                  <a:pt x="23504" y="723"/>
                </a:cubicBezTo>
                <a:cubicBezTo>
                  <a:pt x="20976" y="1475"/>
                  <a:pt x="18569" y="2920"/>
                  <a:pt x="16372" y="4455"/>
                </a:cubicBezTo>
                <a:cubicBezTo>
                  <a:pt x="15860" y="4816"/>
                  <a:pt x="15348" y="5177"/>
                  <a:pt x="14807" y="5538"/>
                </a:cubicBezTo>
                <a:cubicBezTo>
                  <a:pt x="11677" y="7825"/>
                  <a:pt x="8547" y="10203"/>
                  <a:pt x="4845" y="11316"/>
                </a:cubicBezTo>
                <a:cubicBezTo>
                  <a:pt x="3250" y="11737"/>
                  <a:pt x="1625" y="11888"/>
                  <a:pt x="0" y="11677"/>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5"/>
          <p:cNvSpPr/>
          <p:nvPr/>
        </p:nvSpPr>
        <p:spPr>
          <a:xfrm>
            <a:off x="304469" y="2006885"/>
            <a:ext cx="719124" cy="497807"/>
          </a:xfrm>
          <a:custGeom>
            <a:avLst/>
            <a:gdLst/>
            <a:ahLst/>
            <a:cxnLst/>
            <a:rect l="l" t="t" r="r" b="b"/>
            <a:pathLst>
              <a:path w="26303" h="18208" fill="none" extrusionOk="0">
                <a:moveTo>
                  <a:pt x="25791" y="11225"/>
                </a:moveTo>
                <a:lnTo>
                  <a:pt x="23925" y="6440"/>
                </a:lnTo>
                <a:cubicBezTo>
                  <a:pt x="23173" y="4454"/>
                  <a:pt x="22240" y="2317"/>
                  <a:pt x="20314" y="1384"/>
                </a:cubicBezTo>
                <a:cubicBezTo>
                  <a:pt x="17756" y="0"/>
                  <a:pt x="14385" y="1685"/>
                  <a:pt x="12399" y="3431"/>
                </a:cubicBezTo>
                <a:lnTo>
                  <a:pt x="12219" y="3581"/>
                </a:lnTo>
                <a:cubicBezTo>
                  <a:pt x="9269" y="6290"/>
                  <a:pt x="5989" y="8697"/>
                  <a:pt x="2859" y="11195"/>
                </a:cubicBezTo>
                <a:cubicBezTo>
                  <a:pt x="1956" y="11948"/>
                  <a:pt x="993" y="12700"/>
                  <a:pt x="482" y="13753"/>
                </a:cubicBezTo>
                <a:cubicBezTo>
                  <a:pt x="120" y="14506"/>
                  <a:pt x="0" y="15318"/>
                  <a:pt x="150" y="16161"/>
                </a:cubicBezTo>
                <a:cubicBezTo>
                  <a:pt x="331" y="17274"/>
                  <a:pt x="903" y="18207"/>
                  <a:pt x="2618" y="17184"/>
                </a:cubicBezTo>
                <a:cubicBezTo>
                  <a:pt x="5778" y="15288"/>
                  <a:pt x="8938" y="13332"/>
                  <a:pt x="12399" y="12008"/>
                </a:cubicBezTo>
                <a:cubicBezTo>
                  <a:pt x="13151" y="11707"/>
                  <a:pt x="13904" y="11436"/>
                  <a:pt x="14686" y="11165"/>
                </a:cubicBezTo>
                <a:cubicBezTo>
                  <a:pt x="16341" y="10654"/>
                  <a:pt x="18177" y="10202"/>
                  <a:pt x="19712" y="10985"/>
                </a:cubicBezTo>
                <a:cubicBezTo>
                  <a:pt x="20495" y="11346"/>
                  <a:pt x="21127" y="12008"/>
                  <a:pt x="21759" y="12610"/>
                </a:cubicBezTo>
                <a:cubicBezTo>
                  <a:pt x="22511" y="13332"/>
                  <a:pt x="23474" y="13964"/>
                  <a:pt x="24557" y="13874"/>
                </a:cubicBezTo>
                <a:cubicBezTo>
                  <a:pt x="25009" y="13813"/>
                  <a:pt x="25400" y="13633"/>
                  <a:pt x="25701" y="13302"/>
                </a:cubicBezTo>
                <a:cubicBezTo>
                  <a:pt x="26303" y="12610"/>
                  <a:pt x="26032" y="11887"/>
                  <a:pt x="25791" y="11225"/>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5"/>
          <p:cNvSpPr/>
          <p:nvPr/>
        </p:nvSpPr>
        <p:spPr>
          <a:xfrm>
            <a:off x="848" y="2413336"/>
            <a:ext cx="147308" cy="229601"/>
          </a:xfrm>
          <a:custGeom>
            <a:avLst/>
            <a:gdLst/>
            <a:ahLst/>
            <a:cxnLst/>
            <a:rect l="l" t="t" r="r" b="b"/>
            <a:pathLst>
              <a:path w="5388" h="8398" fill="none" extrusionOk="0">
                <a:moveTo>
                  <a:pt x="0" y="8397"/>
                </a:moveTo>
                <a:cubicBezTo>
                  <a:pt x="873" y="8247"/>
                  <a:pt x="1715" y="7916"/>
                  <a:pt x="2498" y="7494"/>
                </a:cubicBezTo>
                <a:cubicBezTo>
                  <a:pt x="3220" y="7043"/>
                  <a:pt x="3852" y="6471"/>
                  <a:pt x="4334" y="5779"/>
                </a:cubicBezTo>
                <a:cubicBezTo>
                  <a:pt x="5026" y="4816"/>
                  <a:pt x="5387" y="3642"/>
                  <a:pt x="5267" y="2469"/>
                </a:cubicBezTo>
                <a:cubicBezTo>
                  <a:pt x="5176" y="1475"/>
                  <a:pt x="4635" y="452"/>
                  <a:pt x="3672" y="121"/>
                </a:cubicBezTo>
                <a:cubicBezTo>
                  <a:pt x="3130" y="1"/>
                  <a:pt x="2588" y="1"/>
                  <a:pt x="2046" y="91"/>
                </a:cubicBezTo>
                <a:lnTo>
                  <a:pt x="0" y="362"/>
                </a:ln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5"/>
          <p:cNvSpPr txBox="1">
            <a:spLocks noGrp="1"/>
          </p:cNvSpPr>
          <p:nvPr>
            <p:ph type="title"/>
          </p:nvPr>
        </p:nvSpPr>
        <p:spPr>
          <a:xfrm>
            <a:off x="2314575" y="539500"/>
            <a:ext cx="6116100" cy="612900"/>
          </a:xfrm>
          <a:prstGeom prst="rect">
            <a:avLst/>
          </a:prstGeom>
        </p:spPr>
        <p:txBody>
          <a:bodyPr spcFirstLastPara="1" wrap="square" lIns="91425" tIns="91425" rIns="91425" bIns="91425" anchor="t" anchorCtr="0">
            <a:noAutofit/>
          </a:bodyPr>
          <a:lstStyle>
            <a:lvl1pPr lvl="0" algn="ctr">
              <a:spcBef>
                <a:spcPts val="0"/>
              </a:spcBef>
              <a:spcAft>
                <a:spcPts val="0"/>
              </a:spcAft>
              <a:buSzPts val="4200"/>
              <a:buNone/>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endParaRPr/>
          </a:p>
        </p:txBody>
      </p:sp>
      <p:sp>
        <p:nvSpPr>
          <p:cNvPr id="81" name="Google Shape;81;p5"/>
          <p:cNvSpPr txBox="1">
            <a:spLocks noGrp="1"/>
          </p:cNvSpPr>
          <p:nvPr>
            <p:ph type="subTitle" idx="1"/>
          </p:nvPr>
        </p:nvSpPr>
        <p:spPr>
          <a:xfrm>
            <a:off x="3290775" y="3384950"/>
            <a:ext cx="1742700" cy="48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82" name="Google Shape;82;p5"/>
          <p:cNvSpPr txBox="1">
            <a:spLocks noGrp="1"/>
          </p:cNvSpPr>
          <p:nvPr>
            <p:ph type="subTitle" idx="2"/>
          </p:nvPr>
        </p:nvSpPr>
        <p:spPr>
          <a:xfrm>
            <a:off x="3290775" y="2934775"/>
            <a:ext cx="1742700" cy="48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400">
                <a:latin typeface="Londrina Solid"/>
                <a:ea typeface="Londrina Solid"/>
                <a:cs typeface="Londrina Solid"/>
                <a:sym typeface="Londrina Solid"/>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83" name="Google Shape;83;p5"/>
          <p:cNvSpPr txBox="1">
            <a:spLocks noGrp="1"/>
          </p:cNvSpPr>
          <p:nvPr>
            <p:ph type="subTitle" idx="3"/>
          </p:nvPr>
        </p:nvSpPr>
        <p:spPr>
          <a:xfrm>
            <a:off x="6191325" y="3384950"/>
            <a:ext cx="1742700" cy="48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84" name="Google Shape;84;p5"/>
          <p:cNvSpPr txBox="1">
            <a:spLocks noGrp="1"/>
          </p:cNvSpPr>
          <p:nvPr>
            <p:ph type="subTitle" idx="4"/>
          </p:nvPr>
        </p:nvSpPr>
        <p:spPr>
          <a:xfrm>
            <a:off x="6191325" y="2934775"/>
            <a:ext cx="1742700" cy="48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400">
                <a:latin typeface="Londrina Solid"/>
                <a:ea typeface="Londrina Solid"/>
                <a:cs typeface="Londrina Solid"/>
                <a:sym typeface="Londrina Solid"/>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3">
  <p:cSld name="CUSTOM_7">
    <p:spTree>
      <p:nvGrpSpPr>
        <p:cNvPr id="1" name="Shape 701"/>
        <p:cNvGrpSpPr/>
        <p:nvPr/>
      </p:nvGrpSpPr>
      <p:grpSpPr>
        <a:xfrm>
          <a:off x="0" y="0"/>
          <a:ext cx="0" cy="0"/>
          <a:chOff x="0" y="0"/>
          <a:chExt cx="0" cy="0"/>
        </a:xfrm>
      </p:grpSpPr>
      <p:sp>
        <p:nvSpPr>
          <p:cNvPr id="702" name="Google Shape;702;p32"/>
          <p:cNvSpPr/>
          <p:nvPr/>
        </p:nvSpPr>
        <p:spPr>
          <a:xfrm>
            <a:off x="845" y="8189"/>
            <a:ext cx="2310444" cy="1003101"/>
          </a:xfrm>
          <a:custGeom>
            <a:avLst/>
            <a:gdLst/>
            <a:ahLst/>
            <a:cxnLst/>
            <a:rect l="l" t="t" r="r" b="b"/>
            <a:pathLst>
              <a:path w="84717" h="36747" fill="none" extrusionOk="0">
                <a:moveTo>
                  <a:pt x="31449" y="1"/>
                </a:moveTo>
                <a:cubicBezTo>
                  <a:pt x="34459" y="3342"/>
                  <a:pt x="39304" y="4997"/>
                  <a:pt x="43698" y="4004"/>
                </a:cubicBezTo>
                <a:cubicBezTo>
                  <a:pt x="44811" y="3763"/>
                  <a:pt x="45925" y="3372"/>
                  <a:pt x="47008" y="3041"/>
                </a:cubicBezTo>
                <a:cubicBezTo>
                  <a:pt x="48483" y="2649"/>
                  <a:pt x="49927" y="2409"/>
                  <a:pt x="51342" y="2830"/>
                </a:cubicBezTo>
                <a:cubicBezTo>
                  <a:pt x="53810" y="3612"/>
                  <a:pt x="55194" y="6170"/>
                  <a:pt x="57090" y="7946"/>
                </a:cubicBezTo>
                <a:cubicBezTo>
                  <a:pt x="60160" y="10805"/>
                  <a:pt x="64704" y="11467"/>
                  <a:pt x="68917" y="11377"/>
                </a:cubicBezTo>
                <a:cubicBezTo>
                  <a:pt x="69459" y="11377"/>
                  <a:pt x="70001" y="11347"/>
                  <a:pt x="70542" y="11317"/>
                </a:cubicBezTo>
                <a:cubicBezTo>
                  <a:pt x="74214" y="11136"/>
                  <a:pt x="77885" y="10655"/>
                  <a:pt x="81497" y="11256"/>
                </a:cubicBezTo>
                <a:cubicBezTo>
                  <a:pt x="82731" y="11437"/>
                  <a:pt x="84205" y="11979"/>
                  <a:pt x="84446" y="13213"/>
                </a:cubicBezTo>
                <a:cubicBezTo>
                  <a:pt x="84717" y="14597"/>
                  <a:pt x="83212" y="15680"/>
                  <a:pt x="81858" y="16132"/>
                </a:cubicBezTo>
                <a:cubicBezTo>
                  <a:pt x="78216" y="17275"/>
                  <a:pt x="74364" y="16523"/>
                  <a:pt x="70542" y="15801"/>
                </a:cubicBezTo>
                <a:cubicBezTo>
                  <a:pt x="66810" y="15078"/>
                  <a:pt x="63079" y="14386"/>
                  <a:pt x="59528" y="15440"/>
                </a:cubicBezTo>
                <a:cubicBezTo>
                  <a:pt x="56398" y="16373"/>
                  <a:pt x="53840" y="18569"/>
                  <a:pt x="51161" y="20465"/>
                </a:cubicBezTo>
                <a:cubicBezTo>
                  <a:pt x="49867" y="21398"/>
                  <a:pt x="48483" y="22181"/>
                  <a:pt x="47038" y="22813"/>
                </a:cubicBezTo>
                <a:cubicBezTo>
                  <a:pt x="46286" y="23144"/>
                  <a:pt x="45533" y="23354"/>
                  <a:pt x="44751" y="23505"/>
                </a:cubicBezTo>
                <a:cubicBezTo>
                  <a:pt x="43878" y="23686"/>
                  <a:pt x="42975" y="23716"/>
                  <a:pt x="42103" y="23625"/>
                </a:cubicBezTo>
                <a:cubicBezTo>
                  <a:pt x="41892" y="23595"/>
                  <a:pt x="41681" y="23565"/>
                  <a:pt x="41471" y="23505"/>
                </a:cubicBezTo>
                <a:cubicBezTo>
                  <a:pt x="39274" y="23084"/>
                  <a:pt x="37197" y="21880"/>
                  <a:pt x="34970" y="21940"/>
                </a:cubicBezTo>
                <a:cubicBezTo>
                  <a:pt x="33405" y="22030"/>
                  <a:pt x="31901" y="22572"/>
                  <a:pt x="30667" y="23505"/>
                </a:cubicBezTo>
                <a:cubicBezTo>
                  <a:pt x="29523" y="24318"/>
                  <a:pt x="28470" y="25220"/>
                  <a:pt x="27507" y="26213"/>
                </a:cubicBezTo>
                <a:cubicBezTo>
                  <a:pt x="26183" y="27477"/>
                  <a:pt x="24888" y="28772"/>
                  <a:pt x="23504" y="30005"/>
                </a:cubicBezTo>
                <a:cubicBezTo>
                  <a:pt x="21879" y="31480"/>
                  <a:pt x="20133" y="32774"/>
                  <a:pt x="18237" y="33858"/>
                </a:cubicBezTo>
                <a:cubicBezTo>
                  <a:pt x="14716" y="35814"/>
                  <a:pt x="10443" y="36747"/>
                  <a:pt x="6651" y="35422"/>
                </a:cubicBezTo>
                <a:cubicBezTo>
                  <a:pt x="3852" y="34399"/>
                  <a:pt x="1595" y="32232"/>
                  <a:pt x="0" y="29674"/>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2"/>
          <p:cNvSpPr/>
          <p:nvPr/>
        </p:nvSpPr>
        <p:spPr>
          <a:xfrm>
            <a:off x="4687118" y="8189"/>
            <a:ext cx="360324" cy="162693"/>
          </a:xfrm>
          <a:custGeom>
            <a:avLst/>
            <a:gdLst/>
            <a:ahLst/>
            <a:cxnLst/>
            <a:rect l="l" t="t" r="r" b="b"/>
            <a:pathLst>
              <a:path w="13212" h="5960" fill="none" extrusionOk="0">
                <a:moveTo>
                  <a:pt x="13152" y="1"/>
                </a:moveTo>
                <a:cubicBezTo>
                  <a:pt x="13212" y="1927"/>
                  <a:pt x="12279" y="3733"/>
                  <a:pt x="10684" y="4786"/>
                </a:cubicBezTo>
                <a:cubicBezTo>
                  <a:pt x="8728" y="5960"/>
                  <a:pt x="6260" y="5809"/>
                  <a:pt x="4454" y="4395"/>
                </a:cubicBezTo>
                <a:cubicBezTo>
                  <a:pt x="3341" y="3462"/>
                  <a:pt x="2618" y="2108"/>
                  <a:pt x="1535" y="1084"/>
                </a:cubicBezTo>
                <a:cubicBezTo>
                  <a:pt x="1084" y="663"/>
                  <a:pt x="572" y="302"/>
                  <a:pt x="0"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2"/>
          <p:cNvSpPr/>
          <p:nvPr/>
        </p:nvSpPr>
        <p:spPr>
          <a:xfrm>
            <a:off x="4012432" y="8189"/>
            <a:ext cx="416151" cy="63303"/>
          </a:xfrm>
          <a:custGeom>
            <a:avLst/>
            <a:gdLst/>
            <a:ahLst/>
            <a:cxnLst/>
            <a:rect l="l" t="t" r="r" b="b"/>
            <a:pathLst>
              <a:path w="15259" h="2319" fill="none" extrusionOk="0">
                <a:moveTo>
                  <a:pt x="0" y="1"/>
                </a:moveTo>
                <a:cubicBezTo>
                  <a:pt x="1625" y="1506"/>
                  <a:pt x="3792" y="2318"/>
                  <a:pt x="6049" y="2288"/>
                </a:cubicBezTo>
                <a:cubicBezTo>
                  <a:pt x="9209" y="2228"/>
                  <a:pt x="12219" y="934"/>
                  <a:pt x="15258"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2"/>
          <p:cNvSpPr/>
          <p:nvPr/>
        </p:nvSpPr>
        <p:spPr>
          <a:xfrm rot="-724145">
            <a:off x="2661654" y="950173"/>
            <a:ext cx="371838" cy="612056"/>
          </a:xfrm>
          <a:custGeom>
            <a:avLst/>
            <a:gdLst/>
            <a:ahLst/>
            <a:cxnLst/>
            <a:rect l="l" t="t" r="r" b="b"/>
            <a:pathLst>
              <a:path w="13634" h="22421" fill="none" extrusionOk="0">
                <a:moveTo>
                  <a:pt x="13002" y="482"/>
                </a:moveTo>
                <a:cubicBezTo>
                  <a:pt x="12430" y="0"/>
                  <a:pt x="11587" y="0"/>
                  <a:pt x="10895" y="241"/>
                </a:cubicBezTo>
                <a:cubicBezTo>
                  <a:pt x="10203" y="512"/>
                  <a:pt x="9541" y="873"/>
                  <a:pt x="8909" y="1234"/>
                </a:cubicBezTo>
                <a:cubicBezTo>
                  <a:pt x="8548" y="1415"/>
                  <a:pt x="8186" y="1565"/>
                  <a:pt x="7795" y="1686"/>
                </a:cubicBezTo>
                <a:cubicBezTo>
                  <a:pt x="6441" y="2107"/>
                  <a:pt x="4996" y="2107"/>
                  <a:pt x="3642" y="1686"/>
                </a:cubicBezTo>
                <a:cubicBezTo>
                  <a:pt x="3040" y="1445"/>
                  <a:pt x="2378" y="1264"/>
                  <a:pt x="1716" y="1174"/>
                </a:cubicBezTo>
                <a:cubicBezTo>
                  <a:pt x="1054" y="1174"/>
                  <a:pt x="332" y="1565"/>
                  <a:pt x="211" y="2227"/>
                </a:cubicBezTo>
                <a:cubicBezTo>
                  <a:pt x="1" y="3702"/>
                  <a:pt x="1897" y="3732"/>
                  <a:pt x="2830" y="3913"/>
                </a:cubicBezTo>
                <a:cubicBezTo>
                  <a:pt x="4094" y="4214"/>
                  <a:pt x="5237" y="5116"/>
                  <a:pt x="5990" y="6110"/>
                </a:cubicBezTo>
                <a:cubicBezTo>
                  <a:pt x="6892" y="7313"/>
                  <a:pt x="7464" y="8728"/>
                  <a:pt x="7705" y="10202"/>
                </a:cubicBezTo>
                <a:cubicBezTo>
                  <a:pt x="7705" y="10263"/>
                  <a:pt x="7735" y="10323"/>
                  <a:pt x="7735" y="10383"/>
                </a:cubicBezTo>
                <a:cubicBezTo>
                  <a:pt x="7765" y="10594"/>
                  <a:pt x="7795" y="10834"/>
                  <a:pt x="7825" y="11045"/>
                </a:cubicBezTo>
                <a:cubicBezTo>
                  <a:pt x="7916" y="11918"/>
                  <a:pt x="7916" y="12791"/>
                  <a:pt x="7825" y="13663"/>
                </a:cubicBezTo>
                <a:cubicBezTo>
                  <a:pt x="7645" y="15349"/>
                  <a:pt x="7133" y="16974"/>
                  <a:pt x="6321" y="18448"/>
                </a:cubicBezTo>
                <a:cubicBezTo>
                  <a:pt x="5839" y="19291"/>
                  <a:pt x="5237" y="20254"/>
                  <a:pt x="5568" y="21187"/>
                </a:cubicBezTo>
                <a:cubicBezTo>
                  <a:pt x="5809" y="21849"/>
                  <a:pt x="6411" y="22301"/>
                  <a:pt x="7103" y="22391"/>
                </a:cubicBezTo>
                <a:cubicBezTo>
                  <a:pt x="7344" y="22421"/>
                  <a:pt x="7585" y="22421"/>
                  <a:pt x="7825" y="22391"/>
                </a:cubicBezTo>
                <a:cubicBezTo>
                  <a:pt x="8247" y="22331"/>
                  <a:pt x="8668" y="22210"/>
                  <a:pt x="9059" y="22000"/>
                </a:cubicBezTo>
                <a:cubicBezTo>
                  <a:pt x="10865" y="21006"/>
                  <a:pt x="11858" y="18960"/>
                  <a:pt x="12159" y="16914"/>
                </a:cubicBezTo>
                <a:cubicBezTo>
                  <a:pt x="12430" y="14897"/>
                  <a:pt x="12099" y="12821"/>
                  <a:pt x="11948" y="10804"/>
                </a:cubicBezTo>
                <a:lnTo>
                  <a:pt x="11888" y="10383"/>
                </a:lnTo>
                <a:cubicBezTo>
                  <a:pt x="11768" y="8457"/>
                  <a:pt x="11798" y="6501"/>
                  <a:pt x="12550" y="4725"/>
                </a:cubicBezTo>
                <a:cubicBezTo>
                  <a:pt x="12911" y="4063"/>
                  <a:pt x="13212" y="3341"/>
                  <a:pt x="13483" y="2619"/>
                </a:cubicBezTo>
                <a:cubicBezTo>
                  <a:pt x="13634" y="1896"/>
                  <a:pt x="13573" y="993"/>
                  <a:pt x="13002" y="482"/>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2"/>
          <p:cNvSpPr/>
          <p:nvPr/>
        </p:nvSpPr>
        <p:spPr>
          <a:xfrm rot="-724145">
            <a:off x="2954820" y="419740"/>
            <a:ext cx="144491" cy="113397"/>
          </a:xfrm>
          <a:custGeom>
            <a:avLst/>
            <a:gdLst/>
            <a:ahLst/>
            <a:cxnLst/>
            <a:rect l="l" t="t" r="r" b="b"/>
            <a:pathLst>
              <a:path w="5298" h="4154" fill="none" extrusionOk="0">
                <a:moveTo>
                  <a:pt x="2258" y="31"/>
                </a:moveTo>
                <a:cubicBezTo>
                  <a:pt x="272" y="31"/>
                  <a:pt x="1" y="3160"/>
                  <a:pt x="1716" y="3883"/>
                </a:cubicBezTo>
                <a:cubicBezTo>
                  <a:pt x="2348" y="4154"/>
                  <a:pt x="3071" y="4093"/>
                  <a:pt x="3642" y="3702"/>
                </a:cubicBezTo>
                <a:cubicBezTo>
                  <a:pt x="5298" y="2528"/>
                  <a:pt x="4154" y="1"/>
                  <a:pt x="2258" y="31"/>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2"/>
          <p:cNvSpPr/>
          <p:nvPr/>
        </p:nvSpPr>
        <p:spPr>
          <a:xfrm rot="-724145">
            <a:off x="3222424" y="391742"/>
            <a:ext cx="243792" cy="220216"/>
          </a:xfrm>
          <a:custGeom>
            <a:avLst/>
            <a:gdLst/>
            <a:ahLst/>
            <a:cxnLst/>
            <a:rect l="l" t="t" r="r" b="b"/>
            <a:pathLst>
              <a:path w="8939" h="8067" fill="none" extrusionOk="0">
                <a:moveTo>
                  <a:pt x="8818" y="4395"/>
                </a:moveTo>
                <a:cubicBezTo>
                  <a:pt x="8758" y="3883"/>
                  <a:pt x="8608" y="3371"/>
                  <a:pt x="8367" y="2890"/>
                </a:cubicBezTo>
                <a:cubicBezTo>
                  <a:pt x="7885" y="2047"/>
                  <a:pt x="7163" y="1355"/>
                  <a:pt x="6290" y="904"/>
                </a:cubicBezTo>
                <a:cubicBezTo>
                  <a:pt x="5989" y="783"/>
                  <a:pt x="5688" y="663"/>
                  <a:pt x="5357" y="573"/>
                </a:cubicBezTo>
                <a:cubicBezTo>
                  <a:pt x="3281" y="1"/>
                  <a:pt x="512" y="452"/>
                  <a:pt x="121" y="2890"/>
                </a:cubicBezTo>
                <a:lnTo>
                  <a:pt x="121" y="2980"/>
                </a:lnTo>
                <a:cubicBezTo>
                  <a:pt x="0" y="4064"/>
                  <a:pt x="362" y="5147"/>
                  <a:pt x="1114" y="5990"/>
                </a:cubicBezTo>
                <a:cubicBezTo>
                  <a:pt x="1866" y="6772"/>
                  <a:pt x="2799" y="7374"/>
                  <a:pt x="3853" y="7705"/>
                </a:cubicBezTo>
                <a:cubicBezTo>
                  <a:pt x="4334" y="7886"/>
                  <a:pt x="4846" y="7976"/>
                  <a:pt x="5357" y="8036"/>
                </a:cubicBezTo>
                <a:cubicBezTo>
                  <a:pt x="5749" y="8066"/>
                  <a:pt x="6170" y="8006"/>
                  <a:pt x="6561" y="7916"/>
                </a:cubicBezTo>
                <a:cubicBezTo>
                  <a:pt x="8006" y="7464"/>
                  <a:pt x="8939" y="5899"/>
                  <a:pt x="8818" y="4395"/>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2"/>
          <p:cNvSpPr/>
          <p:nvPr/>
        </p:nvSpPr>
        <p:spPr>
          <a:xfrm>
            <a:off x="845" y="1335775"/>
            <a:ext cx="1313225" cy="763211"/>
          </a:xfrm>
          <a:custGeom>
            <a:avLst/>
            <a:gdLst/>
            <a:ahLst/>
            <a:cxnLst/>
            <a:rect l="l" t="t" r="r" b="b"/>
            <a:pathLst>
              <a:path w="48152" h="27959" fill="none" extrusionOk="0">
                <a:moveTo>
                  <a:pt x="0" y="25490"/>
                </a:moveTo>
                <a:cubicBezTo>
                  <a:pt x="933" y="26182"/>
                  <a:pt x="2016" y="26694"/>
                  <a:pt x="3160" y="26995"/>
                </a:cubicBezTo>
                <a:cubicBezTo>
                  <a:pt x="6862" y="27958"/>
                  <a:pt x="10774" y="26273"/>
                  <a:pt x="13934" y="24106"/>
                </a:cubicBezTo>
                <a:cubicBezTo>
                  <a:pt x="14957" y="23384"/>
                  <a:pt x="15950" y="22631"/>
                  <a:pt x="16943" y="21879"/>
                </a:cubicBezTo>
                <a:cubicBezTo>
                  <a:pt x="19020" y="20314"/>
                  <a:pt x="21127" y="18749"/>
                  <a:pt x="23504" y="17756"/>
                </a:cubicBezTo>
                <a:lnTo>
                  <a:pt x="23564" y="17756"/>
                </a:lnTo>
                <a:cubicBezTo>
                  <a:pt x="28921" y="15619"/>
                  <a:pt x="35030" y="16612"/>
                  <a:pt x="39484" y="20314"/>
                </a:cubicBezTo>
                <a:cubicBezTo>
                  <a:pt x="40267" y="21006"/>
                  <a:pt x="41380" y="21819"/>
                  <a:pt x="42253" y="21217"/>
                </a:cubicBezTo>
                <a:cubicBezTo>
                  <a:pt x="43005" y="20705"/>
                  <a:pt x="42885" y="19622"/>
                  <a:pt x="43005" y="18719"/>
                </a:cubicBezTo>
                <a:cubicBezTo>
                  <a:pt x="43276" y="16943"/>
                  <a:pt x="44781" y="15649"/>
                  <a:pt x="46045" y="14325"/>
                </a:cubicBezTo>
                <a:cubicBezTo>
                  <a:pt x="46406" y="13934"/>
                  <a:pt x="46737" y="13513"/>
                  <a:pt x="47038" y="13091"/>
                </a:cubicBezTo>
                <a:cubicBezTo>
                  <a:pt x="47760" y="11948"/>
                  <a:pt x="48152" y="10623"/>
                  <a:pt x="47580" y="9450"/>
                </a:cubicBezTo>
                <a:cubicBezTo>
                  <a:pt x="47429" y="9179"/>
                  <a:pt x="47249" y="8908"/>
                  <a:pt x="47038" y="8697"/>
                </a:cubicBezTo>
                <a:cubicBezTo>
                  <a:pt x="45172" y="6922"/>
                  <a:pt x="41049" y="7945"/>
                  <a:pt x="39153" y="5869"/>
                </a:cubicBezTo>
                <a:cubicBezTo>
                  <a:pt x="37588" y="4183"/>
                  <a:pt x="37859" y="783"/>
                  <a:pt x="35632" y="241"/>
                </a:cubicBezTo>
                <a:cubicBezTo>
                  <a:pt x="34609" y="0"/>
                  <a:pt x="33586" y="572"/>
                  <a:pt x="32683" y="1114"/>
                </a:cubicBezTo>
                <a:cubicBezTo>
                  <a:pt x="29764" y="2829"/>
                  <a:pt x="26694" y="4274"/>
                  <a:pt x="23504" y="5477"/>
                </a:cubicBezTo>
                <a:cubicBezTo>
                  <a:pt x="16010" y="8306"/>
                  <a:pt x="8005" y="9630"/>
                  <a:pt x="0" y="9360"/>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2"/>
          <p:cNvSpPr/>
          <p:nvPr/>
        </p:nvSpPr>
        <p:spPr>
          <a:xfrm>
            <a:off x="845" y="1613445"/>
            <a:ext cx="457987" cy="303166"/>
          </a:xfrm>
          <a:custGeom>
            <a:avLst/>
            <a:gdLst/>
            <a:ahLst/>
            <a:cxnLst/>
            <a:rect l="l" t="t" r="r" b="b"/>
            <a:pathLst>
              <a:path w="16793" h="11106" fill="none" extrusionOk="0">
                <a:moveTo>
                  <a:pt x="0" y="2709"/>
                </a:moveTo>
                <a:cubicBezTo>
                  <a:pt x="3792" y="2799"/>
                  <a:pt x="7584" y="2167"/>
                  <a:pt x="11165" y="843"/>
                </a:cubicBezTo>
                <a:cubicBezTo>
                  <a:pt x="12219" y="451"/>
                  <a:pt x="13362" y="0"/>
                  <a:pt x="14446" y="271"/>
                </a:cubicBezTo>
                <a:cubicBezTo>
                  <a:pt x="15710" y="572"/>
                  <a:pt x="16582" y="1806"/>
                  <a:pt x="16703" y="3100"/>
                </a:cubicBezTo>
                <a:cubicBezTo>
                  <a:pt x="16793" y="4394"/>
                  <a:pt x="16402" y="5658"/>
                  <a:pt x="15619" y="6711"/>
                </a:cubicBezTo>
                <a:cubicBezTo>
                  <a:pt x="13452" y="9781"/>
                  <a:pt x="9450" y="11105"/>
                  <a:pt x="5718" y="10864"/>
                </a:cubicBezTo>
                <a:cubicBezTo>
                  <a:pt x="3762" y="10714"/>
                  <a:pt x="1836" y="10292"/>
                  <a:pt x="0" y="9570"/>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2"/>
          <p:cNvSpPr/>
          <p:nvPr/>
        </p:nvSpPr>
        <p:spPr>
          <a:xfrm>
            <a:off x="636122" y="1387531"/>
            <a:ext cx="520387" cy="399281"/>
          </a:xfrm>
          <a:custGeom>
            <a:avLst/>
            <a:gdLst/>
            <a:ahLst/>
            <a:cxnLst/>
            <a:rect l="l" t="t" r="r" b="b"/>
            <a:pathLst>
              <a:path w="19081" h="14627" fill="none" extrusionOk="0">
                <a:moveTo>
                  <a:pt x="18268" y="8487"/>
                </a:moveTo>
                <a:cubicBezTo>
                  <a:pt x="17606" y="7464"/>
                  <a:pt x="16221" y="7283"/>
                  <a:pt x="15018" y="7163"/>
                </a:cubicBezTo>
                <a:cubicBezTo>
                  <a:pt x="13814" y="7012"/>
                  <a:pt x="12399" y="6651"/>
                  <a:pt x="12008" y="5507"/>
                </a:cubicBezTo>
                <a:cubicBezTo>
                  <a:pt x="11707" y="4635"/>
                  <a:pt x="12129" y="3672"/>
                  <a:pt x="11828" y="2829"/>
                </a:cubicBezTo>
                <a:cubicBezTo>
                  <a:pt x="10865" y="0"/>
                  <a:pt x="7434" y="2287"/>
                  <a:pt x="6471" y="3702"/>
                </a:cubicBezTo>
                <a:cubicBezTo>
                  <a:pt x="5869" y="4635"/>
                  <a:pt x="5417" y="5477"/>
                  <a:pt x="4485" y="6139"/>
                </a:cubicBezTo>
                <a:cubicBezTo>
                  <a:pt x="3431" y="6892"/>
                  <a:pt x="2017" y="6711"/>
                  <a:pt x="994" y="7433"/>
                </a:cubicBezTo>
                <a:cubicBezTo>
                  <a:pt x="0" y="8126"/>
                  <a:pt x="121" y="9931"/>
                  <a:pt x="1084" y="10804"/>
                </a:cubicBezTo>
                <a:cubicBezTo>
                  <a:pt x="2047" y="11677"/>
                  <a:pt x="3461" y="11827"/>
                  <a:pt x="4725" y="11707"/>
                </a:cubicBezTo>
                <a:cubicBezTo>
                  <a:pt x="6019" y="11586"/>
                  <a:pt x="7283" y="11225"/>
                  <a:pt x="8577" y="11286"/>
                </a:cubicBezTo>
                <a:cubicBezTo>
                  <a:pt x="10142" y="11316"/>
                  <a:pt x="11617" y="11948"/>
                  <a:pt x="12761" y="13001"/>
                </a:cubicBezTo>
                <a:cubicBezTo>
                  <a:pt x="13423" y="13633"/>
                  <a:pt x="14055" y="14445"/>
                  <a:pt x="14988" y="14506"/>
                </a:cubicBezTo>
                <a:cubicBezTo>
                  <a:pt x="16101" y="14626"/>
                  <a:pt x="16974" y="13513"/>
                  <a:pt x="17546" y="12519"/>
                </a:cubicBezTo>
                <a:cubicBezTo>
                  <a:pt x="18298" y="11286"/>
                  <a:pt x="19081" y="9691"/>
                  <a:pt x="18268" y="8487"/>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2"/>
          <p:cNvSpPr/>
          <p:nvPr/>
        </p:nvSpPr>
        <p:spPr>
          <a:xfrm>
            <a:off x="397263" y="8189"/>
            <a:ext cx="922574" cy="611246"/>
          </a:xfrm>
          <a:custGeom>
            <a:avLst/>
            <a:gdLst/>
            <a:ahLst/>
            <a:cxnLst/>
            <a:rect l="l" t="t" r="r" b="b"/>
            <a:pathLst>
              <a:path w="33828" h="22392" fill="none" extrusionOk="0">
                <a:moveTo>
                  <a:pt x="1" y="1"/>
                </a:moveTo>
                <a:cubicBezTo>
                  <a:pt x="151" y="5418"/>
                  <a:pt x="272" y="10805"/>
                  <a:pt x="422" y="16222"/>
                </a:cubicBezTo>
                <a:cubicBezTo>
                  <a:pt x="452" y="18208"/>
                  <a:pt x="723" y="20586"/>
                  <a:pt x="2499" y="21549"/>
                </a:cubicBezTo>
                <a:cubicBezTo>
                  <a:pt x="4034" y="22391"/>
                  <a:pt x="5990" y="21639"/>
                  <a:pt x="7344" y="20556"/>
                </a:cubicBezTo>
                <a:cubicBezTo>
                  <a:pt x="7916" y="20074"/>
                  <a:pt x="8457" y="19563"/>
                  <a:pt x="8969" y="19051"/>
                </a:cubicBezTo>
                <a:cubicBezTo>
                  <a:pt x="9661" y="18299"/>
                  <a:pt x="10474" y="17636"/>
                  <a:pt x="11347" y="17095"/>
                </a:cubicBezTo>
                <a:cubicBezTo>
                  <a:pt x="13875" y="15650"/>
                  <a:pt x="17065" y="16041"/>
                  <a:pt x="19893" y="16764"/>
                </a:cubicBezTo>
                <a:cubicBezTo>
                  <a:pt x="22722" y="17456"/>
                  <a:pt x="25642" y="18419"/>
                  <a:pt x="28531" y="17877"/>
                </a:cubicBezTo>
                <a:cubicBezTo>
                  <a:pt x="30096" y="17606"/>
                  <a:pt x="31480" y="16794"/>
                  <a:pt x="32503" y="15590"/>
                </a:cubicBezTo>
                <a:cubicBezTo>
                  <a:pt x="33436" y="14567"/>
                  <a:pt x="33827" y="13182"/>
                  <a:pt x="33557" y="11828"/>
                </a:cubicBezTo>
                <a:cubicBezTo>
                  <a:pt x="33376" y="11106"/>
                  <a:pt x="33015" y="10444"/>
                  <a:pt x="32473" y="9902"/>
                </a:cubicBezTo>
                <a:cubicBezTo>
                  <a:pt x="31149" y="8488"/>
                  <a:pt x="28922" y="7826"/>
                  <a:pt x="26906" y="7886"/>
                </a:cubicBezTo>
                <a:cubicBezTo>
                  <a:pt x="24077" y="7976"/>
                  <a:pt x="21338" y="8969"/>
                  <a:pt x="18539" y="8849"/>
                </a:cubicBezTo>
                <a:cubicBezTo>
                  <a:pt x="14236" y="8668"/>
                  <a:pt x="10353" y="5418"/>
                  <a:pt x="8969" y="1355"/>
                </a:cubicBezTo>
                <a:cubicBezTo>
                  <a:pt x="8819" y="934"/>
                  <a:pt x="8698" y="452"/>
                  <a:pt x="8608"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2"/>
          <p:cNvSpPr/>
          <p:nvPr/>
        </p:nvSpPr>
        <p:spPr>
          <a:xfrm>
            <a:off x="845" y="8189"/>
            <a:ext cx="275780" cy="781309"/>
          </a:xfrm>
          <a:custGeom>
            <a:avLst/>
            <a:gdLst/>
            <a:ahLst/>
            <a:cxnLst/>
            <a:rect l="l" t="t" r="r" b="b"/>
            <a:pathLst>
              <a:path w="10112" h="28622" fill="none" extrusionOk="0">
                <a:moveTo>
                  <a:pt x="0" y="14868"/>
                </a:moveTo>
                <a:cubicBezTo>
                  <a:pt x="1174" y="16794"/>
                  <a:pt x="2137" y="18840"/>
                  <a:pt x="2468" y="21067"/>
                </a:cubicBezTo>
                <a:cubicBezTo>
                  <a:pt x="2558" y="21880"/>
                  <a:pt x="2588" y="22692"/>
                  <a:pt x="2648" y="23505"/>
                </a:cubicBezTo>
                <a:cubicBezTo>
                  <a:pt x="2678" y="24017"/>
                  <a:pt x="2769" y="24528"/>
                  <a:pt x="2859" y="25010"/>
                </a:cubicBezTo>
                <a:cubicBezTo>
                  <a:pt x="3160" y="26304"/>
                  <a:pt x="3942" y="27598"/>
                  <a:pt x="5176" y="28019"/>
                </a:cubicBezTo>
                <a:cubicBezTo>
                  <a:pt x="6862" y="28621"/>
                  <a:pt x="8728" y="27387"/>
                  <a:pt x="9480" y="25762"/>
                </a:cubicBezTo>
                <a:cubicBezTo>
                  <a:pt x="9781" y="25070"/>
                  <a:pt x="9992" y="24287"/>
                  <a:pt x="10052" y="23505"/>
                </a:cubicBezTo>
                <a:cubicBezTo>
                  <a:pt x="10112" y="22512"/>
                  <a:pt x="10112" y="21519"/>
                  <a:pt x="10052" y="20526"/>
                </a:cubicBezTo>
                <a:cubicBezTo>
                  <a:pt x="9811" y="16373"/>
                  <a:pt x="9570" y="12189"/>
                  <a:pt x="9329" y="8006"/>
                </a:cubicBezTo>
                <a:cubicBezTo>
                  <a:pt x="9179" y="5298"/>
                  <a:pt x="8998" y="2529"/>
                  <a:pt x="8156"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2"/>
          <p:cNvSpPr/>
          <p:nvPr/>
        </p:nvSpPr>
        <p:spPr>
          <a:xfrm rot="-1230191">
            <a:off x="5286082" y="915096"/>
            <a:ext cx="499062" cy="428853"/>
          </a:xfrm>
          <a:custGeom>
            <a:avLst/>
            <a:gdLst/>
            <a:ahLst/>
            <a:cxnLst/>
            <a:rect l="l" t="t" r="r" b="b"/>
            <a:pathLst>
              <a:path w="18299" h="15711" fill="none" extrusionOk="0">
                <a:moveTo>
                  <a:pt x="17997" y="6501"/>
                </a:moveTo>
                <a:cubicBezTo>
                  <a:pt x="17365" y="2860"/>
                  <a:pt x="13664" y="31"/>
                  <a:pt x="9360" y="1"/>
                </a:cubicBezTo>
                <a:lnTo>
                  <a:pt x="9149" y="1"/>
                </a:lnTo>
                <a:cubicBezTo>
                  <a:pt x="4966" y="61"/>
                  <a:pt x="994" y="2769"/>
                  <a:pt x="271" y="6471"/>
                </a:cubicBezTo>
                <a:cubicBezTo>
                  <a:pt x="1" y="8096"/>
                  <a:pt x="302" y="9781"/>
                  <a:pt x="1144" y="11196"/>
                </a:cubicBezTo>
                <a:cubicBezTo>
                  <a:pt x="2498" y="13694"/>
                  <a:pt x="5237" y="15349"/>
                  <a:pt x="8066" y="15650"/>
                </a:cubicBezTo>
                <a:cubicBezTo>
                  <a:pt x="8427" y="15680"/>
                  <a:pt x="8788" y="15710"/>
                  <a:pt x="9149" y="15710"/>
                </a:cubicBezTo>
                <a:cubicBezTo>
                  <a:pt x="12039" y="15710"/>
                  <a:pt x="14928" y="14356"/>
                  <a:pt x="16583" y="12008"/>
                </a:cubicBezTo>
                <a:cubicBezTo>
                  <a:pt x="17907" y="10112"/>
                  <a:pt x="18298" y="8216"/>
                  <a:pt x="17997" y="6501"/>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2"/>
          <p:cNvSpPr/>
          <p:nvPr/>
        </p:nvSpPr>
        <p:spPr>
          <a:xfrm rot="-1230191">
            <a:off x="4472549" y="482616"/>
            <a:ext cx="1343614" cy="768938"/>
          </a:xfrm>
          <a:custGeom>
            <a:avLst/>
            <a:gdLst/>
            <a:ahLst/>
            <a:cxnLst/>
            <a:rect l="l" t="t" r="r" b="b"/>
            <a:pathLst>
              <a:path w="49266" h="28170" fill="none" extrusionOk="0">
                <a:moveTo>
                  <a:pt x="47008" y="151"/>
                </a:moveTo>
                <a:cubicBezTo>
                  <a:pt x="45172" y="1"/>
                  <a:pt x="42193" y="1807"/>
                  <a:pt x="40026" y="3221"/>
                </a:cubicBezTo>
                <a:cubicBezTo>
                  <a:pt x="39364" y="3672"/>
                  <a:pt x="38762" y="4064"/>
                  <a:pt x="38311" y="4334"/>
                </a:cubicBezTo>
                <a:cubicBezTo>
                  <a:pt x="37107" y="5117"/>
                  <a:pt x="35903" y="5960"/>
                  <a:pt x="34669" y="6712"/>
                </a:cubicBezTo>
                <a:cubicBezTo>
                  <a:pt x="33285" y="7645"/>
                  <a:pt x="31780" y="8427"/>
                  <a:pt x="30215" y="9059"/>
                </a:cubicBezTo>
                <a:cubicBezTo>
                  <a:pt x="27296" y="10203"/>
                  <a:pt x="23835" y="10444"/>
                  <a:pt x="21157" y="8849"/>
                </a:cubicBezTo>
                <a:cubicBezTo>
                  <a:pt x="19502" y="7856"/>
                  <a:pt x="17726" y="6170"/>
                  <a:pt x="15980" y="7013"/>
                </a:cubicBezTo>
                <a:cubicBezTo>
                  <a:pt x="14807" y="7585"/>
                  <a:pt x="14416" y="9089"/>
                  <a:pt x="14446" y="10414"/>
                </a:cubicBezTo>
                <a:cubicBezTo>
                  <a:pt x="14476" y="11738"/>
                  <a:pt x="14807" y="13092"/>
                  <a:pt x="14446" y="14356"/>
                </a:cubicBezTo>
                <a:cubicBezTo>
                  <a:pt x="14024" y="15921"/>
                  <a:pt x="12700" y="17004"/>
                  <a:pt x="11165" y="17697"/>
                </a:cubicBezTo>
                <a:cubicBezTo>
                  <a:pt x="10654" y="17907"/>
                  <a:pt x="10112" y="18118"/>
                  <a:pt x="9540" y="18268"/>
                </a:cubicBezTo>
                <a:cubicBezTo>
                  <a:pt x="7434" y="18840"/>
                  <a:pt x="5176" y="19021"/>
                  <a:pt x="3280" y="20104"/>
                </a:cubicBezTo>
                <a:cubicBezTo>
                  <a:pt x="1385" y="21157"/>
                  <a:pt x="0" y="23655"/>
                  <a:pt x="1053" y="25581"/>
                </a:cubicBezTo>
                <a:cubicBezTo>
                  <a:pt x="1324" y="26033"/>
                  <a:pt x="1685" y="26424"/>
                  <a:pt x="2107" y="26695"/>
                </a:cubicBezTo>
                <a:cubicBezTo>
                  <a:pt x="2859" y="27176"/>
                  <a:pt x="3672" y="27537"/>
                  <a:pt x="4544" y="27688"/>
                </a:cubicBezTo>
                <a:cubicBezTo>
                  <a:pt x="6741" y="28169"/>
                  <a:pt x="8998" y="28139"/>
                  <a:pt x="11165" y="27598"/>
                </a:cubicBezTo>
                <a:cubicBezTo>
                  <a:pt x="12098" y="27387"/>
                  <a:pt x="13001" y="27086"/>
                  <a:pt x="13874" y="26695"/>
                </a:cubicBezTo>
                <a:cubicBezTo>
                  <a:pt x="16372" y="25642"/>
                  <a:pt x="18539" y="23896"/>
                  <a:pt x="20134" y="21699"/>
                </a:cubicBezTo>
                <a:cubicBezTo>
                  <a:pt x="21849" y="19322"/>
                  <a:pt x="23143" y="16192"/>
                  <a:pt x="25942" y="15379"/>
                </a:cubicBezTo>
                <a:cubicBezTo>
                  <a:pt x="28741" y="14567"/>
                  <a:pt x="31780" y="16583"/>
                  <a:pt x="34669" y="16824"/>
                </a:cubicBezTo>
                <a:cubicBezTo>
                  <a:pt x="35362" y="16884"/>
                  <a:pt x="36054" y="16824"/>
                  <a:pt x="36686" y="16643"/>
                </a:cubicBezTo>
                <a:cubicBezTo>
                  <a:pt x="38251" y="16162"/>
                  <a:pt x="39454" y="14898"/>
                  <a:pt x="40538" y="13694"/>
                </a:cubicBezTo>
                <a:lnTo>
                  <a:pt x="46888" y="6712"/>
                </a:lnTo>
                <a:cubicBezTo>
                  <a:pt x="47761" y="5689"/>
                  <a:pt x="48423" y="4515"/>
                  <a:pt x="48844" y="3221"/>
                </a:cubicBezTo>
                <a:cubicBezTo>
                  <a:pt x="49265" y="1716"/>
                  <a:pt x="49025" y="332"/>
                  <a:pt x="47008" y="151"/>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2"/>
          <p:cNvSpPr/>
          <p:nvPr/>
        </p:nvSpPr>
        <p:spPr>
          <a:xfrm rot="-1230191">
            <a:off x="5439482" y="1167204"/>
            <a:ext cx="126436" cy="128184"/>
          </a:xfrm>
          <a:custGeom>
            <a:avLst/>
            <a:gdLst/>
            <a:ahLst/>
            <a:cxnLst/>
            <a:rect l="l" t="t" r="r" b="b"/>
            <a:pathLst>
              <a:path w="4636" h="4696" fill="none" extrusionOk="0">
                <a:moveTo>
                  <a:pt x="3913" y="1836"/>
                </a:moveTo>
                <a:cubicBezTo>
                  <a:pt x="2980" y="873"/>
                  <a:pt x="843" y="1"/>
                  <a:pt x="181" y="1806"/>
                </a:cubicBezTo>
                <a:cubicBezTo>
                  <a:pt x="0" y="2378"/>
                  <a:pt x="121" y="2980"/>
                  <a:pt x="482" y="3461"/>
                </a:cubicBezTo>
                <a:cubicBezTo>
                  <a:pt x="813" y="3943"/>
                  <a:pt x="1325" y="4274"/>
                  <a:pt x="1866" y="4455"/>
                </a:cubicBezTo>
                <a:cubicBezTo>
                  <a:pt x="2378" y="4665"/>
                  <a:pt x="2950" y="4695"/>
                  <a:pt x="3491" y="4575"/>
                </a:cubicBezTo>
                <a:cubicBezTo>
                  <a:pt x="4003" y="4424"/>
                  <a:pt x="4424" y="4003"/>
                  <a:pt x="4575" y="3461"/>
                </a:cubicBezTo>
                <a:cubicBezTo>
                  <a:pt x="4635" y="2860"/>
                  <a:pt x="4394" y="2258"/>
                  <a:pt x="3913" y="1836"/>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2"/>
          <p:cNvSpPr/>
          <p:nvPr/>
        </p:nvSpPr>
        <p:spPr>
          <a:xfrm>
            <a:off x="6838799" y="0"/>
            <a:ext cx="1289444" cy="2140042"/>
          </a:xfrm>
          <a:custGeom>
            <a:avLst/>
            <a:gdLst/>
            <a:ahLst/>
            <a:cxnLst/>
            <a:rect l="l" t="t" r="r" b="b"/>
            <a:pathLst>
              <a:path w="47280" h="78397" fill="none" extrusionOk="0">
                <a:moveTo>
                  <a:pt x="0" y="301"/>
                </a:moveTo>
                <a:cubicBezTo>
                  <a:pt x="1445" y="2257"/>
                  <a:pt x="3491" y="3732"/>
                  <a:pt x="5598" y="4966"/>
                </a:cubicBezTo>
                <a:cubicBezTo>
                  <a:pt x="8186" y="6440"/>
                  <a:pt x="10925" y="7584"/>
                  <a:pt x="13422" y="9149"/>
                </a:cubicBezTo>
                <a:lnTo>
                  <a:pt x="13633" y="9269"/>
                </a:lnTo>
                <a:cubicBezTo>
                  <a:pt x="18900" y="12670"/>
                  <a:pt x="22662" y="17906"/>
                  <a:pt x="24798" y="23805"/>
                </a:cubicBezTo>
                <a:cubicBezTo>
                  <a:pt x="26092" y="27356"/>
                  <a:pt x="26785" y="31088"/>
                  <a:pt x="26905" y="34850"/>
                </a:cubicBezTo>
                <a:cubicBezTo>
                  <a:pt x="26995" y="39063"/>
                  <a:pt x="26484" y="43246"/>
                  <a:pt x="25400" y="47339"/>
                </a:cubicBezTo>
                <a:cubicBezTo>
                  <a:pt x="23865" y="52907"/>
                  <a:pt x="21578" y="58263"/>
                  <a:pt x="18629" y="63259"/>
                </a:cubicBezTo>
                <a:cubicBezTo>
                  <a:pt x="17305" y="65516"/>
                  <a:pt x="15890" y="67773"/>
                  <a:pt x="15499" y="70331"/>
                </a:cubicBezTo>
                <a:cubicBezTo>
                  <a:pt x="15469" y="70482"/>
                  <a:pt x="15439" y="70662"/>
                  <a:pt x="15439" y="70843"/>
                </a:cubicBezTo>
                <a:cubicBezTo>
                  <a:pt x="15228" y="73281"/>
                  <a:pt x="16191" y="75959"/>
                  <a:pt x="18388" y="76982"/>
                </a:cubicBezTo>
                <a:cubicBezTo>
                  <a:pt x="21458" y="78397"/>
                  <a:pt x="25009" y="75959"/>
                  <a:pt x="26965" y="73160"/>
                </a:cubicBezTo>
                <a:cubicBezTo>
                  <a:pt x="27477" y="72408"/>
                  <a:pt x="27958" y="71625"/>
                  <a:pt x="28410" y="70843"/>
                </a:cubicBezTo>
                <a:cubicBezTo>
                  <a:pt x="32081" y="63891"/>
                  <a:pt x="31961" y="55495"/>
                  <a:pt x="32683" y="47339"/>
                </a:cubicBezTo>
                <a:cubicBezTo>
                  <a:pt x="33074" y="42554"/>
                  <a:pt x="33767" y="37829"/>
                  <a:pt x="35663" y="33526"/>
                </a:cubicBezTo>
                <a:cubicBezTo>
                  <a:pt x="36054" y="32623"/>
                  <a:pt x="36505" y="31780"/>
                  <a:pt x="36957" y="30937"/>
                </a:cubicBezTo>
                <a:cubicBezTo>
                  <a:pt x="38311" y="28470"/>
                  <a:pt x="39966" y="26152"/>
                  <a:pt x="41561" y="23805"/>
                </a:cubicBezTo>
                <a:cubicBezTo>
                  <a:pt x="41832" y="23414"/>
                  <a:pt x="42073" y="23023"/>
                  <a:pt x="42344" y="22601"/>
                </a:cubicBezTo>
                <a:cubicBezTo>
                  <a:pt x="44661" y="19020"/>
                  <a:pt x="46707" y="15077"/>
                  <a:pt x="47008" y="10804"/>
                </a:cubicBezTo>
                <a:cubicBezTo>
                  <a:pt x="47279" y="6771"/>
                  <a:pt x="45594" y="2347"/>
                  <a:pt x="42133" y="301"/>
                </a:cubicBezTo>
                <a:cubicBezTo>
                  <a:pt x="41952" y="211"/>
                  <a:pt x="41742" y="90"/>
                  <a:pt x="41591" y="0"/>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2"/>
          <p:cNvSpPr/>
          <p:nvPr/>
        </p:nvSpPr>
        <p:spPr>
          <a:xfrm>
            <a:off x="7534813" y="8189"/>
            <a:ext cx="447351" cy="513493"/>
          </a:xfrm>
          <a:custGeom>
            <a:avLst/>
            <a:gdLst/>
            <a:ahLst/>
            <a:cxnLst/>
            <a:rect l="l" t="t" r="r" b="b"/>
            <a:pathLst>
              <a:path w="16403" h="18811" fill="none" extrusionOk="0">
                <a:moveTo>
                  <a:pt x="1" y="1"/>
                </a:moveTo>
                <a:cubicBezTo>
                  <a:pt x="422" y="814"/>
                  <a:pt x="783" y="1686"/>
                  <a:pt x="1084" y="2529"/>
                </a:cubicBezTo>
                <a:cubicBezTo>
                  <a:pt x="2709" y="6953"/>
                  <a:pt x="3522" y="11768"/>
                  <a:pt x="6351" y="15530"/>
                </a:cubicBezTo>
                <a:cubicBezTo>
                  <a:pt x="7193" y="16734"/>
                  <a:pt x="8337" y="17697"/>
                  <a:pt x="9661" y="18329"/>
                </a:cubicBezTo>
                <a:cubicBezTo>
                  <a:pt x="10203" y="18569"/>
                  <a:pt x="10805" y="18720"/>
                  <a:pt x="11437" y="18750"/>
                </a:cubicBezTo>
                <a:cubicBezTo>
                  <a:pt x="12279" y="18810"/>
                  <a:pt x="13122" y="18600"/>
                  <a:pt x="13844" y="18148"/>
                </a:cubicBezTo>
                <a:cubicBezTo>
                  <a:pt x="15379" y="17185"/>
                  <a:pt x="15951" y="15259"/>
                  <a:pt x="16101" y="13453"/>
                </a:cubicBezTo>
                <a:cubicBezTo>
                  <a:pt x="16402" y="8939"/>
                  <a:pt x="14687" y="4545"/>
                  <a:pt x="11407" y="1446"/>
                </a:cubicBezTo>
                <a:cubicBezTo>
                  <a:pt x="10865" y="904"/>
                  <a:pt x="10293" y="422"/>
                  <a:pt x="9661"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2"/>
          <p:cNvSpPr/>
          <p:nvPr/>
        </p:nvSpPr>
        <p:spPr>
          <a:xfrm>
            <a:off x="7431393" y="1614263"/>
            <a:ext cx="183871" cy="405013"/>
          </a:xfrm>
          <a:custGeom>
            <a:avLst/>
            <a:gdLst/>
            <a:ahLst/>
            <a:cxnLst/>
            <a:rect l="l" t="t" r="r" b="b"/>
            <a:pathLst>
              <a:path w="6742" h="14837" fill="none" extrusionOk="0">
                <a:moveTo>
                  <a:pt x="5207" y="452"/>
                </a:moveTo>
                <a:cubicBezTo>
                  <a:pt x="4515" y="722"/>
                  <a:pt x="4695" y="1986"/>
                  <a:pt x="4665" y="2558"/>
                </a:cubicBezTo>
                <a:cubicBezTo>
                  <a:pt x="4605" y="4785"/>
                  <a:pt x="4063" y="6982"/>
                  <a:pt x="3040" y="8968"/>
                </a:cubicBezTo>
                <a:cubicBezTo>
                  <a:pt x="2559" y="9931"/>
                  <a:pt x="1957" y="10864"/>
                  <a:pt x="1265" y="11707"/>
                </a:cubicBezTo>
                <a:cubicBezTo>
                  <a:pt x="1174" y="11797"/>
                  <a:pt x="1084" y="11918"/>
                  <a:pt x="994" y="12008"/>
                </a:cubicBezTo>
                <a:cubicBezTo>
                  <a:pt x="663" y="12339"/>
                  <a:pt x="392" y="12700"/>
                  <a:pt x="181" y="13121"/>
                </a:cubicBezTo>
                <a:cubicBezTo>
                  <a:pt x="1" y="13513"/>
                  <a:pt x="31" y="14024"/>
                  <a:pt x="302" y="14385"/>
                </a:cubicBezTo>
                <a:cubicBezTo>
                  <a:pt x="633" y="14716"/>
                  <a:pt x="1114" y="14837"/>
                  <a:pt x="1535" y="14686"/>
                </a:cubicBezTo>
                <a:cubicBezTo>
                  <a:pt x="1957" y="14536"/>
                  <a:pt x="2318" y="14265"/>
                  <a:pt x="2619" y="13934"/>
                </a:cubicBezTo>
                <a:cubicBezTo>
                  <a:pt x="3341" y="13272"/>
                  <a:pt x="3943" y="12520"/>
                  <a:pt x="4455" y="11677"/>
                </a:cubicBezTo>
                <a:cubicBezTo>
                  <a:pt x="6110" y="9029"/>
                  <a:pt x="6742" y="5718"/>
                  <a:pt x="6712" y="2528"/>
                </a:cubicBezTo>
                <a:cubicBezTo>
                  <a:pt x="6712" y="1866"/>
                  <a:pt x="6381" y="0"/>
                  <a:pt x="5207" y="452"/>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2"/>
          <p:cNvSpPr/>
          <p:nvPr/>
        </p:nvSpPr>
        <p:spPr>
          <a:xfrm>
            <a:off x="8272692" y="750844"/>
            <a:ext cx="856084" cy="1342382"/>
          </a:xfrm>
          <a:custGeom>
            <a:avLst/>
            <a:gdLst/>
            <a:ahLst/>
            <a:cxnLst/>
            <a:rect l="l" t="t" r="r" b="b"/>
            <a:pathLst>
              <a:path w="31390" h="49176" fill="none" extrusionOk="0">
                <a:moveTo>
                  <a:pt x="31390" y="873"/>
                </a:moveTo>
                <a:cubicBezTo>
                  <a:pt x="24378" y="1"/>
                  <a:pt x="17245" y="542"/>
                  <a:pt x="10444" y="2468"/>
                </a:cubicBezTo>
                <a:cubicBezTo>
                  <a:pt x="9571" y="2709"/>
                  <a:pt x="8728" y="2980"/>
                  <a:pt x="7886" y="3311"/>
                </a:cubicBezTo>
                <a:cubicBezTo>
                  <a:pt x="6200" y="3883"/>
                  <a:pt x="4666" y="4786"/>
                  <a:pt x="3341" y="5929"/>
                </a:cubicBezTo>
                <a:cubicBezTo>
                  <a:pt x="1325" y="7705"/>
                  <a:pt x="1" y="10413"/>
                  <a:pt x="512" y="13002"/>
                </a:cubicBezTo>
                <a:cubicBezTo>
                  <a:pt x="1054" y="15861"/>
                  <a:pt x="3432" y="17756"/>
                  <a:pt x="5598" y="19833"/>
                </a:cubicBezTo>
                <a:cubicBezTo>
                  <a:pt x="6441" y="20615"/>
                  <a:pt x="7193" y="21488"/>
                  <a:pt x="7886" y="22421"/>
                </a:cubicBezTo>
                <a:cubicBezTo>
                  <a:pt x="8036" y="22662"/>
                  <a:pt x="8187" y="22873"/>
                  <a:pt x="8307" y="23113"/>
                </a:cubicBezTo>
                <a:cubicBezTo>
                  <a:pt x="10203" y="26484"/>
                  <a:pt x="9631" y="30637"/>
                  <a:pt x="9180" y="34459"/>
                </a:cubicBezTo>
                <a:cubicBezTo>
                  <a:pt x="8819" y="37438"/>
                  <a:pt x="8668" y="40659"/>
                  <a:pt x="9752" y="43337"/>
                </a:cubicBezTo>
                <a:cubicBezTo>
                  <a:pt x="10052" y="44150"/>
                  <a:pt x="10504" y="44902"/>
                  <a:pt x="11046" y="45564"/>
                </a:cubicBezTo>
                <a:cubicBezTo>
                  <a:pt x="13965" y="49055"/>
                  <a:pt x="19593" y="49175"/>
                  <a:pt x="23475" y="46828"/>
                </a:cubicBezTo>
                <a:cubicBezTo>
                  <a:pt x="24949" y="45895"/>
                  <a:pt x="26274" y="44721"/>
                  <a:pt x="27357" y="43337"/>
                </a:cubicBezTo>
                <a:cubicBezTo>
                  <a:pt x="29072" y="41140"/>
                  <a:pt x="30427" y="38672"/>
                  <a:pt x="31360" y="36054"/>
                </a:cubicBezTo>
                <a:cubicBezTo>
                  <a:pt x="31360" y="36054"/>
                  <a:pt x="31360" y="36024"/>
                  <a:pt x="31390" y="35994"/>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2"/>
          <p:cNvSpPr/>
          <p:nvPr/>
        </p:nvSpPr>
        <p:spPr>
          <a:xfrm>
            <a:off x="8656836" y="911872"/>
            <a:ext cx="471951" cy="782920"/>
          </a:xfrm>
          <a:custGeom>
            <a:avLst/>
            <a:gdLst/>
            <a:ahLst/>
            <a:cxnLst/>
            <a:rect l="l" t="t" r="r" b="b"/>
            <a:pathLst>
              <a:path w="17305" h="28681" fill="none" extrusionOk="0">
                <a:moveTo>
                  <a:pt x="17305" y="1776"/>
                </a:moveTo>
                <a:cubicBezTo>
                  <a:pt x="14807" y="1144"/>
                  <a:pt x="11286" y="662"/>
                  <a:pt x="9570" y="391"/>
                </a:cubicBezTo>
                <a:cubicBezTo>
                  <a:pt x="7343" y="0"/>
                  <a:pt x="4936" y="241"/>
                  <a:pt x="3070" y="1505"/>
                </a:cubicBezTo>
                <a:cubicBezTo>
                  <a:pt x="1174" y="2769"/>
                  <a:pt x="0" y="5176"/>
                  <a:pt x="632" y="7343"/>
                </a:cubicBezTo>
                <a:cubicBezTo>
                  <a:pt x="1204" y="9360"/>
                  <a:pt x="3070" y="10684"/>
                  <a:pt x="4394" y="12339"/>
                </a:cubicBezTo>
                <a:cubicBezTo>
                  <a:pt x="4785" y="12821"/>
                  <a:pt x="5146" y="13362"/>
                  <a:pt x="5417" y="13934"/>
                </a:cubicBezTo>
                <a:cubicBezTo>
                  <a:pt x="6862" y="16703"/>
                  <a:pt x="6982" y="19983"/>
                  <a:pt x="5718" y="22842"/>
                </a:cubicBezTo>
                <a:cubicBezTo>
                  <a:pt x="5327" y="23775"/>
                  <a:pt x="4755" y="24648"/>
                  <a:pt x="4575" y="25671"/>
                </a:cubicBezTo>
                <a:cubicBezTo>
                  <a:pt x="4364" y="26664"/>
                  <a:pt x="4665" y="27838"/>
                  <a:pt x="5568" y="28289"/>
                </a:cubicBezTo>
                <a:cubicBezTo>
                  <a:pt x="6290" y="28680"/>
                  <a:pt x="7163" y="28470"/>
                  <a:pt x="7915" y="28169"/>
                </a:cubicBezTo>
                <a:cubicBezTo>
                  <a:pt x="11797" y="26574"/>
                  <a:pt x="14024" y="22481"/>
                  <a:pt x="15349" y="18508"/>
                </a:cubicBezTo>
                <a:cubicBezTo>
                  <a:pt x="15860" y="17004"/>
                  <a:pt x="16281" y="15439"/>
                  <a:pt x="16733" y="13904"/>
                </a:cubicBezTo>
                <a:cubicBezTo>
                  <a:pt x="16913" y="13302"/>
                  <a:pt x="17124" y="12700"/>
                  <a:pt x="17305" y="12098"/>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2"/>
          <p:cNvSpPr/>
          <p:nvPr/>
        </p:nvSpPr>
        <p:spPr>
          <a:xfrm>
            <a:off x="8247246" y="2139194"/>
            <a:ext cx="686203" cy="775549"/>
          </a:xfrm>
          <a:custGeom>
            <a:avLst/>
            <a:gdLst/>
            <a:ahLst/>
            <a:cxnLst/>
            <a:rect l="l" t="t" r="r" b="b"/>
            <a:pathLst>
              <a:path w="25161" h="28411" fill="none" extrusionOk="0">
                <a:moveTo>
                  <a:pt x="23836" y="6411"/>
                </a:moveTo>
                <a:cubicBezTo>
                  <a:pt x="22813" y="4876"/>
                  <a:pt x="20977" y="4033"/>
                  <a:pt x="19141" y="3823"/>
                </a:cubicBezTo>
                <a:cubicBezTo>
                  <a:pt x="17275" y="3612"/>
                  <a:pt x="15379" y="4425"/>
                  <a:pt x="13574" y="4154"/>
                </a:cubicBezTo>
                <a:cubicBezTo>
                  <a:pt x="12009" y="3913"/>
                  <a:pt x="10293" y="2589"/>
                  <a:pt x="8789" y="1596"/>
                </a:cubicBezTo>
                <a:cubicBezTo>
                  <a:pt x="8518" y="1415"/>
                  <a:pt x="8217" y="1235"/>
                  <a:pt x="7946" y="1054"/>
                </a:cubicBezTo>
                <a:cubicBezTo>
                  <a:pt x="7073" y="542"/>
                  <a:pt x="6050" y="1"/>
                  <a:pt x="5087" y="302"/>
                </a:cubicBezTo>
                <a:cubicBezTo>
                  <a:pt x="4094" y="603"/>
                  <a:pt x="3552" y="1806"/>
                  <a:pt x="3582" y="2860"/>
                </a:cubicBezTo>
                <a:cubicBezTo>
                  <a:pt x="3582" y="3883"/>
                  <a:pt x="4003" y="4906"/>
                  <a:pt x="4335" y="5929"/>
                </a:cubicBezTo>
                <a:cubicBezTo>
                  <a:pt x="5298" y="9240"/>
                  <a:pt x="5057" y="12821"/>
                  <a:pt x="3642" y="15981"/>
                </a:cubicBezTo>
                <a:cubicBezTo>
                  <a:pt x="3582" y="16071"/>
                  <a:pt x="3552" y="16162"/>
                  <a:pt x="3522" y="16252"/>
                </a:cubicBezTo>
                <a:cubicBezTo>
                  <a:pt x="2619" y="18118"/>
                  <a:pt x="1295" y="19803"/>
                  <a:pt x="663" y="21789"/>
                </a:cubicBezTo>
                <a:cubicBezTo>
                  <a:pt x="1" y="23745"/>
                  <a:pt x="242" y="26273"/>
                  <a:pt x="1927" y="27447"/>
                </a:cubicBezTo>
                <a:cubicBezTo>
                  <a:pt x="3281" y="28410"/>
                  <a:pt x="5177" y="28260"/>
                  <a:pt x="6652" y="27507"/>
                </a:cubicBezTo>
                <a:cubicBezTo>
                  <a:pt x="7434" y="27086"/>
                  <a:pt x="8187" y="26574"/>
                  <a:pt x="8819" y="25972"/>
                </a:cubicBezTo>
                <a:cubicBezTo>
                  <a:pt x="9390" y="25461"/>
                  <a:pt x="9932" y="24889"/>
                  <a:pt x="10474" y="24347"/>
                </a:cubicBezTo>
                <a:cubicBezTo>
                  <a:pt x="11617" y="23174"/>
                  <a:pt x="12881" y="22030"/>
                  <a:pt x="14446" y="21458"/>
                </a:cubicBezTo>
                <a:cubicBezTo>
                  <a:pt x="16342" y="20766"/>
                  <a:pt x="18539" y="21037"/>
                  <a:pt x="20315" y="20104"/>
                </a:cubicBezTo>
                <a:cubicBezTo>
                  <a:pt x="21910" y="19291"/>
                  <a:pt x="22843" y="17696"/>
                  <a:pt x="23475" y="15981"/>
                </a:cubicBezTo>
                <a:cubicBezTo>
                  <a:pt x="23746" y="15168"/>
                  <a:pt x="23986" y="14326"/>
                  <a:pt x="24167" y="13513"/>
                </a:cubicBezTo>
                <a:cubicBezTo>
                  <a:pt x="24709" y="11136"/>
                  <a:pt x="25160" y="8457"/>
                  <a:pt x="23836" y="6411"/>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2"/>
          <p:cNvSpPr/>
          <p:nvPr/>
        </p:nvSpPr>
        <p:spPr>
          <a:xfrm>
            <a:off x="8401558" y="2312533"/>
            <a:ext cx="428478" cy="423930"/>
          </a:xfrm>
          <a:custGeom>
            <a:avLst/>
            <a:gdLst/>
            <a:ahLst/>
            <a:cxnLst/>
            <a:rect l="l" t="t" r="r" b="b"/>
            <a:pathLst>
              <a:path w="15711" h="15530" fill="none" extrusionOk="0">
                <a:moveTo>
                  <a:pt x="14928" y="2318"/>
                </a:moveTo>
                <a:cubicBezTo>
                  <a:pt x="14296" y="1415"/>
                  <a:pt x="13062" y="1144"/>
                  <a:pt x="11978" y="1265"/>
                </a:cubicBezTo>
                <a:cubicBezTo>
                  <a:pt x="9511" y="1535"/>
                  <a:pt x="7765" y="2499"/>
                  <a:pt x="5598" y="873"/>
                </a:cubicBezTo>
                <a:cubicBezTo>
                  <a:pt x="4906" y="302"/>
                  <a:pt x="4033" y="1"/>
                  <a:pt x="3131" y="1"/>
                </a:cubicBezTo>
                <a:cubicBezTo>
                  <a:pt x="2107" y="61"/>
                  <a:pt x="1325" y="753"/>
                  <a:pt x="1475" y="2408"/>
                </a:cubicBezTo>
                <a:cubicBezTo>
                  <a:pt x="1566" y="3401"/>
                  <a:pt x="2077" y="4304"/>
                  <a:pt x="2499" y="5207"/>
                </a:cubicBezTo>
                <a:cubicBezTo>
                  <a:pt x="2800" y="5809"/>
                  <a:pt x="3010" y="6411"/>
                  <a:pt x="3131" y="7073"/>
                </a:cubicBezTo>
                <a:lnTo>
                  <a:pt x="3131" y="8156"/>
                </a:lnTo>
                <a:cubicBezTo>
                  <a:pt x="3040" y="8698"/>
                  <a:pt x="2800" y="9180"/>
                  <a:pt x="2499" y="9631"/>
                </a:cubicBezTo>
                <a:cubicBezTo>
                  <a:pt x="2258" y="9962"/>
                  <a:pt x="1987" y="10293"/>
                  <a:pt x="1746" y="10594"/>
                </a:cubicBezTo>
                <a:cubicBezTo>
                  <a:pt x="1114" y="11346"/>
                  <a:pt x="452" y="12099"/>
                  <a:pt x="241" y="13062"/>
                </a:cubicBezTo>
                <a:cubicBezTo>
                  <a:pt x="1" y="13995"/>
                  <a:pt x="452" y="15138"/>
                  <a:pt x="1355" y="15409"/>
                </a:cubicBezTo>
                <a:cubicBezTo>
                  <a:pt x="1957" y="15530"/>
                  <a:pt x="2589" y="15409"/>
                  <a:pt x="3131" y="15108"/>
                </a:cubicBezTo>
                <a:lnTo>
                  <a:pt x="3281" y="15048"/>
                </a:lnTo>
                <a:lnTo>
                  <a:pt x="7374" y="13182"/>
                </a:lnTo>
                <a:cubicBezTo>
                  <a:pt x="8698" y="12580"/>
                  <a:pt x="10022" y="11978"/>
                  <a:pt x="11106" y="11045"/>
                </a:cubicBezTo>
                <a:cubicBezTo>
                  <a:pt x="11587" y="10624"/>
                  <a:pt x="12039" y="10143"/>
                  <a:pt x="12400" y="9631"/>
                </a:cubicBezTo>
                <a:cubicBezTo>
                  <a:pt x="13152" y="8608"/>
                  <a:pt x="13814" y="7494"/>
                  <a:pt x="14356" y="6351"/>
                </a:cubicBezTo>
                <a:cubicBezTo>
                  <a:pt x="15048" y="5087"/>
                  <a:pt x="15710" y="3522"/>
                  <a:pt x="14928" y="2318"/>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2"/>
          <p:cNvSpPr/>
          <p:nvPr/>
        </p:nvSpPr>
        <p:spPr>
          <a:xfrm>
            <a:off x="8879249" y="2011879"/>
            <a:ext cx="264325" cy="939007"/>
          </a:xfrm>
          <a:custGeom>
            <a:avLst/>
            <a:gdLst/>
            <a:ahLst/>
            <a:cxnLst/>
            <a:rect l="l" t="t" r="r" b="b"/>
            <a:pathLst>
              <a:path w="9692" h="34399" fill="none" extrusionOk="0">
                <a:moveTo>
                  <a:pt x="9691" y="0"/>
                </a:moveTo>
                <a:cubicBezTo>
                  <a:pt x="9511" y="60"/>
                  <a:pt x="9300" y="120"/>
                  <a:pt x="9150" y="181"/>
                </a:cubicBezTo>
                <a:cubicBezTo>
                  <a:pt x="6652" y="1083"/>
                  <a:pt x="4846" y="3250"/>
                  <a:pt x="4395" y="5868"/>
                </a:cubicBezTo>
                <a:cubicBezTo>
                  <a:pt x="3853" y="9359"/>
                  <a:pt x="5869" y="12820"/>
                  <a:pt x="5448" y="16311"/>
                </a:cubicBezTo>
                <a:cubicBezTo>
                  <a:pt x="5177" y="17846"/>
                  <a:pt x="4635" y="19321"/>
                  <a:pt x="3793" y="20645"/>
                </a:cubicBezTo>
                <a:cubicBezTo>
                  <a:pt x="3582" y="20976"/>
                  <a:pt x="3402" y="21337"/>
                  <a:pt x="3191" y="21668"/>
                </a:cubicBezTo>
                <a:cubicBezTo>
                  <a:pt x="2168" y="23323"/>
                  <a:pt x="1054" y="24979"/>
                  <a:pt x="512" y="26844"/>
                </a:cubicBezTo>
                <a:cubicBezTo>
                  <a:pt x="1" y="28710"/>
                  <a:pt x="121" y="30907"/>
                  <a:pt x="1385" y="32412"/>
                </a:cubicBezTo>
                <a:cubicBezTo>
                  <a:pt x="2649" y="33887"/>
                  <a:pt x="4997" y="34398"/>
                  <a:pt x="6923" y="33826"/>
                </a:cubicBezTo>
                <a:cubicBezTo>
                  <a:pt x="7735" y="33586"/>
                  <a:pt x="8488" y="33225"/>
                  <a:pt x="9150" y="32713"/>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2"/>
          <p:cNvSpPr/>
          <p:nvPr/>
        </p:nvSpPr>
        <p:spPr>
          <a:xfrm>
            <a:off x="9001543" y="2127702"/>
            <a:ext cx="147790" cy="654758"/>
          </a:xfrm>
          <a:custGeom>
            <a:avLst/>
            <a:gdLst/>
            <a:ahLst/>
            <a:cxnLst/>
            <a:rect l="l" t="t" r="r" b="b"/>
            <a:pathLst>
              <a:path w="5419" h="23986" fill="none" extrusionOk="0">
                <a:moveTo>
                  <a:pt x="5418" y="0"/>
                </a:moveTo>
                <a:cubicBezTo>
                  <a:pt x="5147" y="0"/>
                  <a:pt x="4906" y="30"/>
                  <a:pt x="4666" y="121"/>
                </a:cubicBezTo>
                <a:cubicBezTo>
                  <a:pt x="3071" y="572"/>
                  <a:pt x="2047" y="2498"/>
                  <a:pt x="2108" y="4214"/>
                </a:cubicBezTo>
                <a:cubicBezTo>
                  <a:pt x="2168" y="6200"/>
                  <a:pt x="3191" y="8006"/>
                  <a:pt x="3974" y="9871"/>
                </a:cubicBezTo>
                <a:cubicBezTo>
                  <a:pt x="4274" y="10503"/>
                  <a:pt x="4485" y="11165"/>
                  <a:pt x="4666" y="11858"/>
                </a:cubicBezTo>
                <a:cubicBezTo>
                  <a:pt x="4937" y="12881"/>
                  <a:pt x="4937" y="13964"/>
                  <a:pt x="4666" y="14988"/>
                </a:cubicBezTo>
                <a:cubicBezTo>
                  <a:pt x="4575" y="15198"/>
                  <a:pt x="4485" y="15409"/>
                  <a:pt x="4395" y="15620"/>
                </a:cubicBezTo>
                <a:cubicBezTo>
                  <a:pt x="4244" y="15890"/>
                  <a:pt x="4094" y="16161"/>
                  <a:pt x="3883" y="16402"/>
                </a:cubicBezTo>
                <a:cubicBezTo>
                  <a:pt x="3281" y="17094"/>
                  <a:pt x="2619" y="17756"/>
                  <a:pt x="1927" y="18328"/>
                </a:cubicBezTo>
                <a:cubicBezTo>
                  <a:pt x="1024" y="19171"/>
                  <a:pt x="151" y="20194"/>
                  <a:pt x="61" y="21428"/>
                </a:cubicBezTo>
                <a:cubicBezTo>
                  <a:pt x="1" y="22662"/>
                  <a:pt x="1114" y="23986"/>
                  <a:pt x="2318" y="23655"/>
                </a:cubicBezTo>
                <a:cubicBezTo>
                  <a:pt x="3041" y="23474"/>
                  <a:pt x="3492" y="22782"/>
                  <a:pt x="3883" y="22150"/>
                </a:cubicBezTo>
                <a:lnTo>
                  <a:pt x="4636" y="20946"/>
                </a:ln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2"/>
          <p:cNvSpPr/>
          <p:nvPr/>
        </p:nvSpPr>
        <p:spPr>
          <a:xfrm>
            <a:off x="2238128" y="3870946"/>
            <a:ext cx="1481497" cy="1271709"/>
          </a:xfrm>
          <a:custGeom>
            <a:avLst/>
            <a:gdLst/>
            <a:ahLst/>
            <a:cxnLst/>
            <a:rect l="l" t="t" r="r" b="b"/>
            <a:pathLst>
              <a:path w="54322" h="46587" fill="none" extrusionOk="0">
                <a:moveTo>
                  <a:pt x="37077" y="46587"/>
                </a:moveTo>
                <a:cubicBezTo>
                  <a:pt x="37137" y="45594"/>
                  <a:pt x="37107" y="44601"/>
                  <a:pt x="36987" y="43608"/>
                </a:cubicBezTo>
                <a:cubicBezTo>
                  <a:pt x="36686" y="40508"/>
                  <a:pt x="35813" y="36866"/>
                  <a:pt x="37980" y="34579"/>
                </a:cubicBezTo>
                <a:cubicBezTo>
                  <a:pt x="39846" y="32593"/>
                  <a:pt x="43036" y="32804"/>
                  <a:pt x="45804" y="32954"/>
                </a:cubicBezTo>
                <a:cubicBezTo>
                  <a:pt x="47580" y="33074"/>
                  <a:pt x="49596" y="32954"/>
                  <a:pt x="51161" y="32202"/>
                </a:cubicBezTo>
                <a:cubicBezTo>
                  <a:pt x="52004" y="31810"/>
                  <a:pt x="52696" y="31178"/>
                  <a:pt x="53148" y="30336"/>
                </a:cubicBezTo>
                <a:cubicBezTo>
                  <a:pt x="54321" y="28079"/>
                  <a:pt x="52997" y="25400"/>
                  <a:pt x="51161" y="23534"/>
                </a:cubicBezTo>
                <a:cubicBezTo>
                  <a:pt x="51011" y="23384"/>
                  <a:pt x="50830" y="23233"/>
                  <a:pt x="50680" y="23083"/>
                </a:cubicBezTo>
                <a:lnTo>
                  <a:pt x="50529" y="22933"/>
                </a:lnTo>
                <a:cubicBezTo>
                  <a:pt x="48393" y="21067"/>
                  <a:pt x="45714" y="19562"/>
                  <a:pt x="44571" y="16974"/>
                </a:cubicBezTo>
                <a:cubicBezTo>
                  <a:pt x="43668" y="14927"/>
                  <a:pt x="43908" y="12580"/>
                  <a:pt x="44179" y="10383"/>
                </a:cubicBezTo>
                <a:cubicBezTo>
                  <a:pt x="44450" y="8156"/>
                  <a:pt x="44721" y="5839"/>
                  <a:pt x="43908" y="3762"/>
                </a:cubicBezTo>
                <a:cubicBezTo>
                  <a:pt x="43096" y="1656"/>
                  <a:pt x="40779" y="0"/>
                  <a:pt x="38642" y="693"/>
                </a:cubicBezTo>
                <a:cubicBezTo>
                  <a:pt x="36595" y="1385"/>
                  <a:pt x="35753" y="3792"/>
                  <a:pt x="34368" y="5447"/>
                </a:cubicBezTo>
                <a:cubicBezTo>
                  <a:pt x="32653" y="7464"/>
                  <a:pt x="30245" y="8276"/>
                  <a:pt x="27627" y="8818"/>
                </a:cubicBezTo>
                <a:cubicBezTo>
                  <a:pt x="24377" y="9480"/>
                  <a:pt x="20796" y="9691"/>
                  <a:pt x="17846" y="11165"/>
                </a:cubicBezTo>
                <a:cubicBezTo>
                  <a:pt x="14085" y="13061"/>
                  <a:pt x="11707" y="16883"/>
                  <a:pt x="10323" y="20856"/>
                </a:cubicBezTo>
                <a:cubicBezTo>
                  <a:pt x="10082" y="21578"/>
                  <a:pt x="9841" y="22331"/>
                  <a:pt x="9630" y="23083"/>
                </a:cubicBezTo>
                <a:cubicBezTo>
                  <a:pt x="8698" y="26363"/>
                  <a:pt x="8126" y="29734"/>
                  <a:pt x="7133" y="33014"/>
                </a:cubicBezTo>
                <a:cubicBezTo>
                  <a:pt x="6380" y="35542"/>
                  <a:pt x="5357" y="37980"/>
                  <a:pt x="4123" y="40297"/>
                </a:cubicBezTo>
                <a:cubicBezTo>
                  <a:pt x="2949" y="42524"/>
                  <a:pt x="1565" y="44631"/>
                  <a:pt x="0" y="46587"/>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2"/>
          <p:cNvSpPr/>
          <p:nvPr/>
        </p:nvSpPr>
        <p:spPr>
          <a:xfrm>
            <a:off x="3428252" y="4049198"/>
            <a:ext cx="1206535" cy="1093456"/>
          </a:xfrm>
          <a:custGeom>
            <a:avLst/>
            <a:gdLst/>
            <a:ahLst/>
            <a:cxnLst/>
            <a:rect l="l" t="t" r="r" b="b"/>
            <a:pathLst>
              <a:path w="44240" h="40057" fill="none" extrusionOk="0">
                <a:moveTo>
                  <a:pt x="44180" y="40057"/>
                </a:moveTo>
                <a:cubicBezTo>
                  <a:pt x="44240" y="38703"/>
                  <a:pt x="44150" y="37318"/>
                  <a:pt x="43879" y="35994"/>
                </a:cubicBezTo>
                <a:cubicBezTo>
                  <a:pt x="42825" y="30878"/>
                  <a:pt x="39575" y="26484"/>
                  <a:pt x="35031" y="23956"/>
                </a:cubicBezTo>
                <a:cubicBezTo>
                  <a:pt x="33737" y="23264"/>
                  <a:pt x="32413" y="22692"/>
                  <a:pt x="31028" y="22241"/>
                </a:cubicBezTo>
                <a:cubicBezTo>
                  <a:pt x="28952" y="21489"/>
                  <a:pt x="26785" y="20887"/>
                  <a:pt x="24769" y="19984"/>
                </a:cubicBezTo>
                <a:cubicBezTo>
                  <a:pt x="22873" y="19171"/>
                  <a:pt x="21187" y="17998"/>
                  <a:pt x="19773" y="16523"/>
                </a:cubicBezTo>
                <a:cubicBezTo>
                  <a:pt x="18629" y="15349"/>
                  <a:pt x="17877" y="13844"/>
                  <a:pt x="17576" y="12219"/>
                </a:cubicBezTo>
                <a:cubicBezTo>
                  <a:pt x="17245" y="10083"/>
                  <a:pt x="17907" y="7916"/>
                  <a:pt x="17907" y="5719"/>
                </a:cubicBezTo>
                <a:cubicBezTo>
                  <a:pt x="17907" y="3552"/>
                  <a:pt x="16944" y="1054"/>
                  <a:pt x="14837" y="543"/>
                </a:cubicBezTo>
                <a:cubicBezTo>
                  <a:pt x="12640" y="1"/>
                  <a:pt x="10504" y="2047"/>
                  <a:pt x="10112" y="4244"/>
                </a:cubicBezTo>
                <a:cubicBezTo>
                  <a:pt x="9691" y="6441"/>
                  <a:pt x="10534" y="8668"/>
                  <a:pt x="11407" y="10745"/>
                </a:cubicBezTo>
                <a:cubicBezTo>
                  <a:pt x="12219" y="12641"/>
                  <a:pt x="13122" y="14567"/>
                  <a:pt x="13784" y="16523"/>
                </a:cubicBezTo>
                <a:cubicBezTo>
                  <a:pt x="14416" y="18298"/>
                  <a:pt x="14777" y="20134"/>
                  <a:pt x="14867" y="22000"/>
                </a:cubicBezTo>
                <a:cubicBezTo>
                  <a:pt x="14958" y="25943"/>
                  <a:pt x="12731" y="30276"/>
                  <a:pt x="8879" y="31119"/>
                </a:cubicBezTo>
                <a:cubicBezTo>
                  <a:pt x="8427" y="31209"/>
                  <a:pt x="7976" y="31269"/>
                  <a:pt x="7524" y="31299"/>
                </a:cubicBezTo>
                <a:cubicBezTo>
                  <a:pt x="5177" y="31480"/>
                  <a:pt x="2589" y="31149"/>
                  <a:pt x="1234" y="32985"/>
                </a:cubicBezTo>
                <a:cubicBezTo>
                  <a:pt x="1" y="34640"/>
                  <a:pt x="813" y="36987"/>
                  <a:pt x="1566" y="38913"/>
                </a:cubicBezTo>
                <a:cubicBezTo>
                  <a:pt x="1686" y="39305"/>
                  <a:pt x="1836" y="39666"/>
                  <a:pt x="1927" y="40057"/>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2"/>
          <p:cNvSpPr/>
          <p:nvPr/>
        </p:nvSpPr>
        <p:spPr>
          <a:xfrm>
            <a:off x="3705676" y="4890425"/>
            <a:ext cx="678813" cy="252229"/>
          </a:xfrm>
          <a:custGeom>
            <a:avLst/>
            <a:gdLst/>
            <a:ahLst/>
            <a:cxnLst/>
            <a:rect l="l" t="t" r="r" b="b"/>
            <a:pathLst>
              <a:path w="24890" h="9240" fill="none" extrusionOk="0">
                <a:moveTo>
                  <a:pt x="24739" y="9240"/>
                </a:moveTo>
                <a:cubicBezTo>
                  <a:pt x="24889" y="6110"/>
                  <a:pt x="23505" y="2740"/>
                  <a:pt x="20856" y="1265"/>
                </a:cubicBezTo>
                <a:cubicBezTo>
                  <a:pt x="20495" y="1024"/>
                  <a:pt x="20104" y="874"/>
                  <a:pt x="19683" y="753"/>
                </a:cubicBezTo>
                <a:cubicBezTo>
                  <a:pt x="17245" y="1"/>
                  <a:pt x="14627" y="844"/>
                  <a:pt x="12219" y="1656"/>
                </a:cubicBezTo>
                <a:lnTo>
                  <a:pt x="5719" y="3883"/>
                </a:lnTo>
                <a:cubicBezTo>
                  <a:pt x="4124" y="4425"/>
                  <a:pt x="2468" y="5027"/>
                  <a:pt x="1355" y="6291"/>
                </a:cubicBezTo>
                <a:cubicBezTo>
                  <a:pt x="633" y="7103"/>
                  <a:pt x="151" y="8157"/>
                  <a:pt x="1" y="9240"/>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2"/>
          <p:cNvSpPr/>
          <p:nvPr/>
        </p:nvSpPr>
        <p:spPr>
          <a:xfrm>
            <a:off x="3828788" y="4561845"/>
            <a:ext cx="460496" cy="388580"/>
          </a:xfrm>
          <a:custGeom>
            <a:avLst/>
            <a:gdLst/>
            <a:ahLst/>
            <a:cxnLst/>
            <a:rect l="l" t="t" r="r" b="b"/>
            <a:pathLst>
              <a:path w="16885" h="14235" fill="none" extrusionOk="0">
                <a:moveTo>
                  <a:pt x="16433" y="7403"/>
                </a:moveTo>
                <a:cubicBezTo>
                  <a:pt x="16403" y="7343"/>
                  <a:pt x="16372" y="7313"/>
                  <a:pt x="16342" y="7283"/>
                </a:cubicBezTo>
                <a:cubicBezTo>
                  <a:pt x="15710" y="6410"/>
                  <a:pt x="14777" y="5838"/>
                  <a:pt x="13754" y="5688"/>
                </a:cubicBezTo>
                <a:cubicBezTo>
                  <a:pt x="12671" y="5507"/>
                  <a:pt x="11557" y="5387"/>
                  <a:pt x="10474" y="5327"/>
                </a:cubicBezTo>
                <a:cubicBezTo>
                  <a:pt x="9390" y="5206"/>
                  <a:pt x="8277" y="4936"/>
                  <a:pt x="7434" y="4213"/>
                </a:cubicBezTo>
                <a:cubicBezTo>
                  <a:pt x="6622" y="3491"/>
                  <a:pt x="6200" y="2438"/>
                  <a:pt x="5448" y="1655"/>
                </a:cubicBezTo>
                <a:cubicBezTo>
                  <a:pt x="3853" y="0"/>
                  <a:pt x="2318" y="1053"/>
                  <a:pt x="2138" y="2979"/>
                </a:cubicBezTo>
                <a:cubicBezTo>
                  <a:pt x="2017" y="4574"/>
                  <a:pt x="1987" y="6019"/>
                  <a:pt x="1566" y="7584"/>
                </a:cubicBezTo>
                <a:cubicBezTo>
                  <a:pt x="1235" y="8878"/>
                  <a:pt x="1" y="11376"/>
                  <a:pt x="1205" y="12489"/>
                </a:cubicBezTo>
                <a:cubicBezTo>
                  <a:pt x="3101" y="14235"/>
                  <a:pt x="5508" y="8427"/>
                  <a:pt x="12219" y="9931"/>
                </a:cubicBezTo>
                <a:cubicBezTo>
                  <a:pt x="13453" y="10232"/>
                  <a:pt x="14807" y="10954"/>
                  <a:pt x="15861" y="10322"/>
                </a:cubicBezTo>
                <a:cubicBezTo>
                  <a:pt x="16071" y="10202"/>
                  <a:pt x="16222" y="10052"/>
                  <a:pt x="16342" y="9901"/>
                </a:cubicBezTo>
                <a:cubicBezTo>
                  <a:pt x="16854" y="9149"/>
                  <a:pt x="16884" y="8186"/>
                  <a:pt x="16433" y="7403"/>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2"/>
          <p:cNvSpPr/>
          <p:nvPr/>
        </p:nvSpPr>
        <p:spPr>
          <a:xfrm>
            <a:off x="3808278" y="3880800"/>
            <a:ext cx="344752" cy="412438"/>
          </a:xfrm>
          <a:custGeom>
            <a:avLst/>
            <a:gdLst/>
            <a:ahLst/>
            <a:cxnLst/>
            <a:rect l="l" t="t" r="r" b="b"/>
            <a:pathLst>
              <a:path w="12641" h="15109" fill="none" extrusionOk="0">
                <a:moveTo>
                  <a:pt x="12430" y="9932"/>
                </a:moveTo>
                <a:cubicBezTo>
                  <a:pt x="12219" y="8096"/>
                  <a:pt x="12008" y="6260"/>
                  <a:pt x="11828" y="4424"/>
                </a:cubicBezTo>
                <a:cubicBezTo>
                  <a:pt x="11707" y="3341"/>
                  <a:pt x="11557" y="2227"/>
                  <a:pt x="10895" y="1415"/>
                </a:cubicBezTo>
                <a:cubicBezTo>
                  <a:pt x="10052" y="332"/>
                  <a:pt x="8758" y="542"/>
                  <a:pt x="7554" y="452"/>
                </a:cubicBezTo>
                <a:cubicBezTo>
                  <a:pt x="5959" y="301"/>
                  <a:pt x="4424" y="0"/>
                  <a:pt x="2799" y="61"/>
                </a:cubicBezTo>
                <a:cubicBezTo>
                  <a:pt x="1716" y="121"/>
                  <a:pt x="392" y="452"/>
                  <a:pt x="181" y="1505"/>
                </a:cubicBezTo>
                <a:cubicBezTo>
                  <a:pt x="0" y="2318"/>
                  <a:pt x="693" y="3100"/>
                  <a:pt x="1415" y="3491"/>
                </a:cubicBezTo>
                <a:cubicBezTo>
                  <a:pt x="2167" y="3853"/>
                  <a:pt x="3010" y="4033"/>
                  <a:pt x="3732" y="4485"/>
                </a:cubicBezTo>
                <a:cubicBezTo>
                  <a:pt x="5056" y="5327"/>
                  <a:pt x="5628" y="6952"/>
                  <a:pt x="5929" y="8487"/>
                </a:cubicBezTo>
                <a:cubicBezTo>
                  <a:pt x="6260" y="10052"/>
                  <a:pt x="6411" y="11677"/>
                  <a:pt x="7314" y="13001"/>
                </a:cubicBezTo>
                <a:cubicBezTo>
                  <a:pt x="8186" y="14295"/>
                  <a:pt x="10082" y="15108"/>
                  <a:pt x="11346" y="14205"/>
                </a:cubicBezTo>
                <a:cubicBezTo>
                  <a:pt x="12640" y="13302"/>
                  <a:pt x="12580" y="11467"/>
                  <a:pt x="12430" y="9932"/>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2"/>
          <p:cNvSpPr/>
          <p:nvPr/>
        </p:nvSpPr>
        <p:spPr>
          <a:xfrm>
            <a:off x="2632909" y="4780361"/>
            <a:ext cx="225734" cy="362292"/>
          </a:xfrm>
          <a:custGeom>
            <a:avLst/>
            <a:gdLst/>
            <a:ahLst/>
            <a:cxnLst/>
            <a:rect l="l" t="t" r="r" b="b"/>
            <a:pathLst>
              <a:path w="8277" h="13272" fill="none" extrusionOk="0">
                <a:moveTo>
                  <a:pt x="1" y="13272"/>
                </a:moveTo>
                <a:lnTo>
                  <a:pt x="1536" y="5778"/>
                </a:lnTo>
                <a:cubicBezTo>
                  <a:pt x="1867" y="4244"/>
                  <a:pt x="2228" y="2618"/>
                  <a:pt x="3281" y="1505"/>
                </a:cubicBezTo>
                <a:cubicBezTo>
                  <a:pt x="4364" y="361"/>
                  <a:pt x="6411" y="0"/>
                  <a:pt x="7434" y="1174"/>
                </a:cubicBezTo>
                <a:cubicBezTo>
                  <a:pt x="8006" y="1836"/>
                  <a:pt x="8126" y="2799"/>
                  <a:pt x="8156" y="3672"/>
                </a:cubicBezTo>
                <a:cubicBezTo>
                  <a:pt x="8277" y="6922"/>
                  <a:pt x="7916" y="10142"/>
                  <a:pt x="7013" y="13272"/>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2"/>
          <p:cNvSpPr/>
          <p:nvPr/>
        </p:nvSpPr>
        <p:spPr>
          <a:xfrm>
            <a:off x="2822513" y="4478861"/>
            <a:ext cx="343933" cy="253867"/>
          </a:xfrm>
          <a:custGeom>
            <a:avLst/>
            <a:gdLst/>
            <a:ahLst/>
            <a:cxnLst/>
            <a:rect l="l" t="t" r="r" b="b"/>
            <a:pathLst>
              <a:path w="12611" h="9300" fill="none" extrusionOk="0">
                <a:moveTo>
                  <a:pt x="12069" y="2167"/>
                </a:moveTo>
                <a:cubicBezTo>
                  <a:pt x="11708" y="1836"/>
                  <a:pt x="11286" y="1626"/>
                  <a:pt x="10835" y="1505"/>
                </a:cubicBezTo>
                <a:lnTo>
                  <a:pt x="8849" y="813"/>
                </a:lnTo>
                <a:lnTo>
                  <a:pt x="8247" y="602"/>
                </a:lnTo>
                <a:cubicBezTo>
                  <a:pt x="7585" y="362"/>
                  <a:pt x="6922" y="151"/>
                  <a:pt x="6230" y="61"/>
                </a:cubicBezTo>
                <a:cubicBezTo>
                  <a:pt x="5929" y="0"/>
                  <a:pt x="5658" y="0"/>
                  <a:pt x="5388" y="0"/>
                </a:cubicBezTo>
                <a:cubicBezTo>
                  <a:pt x="4515" y="61"/>
                  <a:pt x="3642" y="331"/>
                  <a:pt x="2920" y="813"/>
                </a:cubicBezTo>
                <a:cubicBezTo>
                  <a:pt x="1566" y="1626"/>
                  <a:pt x="633" y="2950"/>
                  <a:pt x="271" y="4485"/>
                </a:cubicBezTo>
                <a:cubicBezTo>
                  <a:pt x="1" y="5779"/>
                  <a:pt x="362" y="7103"/>
                  <a:pt x="1265" y="8066"/>
                </a:cubicBezTo>
                <a:cubicBezTo>
                  <a:pt x="2198" y="8999"/>
                  <a:pt x="3612" y="9300"/>
                  <a:pt x="4846" y="8848"/>
                </a:cubicBezTo>
                <a:cubicBezTo>
                  <a:pt x="5358" y="8608"/>
                  <a:pt x="5809" y="8276"/>
                  <a:pt x="6230" y="7885"/>
                </a:cubicBezTo>
                <a:cubicBezTo>
                  <a:pt x="6652" y="7464"/>
                  <a:pt x="7163" y="7043"/>
                  <a:pt x="7675" y="6681"/>
                </a:cubicBezTo>
                <a:cubicBezTo>
                  <a:pt x="8397" y="6290"/>
                  <a:pt x="9149" y="5989"/>
                  <a:pt x="9962" y="5779"/>
                </a:cubicBezTo>
                <a:cubicBezTo>
                  <a:pt x="10744" y="5538"/>
                  <a:pt x="11467" y="5086"/>
                  <a:pt x="12008" y="4454"/>
                </a:cubicBezTo>
                <a:cubicBezTo>
                  <a:pt x="12520" y="3792"/>
                  <a:pt x="12610" y="2769"/>
                  <a:pt x="12069" y="2167"/>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2"/>
          <p:cNvSpPr/>
          <p:nvPr/>
        </p:nvSpPr>
        <p:spPr>
          <a:xfrm>
            <a:off x="845" y="2908955"/>
            <a:ext cx="1099000" cy="2233700"/>
          </a:xfrm>
          <a:custGeom>
            <a:avLst/>
            <a:gdLst/>
            <a:ahLst/>
            <a:cxnLst/>
            <a:rect l="l" t="t" r="r" b="b"/>
            <a:pathLst>
              <a:path w="40297" h="81828" fill="none" extrusionOk="0">
                <a:moveTo>
                  <a:pt x="26935" y="81828"/>
                </a:moveTo>
                <a:cubicBezTo>
                  <a:pt x="29403" y="79330"/>
                  <a:pt x="31750" y="76742"/>
                  <a:pt x="33947" y="74003"/>
                </a:cubicBezTo>
                <a:cubicBezTo>
                  <a:pt x="37227" y="69971"/>
                  <a:pt x="40297" y="64162"/>
                  <a:pt x="37318" y="59919"/>
                </a:cubicBezTo>
                <a:cubicBezTo>
                  <a:pt x="36896" y="59287"/>
                  <a:pt x="36385" y="58775"/>
                  <a:pt x="35783" y="58324"/>
                </a:cubicBezTo>
                <a:cubicBezTo>
                  <a:pt x="32563" y="55916"/>
                  <a:pt x="27507" y="56067"/>
                  <a:pt x="23715" y="54111"/>
                </a:cubicBezTo>
                <a:lnTo>
                  <a:pt x="23534" y="54020"/>
                </a:lnTo>
                <a:cubicBezTo>
                  <a:pt x="17184" y="50620"/>
                  <a:pt x="15860" y="41862"/>
                  <a:pt x="17816" y="34820"/>
                </a:cubicBezTo>
                <a:cubicBezTo>
                  <a:pt x="17876" y="34489"/>
                  <a:pt x="17967" y="34188"/>
                  <a:pt x="18087" y="33887"/>
                </a:cubicBezTo>
                <a:cubicBezTo>
                  <a:pt x="19381" y="29824"/>
                  <a:pt x="21488" y="26093"/>
                  <a:pt x="23504" y="22301"/>
                </a:cubicBezTo>
                <a:cubicBezTo>
                  <a:pt x="25099" y="19351"/>
                  <a:pt x="26604" y="16342"/>
                  <a:pt x="27657" y="13182"/>
                </a:cubicBezTo>
                <a:cubicBezTo>
                  <a:pt x="27838" y="12550"/>
                  <a:pt x="28018" y="11918"/>
                  <a:pt x="28199" y="11286"/>
                </a:cubicBezTo>
                <a:cubicBezTo>
                  <a:pt x="28680" y="9270"/>
                  <a:pt x="28861" y="7163"/>
                  <a:pt x="28319" y="5177"/>
                </a:cubicBezTo>
                <a:cubicBezTo>
                  <a:pt x="27657" y="2829"/>
                  <a:pt x="25791" y="723"/>
                  <a:pt x="23474" y="211"/>
                </a:cubicBezTo>
                <a:cubicBezTo>
                  <a:pt x="23203" y="151"/>
                  <a:pt x="22902" y="121"/>
                  <a:pt x="22631" y="121"/>
                </a:cubicBezTo>
                <a:cubicBezTo>
                  <a:pt x="19441" y="0"/>
                  <a:pt x="17004" y="2739"/>
                  <a:pt x="14355" y="4515"/>
                </a:cubicBezTo>
                <a:cubicBezTo>
                  <a:pt x="10202" y="7313"/>
                  <a:pt x="4605" y="7524"/>
                  <a:pt x="0" y="5598"/>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2"/>
          <p:cNvSpPr/>
          <p:nvPr/>
        </p:nvSpPr>
        <p:spPr>
          <a:xfrm>
            <a:off x="845" y="3313149"/>
            <a:ext cx="361961" cy="734439"/>
          </a:xfrm>
          <a:custGeom>
            <a:avLst/>
            <a:gdLst/>
            <a:ahLst/>
            <a:cxnLst/>
            <a:rect l="l" t="t" r="r" b="b"/>
            <a:pathLst>
              <a:path w="13272" h="26905" fill="none" extrusionOk="0">
                <a:moveTo>
                  <a:pt x="0" y="26905"/>
                </a:moveTo>
                <a:cubicBezTo>
                  <a:pt x="361" y="26513"/>
                  <a:pt x="722" y="26152"/>
                  <a:pt x="1083" y="25761"/>
                </a:cubicBezTo>
                <a:cubicBezTo>
                  <a:pt x="3070" y="23805"/>
                  <a:pt x="5237" y="21999"/>
                  <a:pt x="7133" y="19983"/>
                </a:cubicBezTo>
                <a:cubicBezTo>
                  <a:pt x="8216" y="18869"/>
                  <a:pt x="9179" y="17666"/>
                  <a:pt x="10052" y="16372"/>
                </a:cubicBezTo>
                <a:cubicBezTo>
                  <a:pt x="12369" y="12730"/>
                  <a:pt x="13272" y="7704"/>
                  <a:pt x="10804" y="4123"/>
                </a:cubicBezTo>
                <a:cubicBezTo>
                  <a:pt x="8758" y="1204"/>
                  <a:pt x="4936" y="0"/>
                  <a:pt x="1384" y="211"/>
                </a:cubicBezTo>
                <a:cubicBezTo>
                  <a:pt x="933" y="211"/>
                  <a:pt x="451" y="271"/>
                  <a:pt x="0" y="33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2"/>
          <p:cNvSpPr/>
          <p:nvPr/>
        </p:nvSpPr>
        <p:spPr>
          <a:xfrm>
            <a:off x="845" y="4512546"/>
            <a:ext cx="512996" cy="630954"/>
          </a:xfrm>
          <a:custGeom>
            <a:avLst/>
            <a:gdLst/>
            <a:ahLst/>
            <a:cxnLst/>
            <a:rect l="l" t="t" r="r" b="b"/>
            <a:pathLst>
              <a:path w="18810" h="23114" fill="none" extrusionOk="0">
                <a:moveTo>
                  <a:pt x="0" y="2980"/>
                </a:moveTo>
                <a:lnTo>
                  <a:pt x="60" y="3010"/>
                </a:lnTo>
                <a:cubicBezTo>
                  <a:pt x="5537" y="4815"/>
                  <a:pt x="12700" y="0"/>
                  <a:pt x="16793" y="4063"/>
                </a:cubicBezTo>
                <a:cubicBezTo>
                  <a:pt x="18569" y="5839"/>
                  <a:pt x="18809" y="8698"/>
                  <a:pt x="17997" y="11045"/>
                </a:cubicBezTo>
                <a:cubicBezTo>
                  <a:pt x="17184" y="13423"/>
                  <a:pt x="15529" y="15379"/>
                  <a:pt x="13814" y="17184"/>
                </a:cubicBezTo>
                <a:cubicBezTo>
                  <a:pt x="11797" y="19261"/>
                  <a:pt x="9721" y="21247"/>
                  <a:pt x="7524" y="23113"/>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2"/>
          <p:cNvSpPr/>
          <p:nvPr/>
        </p:nvSpPr>
        <p:spPr>
          <a:xfrm>
            <a:off x="845" y="4133002"/>
            <a:ext cx="243789" cy="313839"/>
          </a:xfrm>
          <a:custGeom>
            <a:avLst/>
            <a:gdLst/>
            <a:ahLst/>
            <a:cxnLst/>
            <a:rect l="l" t="t" r="r" b="b"/>
            <a:pathLst>
              <a:path w="8939" h="11497" fill="none" extrusionOk="0">
                <a:moveTo>
                  <a:pt x="0" y="1897"/>
                </a:moveTo>
                <a:cubicBezTo>
                  <a:pt x="1294" y="542"/>
                  <a:pt x="3220" y="1"/>
                  <a:pt x="5056" y="452"/>
                </a:cubicBezTo>
                <a:cubicBezTo>
                  <a:pt x="7373" y="1174"/>
                  <a:pt x="8938" y="3341"/>
                  <a:pt x="8908" y="5749"/>
                </a:cubicBezTo>
                <a:cubicBezTo>
                  <a:pt x="8788" y="8186"/>
                  <a:pt x="7193" y="10263"/>
                  <a:pt x="4875" y="11015"/>
                </a:cubicBezTo>
                <a:cubicBezTo>
                  <a:pt x="3250" y="11497"/>
                  <a:pt x="1475" y="11286"/>
                  <a:pt x="0" y="10413"/>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2"/>
          <p:cNvSpPr/>
          <p:nvPr/>
        </p:nvSpPr>
        <p:spPr>
          <a:xfrm>
            <a:off x="8083933" y="3761674"/>
            <a:ext cx="1090791" cy="409135"/>
          </a:xfrm>
          <a:custGeom>
            <a:avLst/>
            <a:gdLst/>
            <a:ahLst/>
            <a:cxnLst/>
            <a:rect l="l" t="t" r="r" b="b"/>
            <a:pathLst>
              <a:path w="39996" h="14988" fill="none" extrusionOk="0">
                <a:moveTo>
                  <a:pt x="39996" y="1716"/>
                </a:moveTo>
                <a:cubicBezTo>
                  <a:pt x="39454" y="2107"/>
                  <a:pt x="38882" y="2438"/>
                  <a:pt x="38311" y="2709"/>
                </a:cubicBezTo>
                <a:cubicBezTo>
                  <a:pt x="37438" y="3131"/>
                  <a:pt x="36505" y="3401"/>
                  <a:pt x="35572" y="3582"/>
                </a:cubicBezTo>
                <a:cubicBezTo>
                  <a:pt x="33706" y="3883"/>
                  <a:pt x="31840" y="3883"/>
                  <a:pt x="29974" y="3582"/>
                </a:cubicBezTo>
                <a:cubicBezTo>
                  <a:pt x="29162" y="3462"/>
                  <a:pt x="28349" y="3281"/>
                  <a:pt x="27567" y="3101"/>
                </a:cubicBezTo>
                <a:cubicBezTo>
                  <a:pt x="23414" y="2077"/>
                  <a:pt x="19351" y="302"/>
                  <a:pt x="15078" y="31"/>
                </a:cubicBezTo>
                <a:lnTo>
                  <a:pt x="14807" y="31"/>
                </a:lnTo>
                <a:cubicBezTo>
                  <a:pt x="12670" y="1"/>
                  <a:pt x="10563" y="151"/>
                  <a:pt x="8457" y="482"/>
                </a:cubicBezTo>
                <a:lnTo>
                  <a:pt x="2528" y="1235"/>
                </a:lnTo>
                <a:cubicBezTo>
                  <a:pt x="1264" y="1325"/>
                  <a:pt x="271" y="2318"/>
                  <a:pt x="181" y="3582"/>
                </a:cubicBezTo>
                <a:cubicBezTo>
                  <a:pt x="0" y="5057"/>
                  <a:pt x="963" y="6682"/>
                  <a:pt x="2889" y="6652"/>
                </a:cubicBezTo>
                <a:lnTo>
                  <a:pt x="3009" y="6652"/>
                </a:lnTo>
                <a:cubicBezTo>
                  <a:pt x="6621" y="6531"/>
                  <a:pt x="10323" y="5659"/>
                  <a:pt x="13753" y="6712"/>
                </a:cubicBezTo>
                <a:cubicBezTo>
                  <a:pt x="14114" y="6832"/>
                  <a:pt x="14446" y="6953"/>
                  <a:pt x="14777" y="7103"/>
                </a:cubicBezTo>
                <a:cubicBezTo>
                  <a:pt x="17786" y="8367"/>
                  <a:pt x="20224" y="10865"/>
                  <a:pt x="23113" y="12460"/>
                </a:cubicBezTo>
                <a:cubicBezTo>
                  <a:pt x="27747" y="14988"/>
                  <a:pt x="33646" y="14928"/>
                  <a:pt x="38281" y="12460"/>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2"/>
          <p:cNvSpPr/>
          <p:nvPr/>
        </p:nvSpPr>
        <p:spPr>
          <a:xfrm>
            <a:off x="7682553" y="3822465"/>
            <a:ext cx="224916" cy="226760"/>
          </a:xfrm>
          <a:custGeom>
            <a:avLst/>
            <a:gdLst/>
            <a:ahLst/>
            <a:cxnLst/>
            <a:rect l="l" t="t" r="r" b="b"/>
            <a:pathLst>
              <a:path w="8247" h="8307" fill="none" extrusionOk="0">
                <a:moveTo>
                  <a:pt x="7043" y="1837"/>
                </a:moveTo>
                <a:cubicBezTo>
                  <a:pt x="6892" y="1656"/>
                  <a:pt x="6712" y="1475"/>
                  <a:pt x="6531" y="1325"/>
                </a:cubicBezTo>
                <a:cubicBezTo>
                  <a:pt x="6351" y="1205"/>
                  <a:pt x="6170" y="1084"/>
                  <a:pt x="5990" y="964"/>
                </a:cubicBezTo>
                <a:cubicBezTo>
                  <a:pt x="4425" y="31"/>
                  <a:pt x="2228" y="1"/>
                  <a:pt x="1024" y="1325"/>
                </a:cubicBezTo>
                <a:cubicBezTo>
                  <a:pt x="783" y="1626"/>
                  <a:pt x="572" y="1927"/>
                  <a:pt x="452" y="2288"/>
                </a:cubicBezTo>
                <a:cubicBezTo>
                  <a:pt x="1" y="3582"/>
                  <a:pt x="211" y="5057"/>
                  <a:pt x="1024" y="6170"/>
                </a:cubicBezTo>
                <a:cubicBezTo>
                  <a:pt x="1867" y="7434"/>
                  <a:pt x="3401" y="8307"/>
                  <a:pt x="4906" y="8096"/>
                </a:cubicBezTo>
                <a:cubicBezTo>
                  <a:pt x="5267" y="8066"/>
                  <a:pt x="5658" y="7946"/>
                  <a:pt x="5990" y="7765"/>
                </a:cubicBezTo>
                <a:cubicBezTo>
                  <a:pt x="6862" y="7314"/>
                  <a:pt x="7524" y="6561"/>
                  <a:pt x="7825" y="5628"/>
                </a:cubicBezTo>
                <a:cubicBezTo>
                  <a:pt x="8247" y="4304"/>
                  <a:pt x="7946" y="2890"/>
                  <a:pt x="7043" y="1837"/>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2"/>
          <p:cNvSpPr/>
          <p:nvPr/>
        </p:nvSpPr>
        <p:spPr>
          <a:xfrm>
            <a:off x="7382137" y="3118436"/>
            <a:ext cx="394824" cy="483903"/>
          </a:xfrm>
          <a:custGeom>
            <a:avLst/>
            <a:gdLst/>
            <a:ahLst/>
            <a:cxnLst/>
            <a:rect l="l" t="t" r="r" b="b"/>
            <a:pathLst>
              <a:path w="14477" h="17727" fill="none" extrusionOk="0">
                <a:moveTo>
                  <a:pt x="12219" y="12279"/>
                </a:moveTo>
                <a:cubicBezTo>
                  <a:pt x="11287" y="11196"/>
                  <a:pt x="10594" y="9902"/>
                  <a:pt x="10203" y="8547"/>
                </a:cubicBezTo>
                <a:cubicBezTo>
                  <a:pt x="9752" y="6922"/>
                  <a:pt x="9691" y="5117"/>
                  <a:pt x="9090" y="3612"/>
                </a:cubicBezTo>
                <a:cubicBezTo>
                  <a:pt x="8849" y="2980"/>
                  <a:pt x="8488" y="2438"/>
                  <a:pt x="8006" y="1957"/>
                </a:cubicBezTo>
                <a:cubicBezTo>
                  <a:pt x="5990" y="1"/>
                  <a:pt x="663" y="572"/>
                  <a:pt x="61" y="3612"/>
                </a:cubicBezTo>
                <a:cubicBezTo>
                  <a:pt x="1" y="3973"/>
                  <a:pt x="1" y="4304"/>
                  <a:pt x="61" y="4665"/>
                </a:cubicBezTo>
                <a:cubicBezTo>
                  <a:pt x="272" y="6110"/>
                  <a:pt x="1476" y="7223"/>
                  <a:pt x="2740" y="8006"/>
                </a:cubicBezTo>
                <a:cubicBezTo>
                  <a:pt x="3973" y="8788"/>
                  <a:pt x="5358" y="9390"/>
                  <a:pt x="6321" y="10504"/>
                </a:cubicBezTo>
                <a:cubicBezTo>
                  <a:pt x="7224" y="11527"/>
                  <a:pt x="7675" y="12851"/>
                  <a:pt x="8217" y="14115"/>
                </a:cubicBezTo>
                <a:cubicBezTo>
                  <a:pt x="8759" y="15349"/>
                  <a:pt x="9511" y="16613"/>
                  <a:pt x="10775" y="17185"/>
                </a:cubicBezTo>
                <a:cubicBezTo>
                  <a:pt x="12009" y="17726"/>
                  <a:pt x="13784" y="17245"/>
                  <a:pt x="14115" y="15921"/>
                </a:cubicBezTo>
                <a:cubicBezTo>
                  <a:pt x="14477" y="14536"/>
                  <a:pt x="13182" y="13333"/>
                  <a:pt x="12219" y="12279"/>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2"/>
          <p:cNvSpPr/>
          <p:nvPr/>
        </p:nvSpPr>
        <p:spPr>
          <a:xfrm>
            <a:off x="6906928" y="2773396"/>
            <a:ext cx="805193" cy="993247"/>
          </a:xfrm>
          <a:custGeom>
            <a:avLst/>
            <a:gdLst/>
            <a:ahLst/>
            <a:cxnLst/>
            <a:rect l="l" t="t" r="r" b="b"/>
            <a:pathLst>
              <a:path w="29524" h="36386" fill="none" extrusionOk="0">
                <a:moveTo>
                  <a:pt x="20585" y="1265"/>
                </a:moveTo>
                <a:cubicBezTo>
                  <a:pt x="18659" y="2228"/>
                  <a:pt x="17064" y="3763"/>
                  <a:pt x="15198" y="4816"/>
                </a:cubicBezTo>
                <a:cubicBezTo>
                  <a:pt x="13874" y="5568"/>
                  <a:pt x="12429" y="6080"/>
                  <a:pt x="10924" y="6321"/>
                </a:cubicBezTo>
                <a:cubicBezTo>
                  <a:pt x="9089" y="6652"/>
                  <a:pt x="7193" y="6561"/>
                  <a:pt x="5387" y="6080"/>
                </a:cubicBezTo>
                <a:cubicBezTo>
                  <a:pt x="3882" y="5689"/>
                  <a:pt x="2107" y="5057"/>
                  <a:pt x="933" y="6080"/>
                </a:cubicBezTo>
                <a:cubicBezTo>
                  <a:pt x="120" y="6772"/>
                  <a:pt x="0" y="8006"/>
                  <a:pt x="271" y="8999"/>
                </a:cubicBezTo>
                <a:cubicBezTo>
                  <a:pt x="572" y="10022"/>
                  <a:pt x="1204" y="10895"/>
                  <a:pt x="1746" y="11768"/>
                </a:cubicBezTo>
                <a:cubicBezTo>
                  <a:pt x="2648" y="13182"/>
                  <a:pt x="3371" y="14687"/>
                  <a:pt x="3943" y="16252"/>
                </a:cubicBezTo>
                <a:cubicBezTo>
                  <a:pt x="5086" y="19382"/>
                  <a:pt x="5568" y="22752"/>
                  <a:pt x="5297" y="26093"/>
                </a:cubicBezTo>
                <a:cubicBezTo>
                  <a:pt x="5116" y="28621"/>
                  <a:pt x="4514" y="31360"/>
                  <a:pt x="5748" y="33587"/>
                </a:cubicBezTo>
                <a:cubicBezTo>
                  <a:pt x="6741" y="35362"/>
                  <a:pt x="8878" y="36385"/>
                  <a:pt x="10924" y="36265"/>
                </a:cubicBezTo>
                <a:cubicBezTo>
                  <a:pt x="11436" y="36235"/>
                  <a:pt x="11978" y="36114"/>
                  <a:pt x="12489" y="35934"/>
                </a:cubicBezTo>
                <a:cubicBezTo>
                  <a:pt x="14897" y="35031"/>
                  <a:pt x="16552" y="32443"/>
                  <a:pt x="16522" y="29855"/>
                </a:cubicBezTo>
                <a:cubicBezTo>
                  <a:pt x="16492" y="27357"/>
                  <a:pt x="15138" y="25070"/>
                  <a:pt x="13964" y="22843"/>
                </a:cubicBezTo>
                <a:cubicBezTo>
                  <a:pt x="12881" y="20766"/>
                  <a:pt x="11918" y="18569"/>
                  <a:pt x="11677" y="16252"/>
                </a:cubicBezTo>
                <a:cubicBezTo>
                  <a:pt x="11617" y="15770"/>
                  <a:pt x="11587" y="15289"/>
                  <a:pt x="11617" y="14807"/>
                </a:cubicBezTo>
                <a:cubicBezTo>
                  <a:pt x="11677" y="11979"/>
                  <a:pt x="13212" y="9059"/>
                  <a:pt x="15860" y="8066"/>
                </a:cubicBezTo>
                <a:cubicBezTo>
                  <a:pt x="17244" y="7524"/>
                  <a:pt x="18809" y="7615"/>
                  <a:pt x="20314" y="7735"/>
                </a:cubicBezTo>
                <a:cubicBezTo>
                  <a:pt x="21819" y="7856"/>
                  <a:pt x="23324" y="8036"/>
                  <a:pt x="24798" y="7705"/>
                </a:cubicBezTo>
                <a:cubicBezTo>
                  <a:pt x="26303" y="7374"/>
                  <a:pt x="27717" y="6411"/>
                  <a:pt x="28139" y="4966"/>
                </a:cubicBezTo>
                <a:cubicBezTo>
                  <a:pt x="29523" y="512"/>
                  <a:pt x="23113" y="1"/>
                  <a:pt x="20585" y="1265"/>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2"/>
          <p:cNvSpPr/>
          <p:nvPr/>
        </p:nvSpPr>
        <p:spPr>
          <a:xfrm>
            <a:off x="6250722" y="4290726"/>
            <a:ext cx="2134837" cy="851928"/>
          </a:xfrm>
          <a:custGeom>
            <a:avLst/>
            <a:gdLst/>
            <a:ahLst/>
            <a:cxnLst/>
            <a:rect l="l" t="t" r="r" b="b"/>
            <a:pathLst>
              <a:path w="78278" h="31209" fill="none" extrusionOk="0">
                <a:moveTo>
                  <a:pt x="78277" y="31209"/>
                </a:moveTo>
                <a:cubicBezTo>
                  <a:pt x="78157" y="28621"/>
                  <a:pt x="77585" y="26063"/>
                  <a:pt x="76592" y="23685"/>
                </a:cubicBezTo>
                <a:cubicBezTo>
                  <a:pt x="74726" y="19502"/>
                  <a:pt x="70483" y="16011"/>
                  <a:pt x="65939" y="16553"/>
                </a:cubicBezTo>
                <a:cubicBezTo>
                  <a:pt x="63200" y="16854"/>
                  <a:pt x="60883" y="18509"/>
                  <a:pt x="58626" y="20194"/>
                </a:cubicBezTo>
                <a:cubicBezTo>
                  <a:pt x="57963" y="20676"/>
                  <a:pt x="57301" y="21187"/>
                  <a:pt x="56609" y="21639"/>
                </a:cubicBezTo>
                <a:cubicBezTo>
                  <a:pt x="50319" y="25912"/>
                  <a:pt x="42645" y="27688"/>
                  <a:pt x="35121" y="26574"/>
                </a:cubicBezTo>
                <a:cubicBezTo>
                  <a:pt x="33978" y="26394"/>
                  <a:pt x="32834" y="26153"/>
                  <a:pt x="31721" y="25852"/>
                </a:cubicBezTo>
                <a:cubicBezTo>
                  <a:pt x="23264" y="23445"/>
                  <a:pt x="16222" y="17456"/>
                  <a:pt x="12520" y="9481"/>
                </a:cubicBezTo>
                <a:cubicBezTo>
                  <a:pt x="12249" y="8879"/>
                  <a:pt x="12009" y="8277"/>
                  <a:pt x="11738" y="7675"/>
                </a:cubicBezTo>
                <a:cubicBezTo>
                  <a:pt x="11708" y="7585"/>
                  <a:pt x="11678" y="7494"/>
                  <a:pt x="11617" y="7404"/>
                </a:cubicBezTo>
                <a:cubicBezTo>
                  <a:pt x="10775" y="5418"/>
                  <a:pt x="9872" y="3432"/>
                  <a:pt x="8247" y="2017"/>
                </a:cubicBezTo>
                <a:cubicBezTo>
                  <a:pt x="6050" y="121"/>
                  <a:pt x="2017" y="1"/>
                  <a:pt x="783" y="2619"/>
                </a:cubicBezTo>
                <a:cubicBezTo>
                  <a:pt x="1" y="4304"/>
                  <a:pt x="693" y="6050"/>
                  <a:pt x="1716" y="7675"/>
                </a:cubicBezTo>
                <a:cubicBezTo>
                  <a:pt x="2228" y="8518"/>
                  <a:pt x="2860" y="9300"/>
                  <a:pt x="3402" y="10022"/>
                </a:cubicBezTo>
                <a:cubicBezTo>
                  <a:pt x="7946" y="16101"/>
                  <a:pt x="10053" y="23655"/>
                  <a:pt x="9330" y="31209"/>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2"/>
          <p:cNvSpPr/>
          <p:nvPr/>
        </p:nvSpPr>
        <p:spPr>
          <a:xfrm>
            <a:off x="6673430" y="5023527"/>
            <a:ext cx="255298" cy="119126"/>
          </a:xfrm>
          <a:custGeom>
            <a:avLst/>
            <a:gdLst/>
            <a:ahLst/>
            <a:cxnLst/>
            <a:rect l="l" t="t" r="r" b="b"/>
            <a:pathLst>
              <a:path w="9361" h="4364" fill="none" extrusionOk="0">
                <a:moveTo>
                  <a:pt x="1" y="4364"/>
                </a:moveTo>
                <a:lnTo>
                  <a:pt x="1" y="4153"/>
                </a:lnTo>
                <a:cubicBezTo>
                  <a:pt x="272" y="2077"/>
                  <a:pt x="1987" y="0"/>
                  <a:pt x="4063" y="121"/>
                </a:cubicBezTo>
                <a:cubicBezTo>
                  <a:pt x="5990" y="241"/>
                  <a:pt x="7284" y="2017"/>
                  <a:pt x="8548" y="3461"/>
                </a:cubicBezTo>
                <a:cubicBezTo>
                  <a:pt x="8788" y="3762"/>
                  <a:pt x="9059" y="4063"/>
                  <a:pt x="9360" y="4364"/>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2"/>
          <p:cNvSpPr/>
          <p:nvPr/>
        </p:nvSpPr>
        <p:spPr>
          <a:xfrm>
            <a:off x="7822535" y="5002153"/>
            <a:ext cx="444051" cy="140500"/>
          </a:xfrm>
          <a:custGeom>
            <a:avLst/>
            <a:gdLst/>
            <a:ahLst/>
            <a:cxnLst/>
            <a:rect l="l" t="t" r="r" b="b"/>
            <a:pathLst>
              <a:path w="16282" h="5147" fill="none" extrusionOk="0">
                <a:moveTo>
                  <a:pt x="16282" y="5147"/>
                </a:moveTo>
                <a:cubicBezTo>
                  <a:pt x="16011" y="4605"/>
                  <a:pt x="15710" y="4094"/>
                  <a:pt x="15319" y="3642"/>
                </a:cubicBezTo>
                <a:cubicBezTo>
                  <a:pt x="13212" y="1114"/>
                  <a:pt x="9871" y="1"/>
                  <a:pt x="6681" y="783"/>
                </a:cubicBezTo>
                <a:cubicBezTo>
                  <a:pt x="4485" y="1355"/>
                  <a:pt x="2709" y="2709"/>
                  <a:pt x="1024" y="4214"/>
                </a:cubicBezTo>
                <a:cubicBezTo>
                  <a:pt x="693" y="4545"/>
                  <a:pt x="331" y="4846"/>
                  <a:pt x="0" y="5147"/>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2"/>
          <p:cNvSpPr/>
          <p:nvPr/>
        </p:nvSpPr>
        <p:spPr>
          <a:xfrm>
            <a:off x="5614627" y="4242273"/>
            <a:ext cx="558950" cy="196351"/>
          </a:xfrm>
          <a:custGeom>
            <a:avLst/>
            <a:gdLst/>
            <a:ahLst/>
            <a:cxnLst/>
            <a:rect l="l" t="t" r="r" b="b"/>
            <a:pathLst>
              <a:path w="20495" h="7193" fill="none" extrusionOk="0">
                <a:moveTo>
                  <a:pt x="19502" y="662"/>
                </a:moveTo>
                <a:cubicBezTo>
                  <a:pt x="19171" y="391"/>
                  <a:pt x="18780" y="241"/>
                  <a:pt x="18328" y="181"/>
                </a:cubicBezTo>
                <a:cubicBezTo>
                  <a:pt x="17365" y="60"/>
                  <a:pt x="16462" y="391"/>
                  <a:pt x="15559" y="692"/>
                </a:cubicBezTo>
                <a:cubicBezTo>
                  <a:pt x="14205" y="1114"/>
                  <a:pt x="12821" y="1415"/>
                  <a:pt x="11406" y="1625"/>
                </a:cubicBezTo>
                <a:lnTo>
                  <a:pt x="11376" y="1625"/>
                </a:lnTo>
                <a:cubicBezTo>
                  <a:pt x="9179" y="1956"/>
                  <a:pt x="6411" y="2287"/>
                  <a:pt x="4244" y="1746"/>
                </a:cubicBezTo>
                <a:cubicBezTo>
                  <a:pt x="3190" y="1475"/>
                  <a:pt x="211" y="0"/>
                  <a:pt x="31" y="1986"/>
                </a:cubicBezTo>
                <a:cubicBezTo>
                  <a:pt x="0" y="2257"/>
                  <a:pt x="61" y="2528"/>
                  <a:pt x="241" y="2739"/>
                </a:cubicBezTo>
                <a:cubicBezTo>
                  <a:pt x="693" y="3220"/>
                  <a:pt x="1325" y="3521"/>
                  <a:pt x="1987" y="3551"/>
                </a:cubicBezTo>
                <a:cubicBezTo>
                  <a:pt x="4816" y="4003"/>
                  <a:pt x="7885" y="3220"/>
                  <a:pt x="10504" y="4244"/>
                </a:cubicBezTo>
                <a:cubicBezTo>
                  <a:pt x="10804" y="4364"/>
                  <a:pt x="11105" y="4514"/>
                  <a:pt x="11406" y="4695"/>
                </a:cubicBezTo>
                <a:cubicBezTo>
                  <a:pt x="12369" y="5237"/>
                  <a:pt x="13242" y="5929"/>
                  <a:pt x="14205" y="6440"/>
                </a:cubicBezTo>
                <a:cubicBezTo>
                  <a:pt x="14958" y="6862"/>
                  <a:pt x="15770" y="7103"/>
                  <a:pt x="16643" y="7163"/>
                </a:cubicBezTo>
                <a:cubicBezTo>
                  <a:pt x="17455" y="7193"/>
                  <a:pt x="18208" y="6651"/>
                  <a:pt x="18358" y="5839"/>
                </a:cubicBezTo>
                <a:cubicBezTo>
                  <a:pt x="18569" y="5116"/>
                  <a:pt x="18900" y="4424"/>
                  <a:pt x="19351" y="3822"/>
                </a:cubicBezTo>
                <a:cubicBezTo>
                  <a:pt x="19983" y="2829"/>
                  <a:pt x="20495" y="1505"/>
                  <a:pt x="19502" y="662"/>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2"/>
          <p:cNvSpPr/>
          <p:nvPr/>
        </p:nvSpPr>
        <p:spPr>
          <a:xfrm>
            <a:off x="6295041" y="4086186"/>
            <a:ext cx="211798" cy="160209"/>
          </a:xfrm>
          <a:custGeom>
            <a:avLst/>
            <a:gdLst/>
            <a:ahLst/>
            <a:cxnLst/>
            <a:rect l="l" t="t" r="r" b="b"/>
            <a:pathLst>
              <a:path w="7766" h="5869" fill="none" extrusionOk="0">
                <a:moveTo>
                  <a:pt x="6772" y="1535"/>
                </a:moveTo>
                <a:cubicBezTo>
                  <a:pt x="4846" y="0"/>
                  <a:pt x="994" y="903"/>
                  <a:pt x="242" y="3311"/>
                </a:cubicBezTo>
                <a:cubicBezTo>
                  <a:pt x="1" y="3882"/>
                  <a:pt x="61" y="4575"/>
                  <a:pt x="422" y="5116"/>
                </a:cubicBezTo>
                <a:cubicBezTo>
                  <a:pt x="844" y="5598"/>
                  <a:pt x="1536" y="5748"/>
                  <a:pt x="2168" y="5808"/>
                </a:cubicBezTo>
                <a:cubicBezTo>
                  <a:pt x="3251" y="5869"/>
                  <a:pt x="4335" y="5778"/>
                  <a:pt x="5388" y="5447"/>
                </a:cubicBezTo>
                <a:cubicBezTo>
                  <a:pt x="6321" y="5176"/>
                  <a:pt x="7314" y="4635"/>
                  <a:pt x="7585" y="3702"/>
                </a:cubicBezTo>
                <a:cubicBezTo>
                  <a:pt x="7765" y="2889"/>
                  <a:pt x="7465" y="2047"/>
                  <a:pt x="6772" y="1535"/>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2"/>
          <p:cNvSpPr/>
          <p:nvPr/>
        </p:nvSpPr>
        <p:spPr>
          <a:xfrm>
            <a:off x="403017" y="2575408"/>
            <a:ext cx="514632" cy="287579"/>
          </a:xfrm>
          <a:custGeom>
            <a:avLst/>
            <a:gdLst/>
            <a:ahLst/>
            <a:cxnLst/>
            <a:rect l="l" t="t" r="r" b="b"/>
            <a:pathLst>
              <a:path w="18870" h="10535" fill="none" extrusionOk="0">
                <a:moveTo>
                  <a:pt x="18750" y="6923"/>
                </a:moveTo>
                <a:cubicBezTo>
                  <a:pt x="18479" y="3582"/>
                  <a:pt x="16312" y="1145"/>
                  <a:pt x="13513" y="1"/>
                </a:cubicBezTo>
                <a:lnTo>
                  <a:pt x="6531" y="1"/>
                </a:lnTo>
                <a:cubicBezTo>
                  <a:pt x="5478" y="543"/>
                  <a:pt x="4485" y="1175"/>
                  <a:pt x="3491" y="1837"/>
                </a:cubicBezTo>
                <a:cubicBezTo>
                  <a:pt x="2528" y="2439"/>
                  <a:pt x="873" y="3161"/>
                  <a:pt x="663" y="4455"/>
                </a:cubicBezTo>
                <a:cubicBezTo>
                  <a:pt x="452" y="5749"/>
                  <a:pt x="0" y="8578"/>
                  <a:pt x="1174" y="8488"/>
                </a:cubicBezTo>
                <a:cubicBezTo>
                  <a:pt x="1957" y="8458"/>
                  <a:pt x="4274" y="5990"/>
                  <a:pt x="5056" y="5779"/>
                </a:cubicBezTo>
                <a:cubicBezTo>
                  <a:pt x="6260" y="5448"/>
                  <a:pt x="7524" y="5418"/>
                  <a:pt x="8758" y="5659"/>
                </a:cubicBezTo>
                <a:cubicBezTo>
                  <a:pt x="10383" y="5960"/>
                  <a:pt x="11888" y="6772"/>
                  <a:pt x="13062" y="7976"/>
                </a:cubicBezTo>
                <a:cubicBezTo>
                  <a:pt x="13573" y="8578"/>
                  <a:pt x="14115" y="9150"/>
                  <a:pt x="14687" y="9722"/>
                </a:cubicBezTo>
                <a:cubicBezTo>
                  <a:pt x="15259" y="10263"/>
                  <a:pt x="16071" y="10534"/>
                  <a:pt x="16884" y="10444"/>
                </a:cubicBezTo>
                <a:cubicBezTo>
                  <a:pt x="18298" y="10143"/>
                  <a:pt x="18870" y="8367"/>
                  <a:pt x="18750" y="6923"/>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2"/>
          <p:cNvSpPr/>
          <p:nvPr/>
        </p:nvSpPr>
        <p:spPr>
          <a:xfrm>
            <a:off x="845" y="8189"/>
            <a:ext cx="2575560" cy="1276677"/>
          </a:xfrm>
          <a:custGeom>
            <a:avLst/>
            <a:gdLst/>
            <a:ahLst/>
            <a:cxnLst/>
            <a:rect l="l" t="t" r="r" b="b"/>
            <a:pathLst>
              <a:path w="94438" h="46769" fill="none" extrusionOk="0">
                <a:moveTo>
                  <a:pt x="0" y="41953"/>
                </a:moveTo>
                <a:cubicBezTo>
                  <a:pt x="1475" y="42796"/>
                  <a:pt x="3040" y="43488"/>
                  <a:pt x="4665" y="43999"/>
                </a:cubicBezTo>
                <a:cubicBezTo>
                  <a:pt x="10834" y="46106"/>
                  <a:pt x="18358" y="46768"/>
                  <a:pt x="23504" y="43097"/>
                </a:cubicBezTo>
                <a:cubicBezTo>
                  <a:pt x="24046" y="42705"/>
                  <a:pt x="24557" y="42284"/>
                  <a:pt x="25009" y="41833"/>
                </a:cubicBezTo>
                <a:cubicBezTo>
                  <a:pt x="27115" y="39726"/>
                  <a:pt x="28349" y="36927"/>
                  <a:pt x="29974" y="34429"/>
                </a:cubicBezTo>
                <a:cubicBezTo>
                  <a:pt x="31600" y="31931"/>
                  <a:pt x="33887" y="29554"/>
                  <a:pt x="36836" y="29163"/>
                </a:cubicBezTo>
                <a:cubicBezTo>
                  <a:pt x="40387" y="28681"/>
                  <a:pt x="43577" y="31179"/>
                  <a:pt x="47038" y="32112"/>
                </a:cubicBezTo>
                <a:cubicBezTo>
                  <a:pt x="47730" y="32323"/>
                  <a:pt x="48483" y="32443"/>
                  <a:pt x="49205" y="32473"/>
                </a:cubicBezTo>
                <a:cubicBezTo>
                  <a:pt x="55074" y="32654"/>
                  <a:pt x="58835" y="26545"/>
                  <a:pt x="63921" y="23505"/>
                </a:cubicBezTo>
                <a:cubicBezTo>
                  <a:pt x="65908" y="22301"/>
                  <a:pt x="68225" y="21699"/>
                  <a:pt x="70542" y="21820"/>
                </a:cubicBezTo>
                <a:cubicBezTo>
                  <a:pt x="72498" y="21910"/>
                  <a:pt x="74424" y="22211"/>
                  <a:pt x="76320" y="22723"/>
                </a:cubicBezTo>
                <a:cubicBezTo>
                  <a:pt x="77404" y="22993"/>
                  <a:pt x="78487" y="23264"/>
                  <a:pt x="79601" y="23505"/>
                </a:cubicBezTo>
                <a:cubicBezTo>
                  <a:pt x="81737" y="23986"/>
                  <a:pt x="83874" y="24348"/>
                  <a:pt x="86011" y="24137"/>
                </a:cubicBezTo>
                <a:cubicBezTo>
                  <a:pt x="86914" y="24047"/>
                  <a:pt x="87787" y="23836"/>
                  <a:pt x="88659" y="23505"/>
                </a:cubicBezTo>
                <a:cubicBezTo>
                  <a:pt x="90946" y="22662"/>
                  <a:pt x="92903" y="21007"/>
                  <a:pt x="93535" y="18690"/>
                </a:cubicBezTo>
                <a:cubicBezTo>
                  <a:pt x="94437" y="15349"/>
                  <a:pt x="92210" y="11798"/>
                  <a:pt x="89201" y="10083"/>
                </a:cubicBezTo>
                <a:cubicBezTo>
                  <a:pt x="86192" y="8397"/>
                  <a:pt x="82580" y="8187"/>
                  <a:pt x="79119" y="8187"/>
                </a:cubicBezTo>
                <a:cubicBezTo>
                  <a:pt x="76260" y="8187"/>
                  <a:pt x="73341" y="8337"/>
                  <a:pt x="70542" y="7826"/>
                </a:cubicBezTo>
                <a:cubicBezTo>
                  <a:pt x="69940" y="7705"/>
                  <a:pt x="69369" y="7555"/>
                  <a:pt x="68827" y="7404"/>
                </a:cubicBezTo>
                <a:cubicBezTo>
                  <a:pt x="64313" y="6050"/>
                  <a:pt x="60731" y="2679"/>
                  <a:pt x="56819"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2"/>
          <p:cNvSpPr/>
          <p:nvPr/>
        </p:nvSpPr>
        <p:spPr>
          <a:xfrm>
            <a:off x="3842519" y="8189"/>
            <a:ext cx="1346907" cy="300709"/>
          </a:xfrm>
          <a:custGeom>
            <a:avLst/>
            <a:gdLst/>
            <a:ahLst/>
            <a:cxnLst/>
            <a:rect l="l" t="t" r="r" b="b"/>
            <a:pathLst>
              <a:path w="49387" h="11016" fill="none" extrusionOk="0">
                <a:moveTo>
                  <a:pt x="1" y="1"/>
                </a:moveTo>
                <a:cubicBezTo>
                  <a:pt x="1144" y="1265"/>
                  <a:pt x="2498" y="2288"/>
                  <a:pt x="4003" y="3041"/>
                </a:cubicBezTo>
                <a:cubicBezTo>
                  <a:pt x="6471" y="4335"/>
                  <a:pt x="9300" y="4816"/>
                  <a:pt x="12069" y="4485"/>
                </a:cubicBezTo>
                <a:cubicBezTo>
                  <a:pt x="14476" y="4154"/>
                  <a:pt x="16733" y="3221"/>
                  <a:pt x="19051" y="2619"/>
                </a:cubicBezTo>
                <a:cubicBezTo>
                  <a:pt x="21368" y="2047"/>
                  <a:pt x="23956" y="1867"/>
                  <a:pt x="26093" y="2980"/>
                </a:cubicBezTo>
                <a:cubicBezTo>
                  <a:pt x="26604" y="3251"/>
                  <a:pt x="27056" y="3552"/>
                  <a:pt x="27507" y="3913"/>
                </a:cubicBezTo>
                <a:cubicBezTo>
                  <a:pt x="28892" y="5117"/>
                  <a:pt x="30005" y="6682"/>
                  <a:pt x="31389" y="7916"/>
                </a:cubicBezTo>
                <a:cubicBezTo>
                  <a:pt x="33436" y="9661"/>
                  <a:pt x="36084" y="10564"/>
                  <a:pt x="38763" y="10835"/>
                </a:cubicBezTo>
                <a:cubicBezTo>
                  <a:pt x="40568" y="11016"/>
                  <a:pt x="42494" y="10865"/>
                  <a:pt x="44059" y="9962"/>
                </a:cubicBezTo>
                <a:cubicBezTo>
                  <a:pt x="47400" y="8006"/>
                  <a:pt x="47851" y="3642"/>
                  <a:pt x="49386"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2"/>
          <p:cNvSpPr/>
          <p:nvPr/>
        </p:nvSpPr>
        <p:spPr>
          <a:xfrm rot="-724145">
            <a:off x="1924296" y="306394"/>
            <a:ext cx="1851662" cy="1527259"/>
          </a:xfrm>
          <a:custGeom>
            <a:avLst/>
            <a:gdLst/>
            <a:ahLst/>
            <a:cxnLst/>
            <a:rect l="l" t="t" r="r" b="b"/>
            <a:pathLst>
              <a:path w="67894" h="55947" fill="none" extrusionOk="0">
                <a:moveTo>
                  <a:pt x="67683" y="10263"/>
                </a:moveTo>
                <a:cubicBezTo>
                  <a:pt x="67202" y="7464"/>
                  <a:pt x="65577" y="4996"/>
                  <a:pt x="63169" y="3492"/>
                </a:cubicBezTo>
                <a:cubicBezTo>
                  <a:pt x="61333" y="2408"/>
                  <a:pt x="59196" y="1927"/>
                  <a:pt x="57090" y="1626"/>
                </a:cubicBezTo>
                <a:lnTo>
                  <a:pt x="56909" y="1596"/>
                </a:lnTo>
                <a:cubicBezTo>
                  <a:pt x="52546" y="904"/>
                  <a:pt x="46707" y="1"/>
                  <a:pt x="42404" y="1144"/>
                </a:cubicBezTo>
                <a:cubicBezTo>
                  <a:pt x="38160" y="2228"/>
                  <a:pt x="38010" y="6652"/>
                  <a:pt x="37137" y="10263"/>
                </a:cubicBezTo>
                <a:cubicBezTo>
                  <a:pt x="36987" y="10955"/>
                  <a:pt x="36776" y="11617"/>
                  <a:pt x="36535" y="12249"/>
                </a:cubicBezTo>
                <a:cubicBezTo>
                  <a:pt x="35843" y="13814"/>
                  <a:pt x="34760" y="15138"/>
                  <a:pt x="33375" y="16131"/>
                </a:cubicBezTo>
                <a:cubicBezTo>
                  <a:pt x="31810" y="17275"/>
                  <a:pt x="29974" y="18088"/>
                  <a:pt x="28078" y="18479"/>
                </a:cubicBezTo>
                <a:cubicBezTo>
                  <a:pt x="24497" y="19231"/>
                  <a:pt x="20796" y="18900"/>
                  <a:pt x="17154" y="18720"/>
                </a:cubicBezTo>
                <a:cubicBezTo>
                  <a:pt x="14746" y="18539"/>
                  <a:pt x="12309" y="18599"/>
                  <a:pt x="9901" y="18960"/>
                </a:cubicBezTo>
                <a:cubicBezTo>
                  <a:pt x="8667" y="19141"/>
                  <a:pt x="7494" y="19472"/>
                  <a:pt x="6380" y="19953"/>
                </a:cubicBezTo>
                <a:cubicBezTo>
                  <a:pt x="3010" y="21368"/>
                  <a:pt x="120" y="24498"/>
                  <a:pt x="30" y="28139"/>
                </a:cubicBezTo>
                <a:cubicBezTo>
                  <a:pt x="0" y="29313"/>
                  <a:pt x="331" y="30607"/>
                  <a:pt x="1264" y="31359"/>
                </a:cubicBezTo>
                <a:cubicBezTo>
                  <a:pt x="2197" y="32082"/>
                  <a:pt x="3551" y="32112"/>
                  <a:pt x="4785" y="32021"/>
                </a:cubicBezTo>
                <a:cubicBezTo>
                  <a:pt x="6501" y="31871"/>
                  <a:pt x="8156" y="31600"/>
                  <a:pt x="9871" y="31359"/>
                </a:cubicBezTo>
                <a:cubicBezTo>
                  <a:pt x="11225" y="31149"/>
                  <a:pt x="12580" y="30968"/>
                  <a:pt x="13934" y="30878"/>
                </a:cubicBezTo>
                <a:cubicBezTo>
                  <a:pt x="17004" y="30727"/>
                  <a:pt x="20224" y="31149"/>
                  <a:pt x="22722" y="32924"/>
                </a:cubicBezTo>
                <a:cubicBezTo>
                  <a:pt x="23083" y="33195"/>
                  <a:pt x="23414" y="33466"/>
                  <a:pt x="23715" y="33797"/>
                </a:cubicBezTo>
                <a:cubicBezTo>
                  <a:pt x="24979" y="35061"/>
                  <a:pt x="25761" y="36807"/>
                  <a:pt x="25430" y="38492"/>
                </a:cubicBezTo>
                <a:cubicBezTo>
                  <a:pt x="25099" y="40207"/>
                  <a:pt x="23775" y="41531"/>
                  <a:pt x="22992" y="43096"/>
                </a:cubicBezTo>
                <a:cubicBezTo>
                  <a:pt x="21428" y="46136"/>
                  <a:pt x="22180" y="50138"/>
                  <a:pt x="24557" y="52606"/>
                </a:cubicBezTo>
                <a:cubicBezTo>
                  <a:pt x="26784" y="54954"/>
                  <a:pt x="30185" y="55947"/>
                  <a:pt x="33375" y="55465"/>
                </a:cubicBezTo>
                <a:cubicBezTo>
                  <a:pt x="33586" y="55435"/>
                  <a:pt x="33796" y="55405"/>
                  <a:pt x="34007" y="55345"/>
                </a:cubicBezTo>
                <a:cubicBezTo>
                  <a:pt x="37378" y="54653"/>
                  <a:pt x="40327" y="52396"/>
                  <a:pt x="42163" y="49506"/>
                </a:cubicBezTo>
                <a:cubicBezTo>
                  <a:pt x="43848" y="46828"/>
                  <a:pt x="44661" y="43728"/>
                  <a:pt x="45443" y="40659"/>
                </a:cubicBezTo>
                <a:cubicBezTo>
                  <a:pt x="46045" y="38371"/>
                  <a:pt x="46617" y="36084"/>
                  <a:pt x="47219" y="33797"/>
                </a:cubicBezTo>
                <a:cubicBezTo>
                  <a:pt x="47700" y="31901"/>
                  <a:pt x="48182" y="30035"/>
                  <a:pt x="48663" y="28139"/>
                </a:cubicBezTo>
                <a:cubicBezTo>
                  <a:pt x="49295" y="25732"/>
                  <a:pt x="50138" y="23023"/>
                  <a:pt x="52365" y="21910"/>
                </a:cubicBezTo>
                <a:cubicBezTo>
                  <a:pt x="53749" y="21248"/>
                  <a:pt x="55344" y="21368"/>
                  <a:pt x="56879" y="21428"/>
                </a:cubicBezTo>
                <a:cubicBezTo>
                  <a:pt x="57481" y="21458"/>
                  <a:pt x="58053" y="21488"/>
                  <a:pt x="58625" y="21458"/>
                </a:cubicBezTo>
                <a:cubicBezTo>
                  <a:pt x="62868" y="21157"/>
                  <a:pt x="66419" y="18238"/>
                  <a:pt x="67533" y="14145"/>
                </a:cubicBezTo>
                <a:cubicBezTo>
                  <a:pt x="67864" y="12881"/>
                  <a:pt x="67894" y="11557"/>
                  <a:pt x="67683" y="10263"/>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2"/>
          <p:cNvSpPr/>
          <p:nvPr/>
        </p:nvSpPr>
        <p:spPr>
          <a:xfrm rot="-724145">
            <a:off x="2014591" y="401039"/>
            <a:ext cx="1669479" cy="1338300"/>
          </a:xfrm>
          <a:custGeom>
            <a:avLst/>
            <a:gdLst/>
            <a:ahLst/>
            <a:cxnLst/>
            <a:rect l="l" t="t" r="r" b="b"/>
            <a:pathLst>
              <a:path w="61214" h="49025" fill="none" extrusionOk="0">
                <a:moveTo>
                  <a:pt x="61003" y="9872"/>
                </a:moveTo>
                <a:cubicBezTo>
                  <a:pt x="60220" y="12490"/>
                  <a:pt x="57933" y="14386"/>
                  <a:pt x="55194" y="14596"/>
                </a:cubicBezTo>
                <a:cubicBezTo>
                  <a:pt x="54683" y="14627"/>
                  <a:pt x="54141" y="14627"/>
                  <a:pt x="53599" y="14566"/>
                </a:cubicBezTo>
                <a:lnTo>
                  <a:pt x="53539" y="14566"/>
                </a:lnTo>
                <a:cubicBezTo>
                  <a:pt x="51824" y="14506"/>
                  <a:pt x="49687" y="14386"/>
                  <a:pt x="47610" y="15409"/>
                </a:cubicBezTo>
                <a:cubicBezTo>
                  <a:pt x="43788" y="17305"/>
                  <a:pt x="42675" y="21548"/>
                  <a:pt x="42103" y="23836"/>
                </a:cubicBezTo>
                <a:lnTo>
                  <a:pt x="40448" y="30336"/>
                </a:lnTo>
                <a:lnTo>
                  <a:pt x="38883" y="36355"/>
                </a:lnTo>
                <a:cubicBezTo>
                  <a:pt x="38191" y="39124"/>
                  <a:pt x="37438" y="41983"/>
                  <a:pt x="36024" y="44210"/>
                </a:cubicBezTo>
                <a:cubicBezTo>
                  <a:pt x="34579" y="46437"/>
                  <a:pt x="32382" y="48062"/>
                  <a:pt x="30095" y="48543"/>
                </a:cubicBezTo>
                <a:lnTo>
                  <a:pt x="30035" y="48543"/>
                </a:lnTo>
                <a:cubicBezTo>
                  <a:pt x="27748" y="49025"/>
                  <a:pt x="25190" y="48333"/>
                  <a:pt x="23715" y="46798"/>
                </a:cubicBezTo>
                <a:cubicBezTo>
                  <a:pt x="22241" y="45233"/>
                  <a:pt x="21849" y="42855"/>
                  <a:pt x="22722" y="41140"/>
                </a:cubicBezTo>
                <a:cubicBezTo>
                  <a:pt x="22933" y="40719"/>
                  <a:pt x="23204" y="40297"/>
                  <a:pt x="23474" y="39906"/>
                </a:cubicBezTo>
                <a:cubicBezTo>
                  <a:pt x="24227" y="38793"/>
                  <a:pt x="25130" y="37438"/>
                  <a:pt x="25461" y="35663"/>
                </a:cubicBezTo>
                <a:cubicBezTo>
                  <a:pt x="25792" y="33827"/>
                  <a:pt x="25491" y="31931"/>
                  <a:pt x="24588" y="30306"/>
                </a:cubicBezTo>
                <a:cubicBezTo>
                  <a:pt x="23836" y="28861"/>
                  <a:pt x="22752" y="27628"/>
                  <a:pt x="21428" y="26695"/>
                </a:cubicBezTo>
                <a:cubicBezTo>
                  <a:pt x="18900" y="24889"/>
                  <a:pt x="15710" y="23986"/>
                  <a:pt x="11888" y="23986"/>
                </a:cubicBezTo>
                <a:cubicBezTo>
                  <a:pt x="11436" y="23986"/>
                  <a:pt x="10955" y="23986"/>
                  <a:pt x="10443" y="24016"/>
                </a:cubicBezTo>
                <a:cubicBezTo>
                  <a:pt x="9119" y="24106"/>
                  <a:pt x="7855" y="24257"/>
                  <a:pt x="6591" y="24437"/>
                </a:cubicBezTo>
                <a:lnTo>
                  <a:pt x="5237" y="24648"/>
                </a:lnTo>
                <a:cubicBezTo>
                  <a:pt x="3853" y="24859"/>
                  <a:pt x="2528" y="25069"/>
                  <a:pt x="1234" y="25160"/>
                </a:cubicBezTo>
                <a:cubicBezTo>
                  <a:pt x="663" y="25190"/>
                  <a:pt x="0" y="24829"/>
                  <a:pt x="91" y="24076"/>
                </a:cubicBezTo>
                <a:cubicBezTo>
                  <a:pt x="482" y="21789"/>
                  <a:pt x="2348" y="20435"/>
                  <a:pt x="4394" y="19562"/>
                </a:cubicBezTo>
                <a:cubicBezTo>
                  <a:pt x="5086" y="19291"/>
                  <a:pt x="5839" y="19051"/>
                  <a:pt x="6591" y="18900"/>
                </a:cubicBezTo>
                <a:cubicBezTo>
                  <a:pt x="8638" y="18479"/>
                  <a:pt x="10985" y="18479"/>
                  <a:pt x="13694" y="18599"/>
                </a:cubicBezTo>
                <a:lnTo>
                  <a:pt x="15078" y="18689"/>
                </a:lnTo>
                <a:cubicBezTo>
                  <a:pt x="18449" y="18870"/>
                  <a:pt x="21909" y="19051"/>
                  <a:pt x="25461" y="18298"/>
                </a:cubicBezTo>
                <a:cubicBezTo>
                  <a:pt x="27086" y="17967"/>
                  <a:pt x="28651" y="17395"/>
                  <a:pt x="30095" y="16643"/>
                </a:cubicBezTo>
                <a:cubicBezTo>
                  <a:pt x="32984" y="15108"/>
                  <a:pt x="35241" y="12791"/>
                  <a:pt x="36355" y="10052"/>
                </a:cubicBezTo>
                <a:cubicBezTo>
                  <a:pt x="36776" y="8999"/>
                  <a:pt x="37077" y="7915"/>
                  <a:pt x="37288" y="6802"/>
                </a:cubicBezTo>
                <a:cubicBezTo>
                  <a:pt x="37378" y="6471"/>
                  <a:pt x="37438" y="6110"/>
                  <a:pt x="37499" y="5749"/>
                </a:cubicBezTo>
                <a:cubicBezTo>
                  <a:pt x="38191" y="2348"/>
                  <a:pt x="38582" y="1295"/>
                  <a:pt x="39936" y="964"/>
                </a:cubicBezTo>
                <a:cubicBezTo>
                  <a:pt x="43608" y="1"/>
                  <a:pt x="49145" y="873"/>
                  <a:pt x="53178" y="1505"/>
                </a:cubicBezTo>
                <a:lnTo>
                  <a:pt x="53238" y="1505"/>
                </a:lnTo>
                <a:lnTo>
                  <a:pt x="53569" y="1565"/>
                </a:lnTo>
                <a:cubicBezTo>
                  <a:pt x="55194" y="1806"/>
                  <a:pt x="56819" y="2167"/>
                  <a:pt x="58083" y="2950"/>
                </a:cubicBezTo>
                <a:cubicBezTo>
                  <a:pt x="59498" y="3823"/>
                  <a:pt x="60491" y="5207"/>
                  <a:pt x="60882" y="6802"/>
                </a:cubicBezTo>
                <a:cubicBezTo>
                  <a:pt x="61183" y="7795"/>
                  <a:pt x="61213" y="8848"/>
                  <a:pt x="61003" y="9872"/>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2"/>
          <p:cNvSpPr/>
          <p:nvPr/>
        </p:nvSpPr>
        <p:spPr>
          <a:xfrm>
            <a:off x="0" y="1072873"/>
            <a:ext cx="1720349" cy="1286531"/>
          </a:xfrm>
          <a:custGeom>
            <a:avLst/>
            <a:gdLst/>
            <a:ahLst/>
            <a:cxnLst/>
            <a:rect l="l" t="t" r="r" b="b"/>
            <a:pathLst>
              <a:path w="63080" h="47130" fill="none" extrusionOk="0">
                <a:moveTo>
                  <a:pt x="31" y="47129"/>
                </a:moveTo>
                <a:cubicBezTo>
                  <a:pt x="2950" y="47009"/>
                  <a:pt x="5839" y="46286"/>
                  <a:pt x="8458" y="44962"/>
                </a:cubicBezTo>
                <a:cubicBezTo>
                  <a:pt x="11979" y="43157"/>
                  <a:pt x="14838" y="40298"/>
                  <a:pt x="17817" y="37709"/>
                </a:cubicBezTo>
                <a:cubicBezTo>
                  <a:pt x="19563" y="36114"/>
                  <a:pt x="21489" y="34760"/>
                  <a:pt x="23535" y="33617"/>
                </a:cubicBezTo>
                <a:cubicBezTo>
                  <a:pt x="24950" y="32834"/>
                  <a:pt x="26484" y="32292"/>
                  <a:pt x="28109" y="32022"/>
                </a:cubicBezTo>
                <a:cubicBezTo>
                  <a:pt x="31992" y="31390"/>
                  <a:pt x="36536" y="33045"/>
                  <a:pt x="38041" y="36716"/>
                </a:cubicBezTo>
                <a:cubicBezTo>
                  <a:pt x="38914" y="38793"/>
                  <a:pt x="38823" y="41441"/>
                  <a:pt x="40599" y="42826"/>
                </a:cubicBezTo>
                <a:cubicBezTo>
                  <a:pt x="42073" y="43969"/>
                  <a:pt x="44240" y="43698"/>
                  <a:pt x="45895" y="42886"/>
                </a:cubicBezTo>
                <a:cubicBezTo>
                  <a:pt x="46287" y="42675"/>
                  <a:pt x="46678" y="42434"/>
                  <a:pt x="47039" y="42194"/>
                </a:cubicBezTo>
                <a:cubicBezTo>
                  <a:pt x="49326" y="40629"/>
                  <a:pt x="50861" y="38161"/>
                  <a:pt x="51252" y="35392"/>
                </a:cubicBezTo>
                <a:cubicBezTo>
                  <a:pt x="51433" y="34128"/>
                  <a:pt x="51343" y="32804"/>
                  <a:pt x="51463" y="31540"/>
                </a:cubicBezTo>
                <a:cubicBezTo>
                  <a:pt x="51493" y="30968"/>
                  <a:pt x="51614" y="30427"/>
                  <a:pt x="51734" y="29885"/>
                </a:cubicBezTo>
                <a:cubicBezTo>
                  <a:pt x="52938" y="25732"/>
                  <a:pt x="57693" y="23896"/>
                  <a:pt x="60702" y="20796"/>
                </a:cubicBezTo>
                <a:cubicBezTo>
                  <a:pt x="61786" y="19653"/>
                  <a:pt x="62688" y="18238"/>
                  <a:pt x="62899" y="16673"/>
                </a:cubicBezTo>
                <a:cubicBezTo>
                  <a:pt x="63080" y="15108"/>
                  <a:pt x="62418" y="13423"/>
                  <a:pt x="61033" y="12671"/>
                </a:cubicBezTo>
                <a:cubicBezTo>
                  <a:pt x="60130" y="12189"/>
                  <a:pt x="59047" y="12159"/>
                  <a:pt x="58024" y="12189"/>
                </a:cubicBezTo>
                <a:cubicBezTo>
                  <a:pt x="54894" y="12370"/>
                  <a:pt x="51794" y="13242"/>
                  <a:pt x="48664" y="13032"/>
                </a:cubicBezTo>
                <a:cubicBezTo>
                  <a:pt x="48123" y="13002"/>
                  <a:pt x="47581" y="12911"/>
                  <a:pt x="47039" y="12791"/>
                </a:cubicBezTo>
                <a:cubicBezTo>
                  <a:pt x="44451" y="12219"/>
                  <a:pt x="42043" y="10654"/>
                  <a:pt x="41351" y="8156"/>
                </a:cubicBezTo>
                <a:cubicBezTo>
                  <a:pt x="41351" y="8096"/>
                  <a:pt x="41351" y="8066"/>
                  <a:pt x="41321" y="8036"/>
                </a:cubicBezTo>
                <a:cubicBezTo>
                  <a:pt x="40900" y="6260"/>
                  <a:pt x="41321" y="4274"/>
                  <a:pt x="40478" y="2649"/>
                </a:cubicBezTo>
                <a:cubicBezTo>
                  <a:pt x="39214" y="272"/>
                  <a:pt x="35723" y="1"/>
                  <a:pt x="33346" y="1235"/>
                </a:cubicBezTo>
                <a:cubicBezTo>
                  <a:pt x="30938" y="2469"/>
                  <a:pt x="29283" y="4756"/>
                  <a:pt x="27417" y="6682"/>
                </a:cubicBezTo>
                <a:cubicBezTo>
                  <a:pt x="26966" y="7163"/>
                  <a:pt x="26514" y="7615"/>
                  <a:pt x="26003" y="8036"/>
                </a:cubicBezTo>
                <a:cubicBezTo>
                  <a:pt x="25220" y="8728"/>
                  <a:pt x="24378" y="9390"/>
                  <a:pt x="23505" y="9992"/>
                </a:cubicBezTo>
                <a:cubicBezTo>
                  <a:pt x="16764" y="14687"/>
                  <a:pt x="7886" y="16282"/>
                  <a:pt x="1" y="13995"/>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2"/>
          <p:cNvSpPr/>
          <p:nvPr/>
        </p:nvSpPr>
        <p:spPr>
          <a:xfrm rot="-1230191">
            <a:off x="4299718" y="343921"/>
            <a:ext cx="1780277" cy="1242939"/>
          </a:xfrm>
          <a:custGeom>
            <a:avLst/>
            <a:gdLst/>
            <a:ahLst/>
            <a:cxnLst/>
            <a:rect l="l" t="t" r="r" b="b"/>
            <a:pathLst>
              <a:path w="65277" h="45535" fill="none" extrusionOk="0">
                <a:moveTo>
                  <a:pt x="60221" y="964"/>
                </a:moveTo>
                <a:cubicBezTo>
                  <a:pt x="57362" y="1"/>
                  <a:pt x="54172" y="814"/>
                  <a:pt x="51493" y="2198"/>
                </a:cubicBezTo>
                <a:cubicBezTo>
                  <a:pt x="48785" y="3582"/>
                  <a:pt x="46437" y="5538"/>
                  <a:pt x="43849" y="7103"/>
                </a:cubicBezTo>
                <a:cubicBezTo>
                  <a:pt x="43367" y="7374"/>
                  <a:pt x="42886" y="7615"/>
                  <a:pt x="42374" y="7856"/>
                </a:cubicBezTo>
                <a:lnTo>
                  <a:pt x="42194" y="7976"/>
                </a:lnTo>
                <a:cubicBezTo>
                  <a:pt x="39997" y="9029"/>
                  <a:pt x="37589" y="9631"/>
                  <a:pt x="35212" y="9240"/>
                </a:cubicBezTo>
                <a:cubicBezTo>
                  <a:pt x="33978" y="8999"/>
                  <a:pt x="32804" y="8578"/>
                  <a:pt x="31721" y="7946"/>
                </a:cubicBezTo>
                <a:cubicBezTo>
                  <a:pt x="30728" y="7434"/>
                  <a:pt x="29795" y="6832"/>
                  <a:pt x="28862" y="6261"/>
                </a:cubicBezTo>
                <a:cubicBezTo>
                  <a:pt x="26845" y="4997"/>
                  <a:pt x="24709" y="3763"/>
                  <a:pt x="22361" y="3612"/>
                </a:cubicBezTo>
                <a:cubicBezTo>
                  <a:pt x="21127" y="3552"/>
                  <a:pt x="19924" y="3853"/>
                  <a:pt x="18870" y="4455"/>
                </a:cubicBezTo>
                <a:cubicBezTo>
                  <a:pt x="17576" y="5147"/>
                  <a:pt x="16764" y="6471"/>
                  <a:pt x="16734" y="7946"/>
                </a:cubicBezTo>
                <a:cubicBezTo>
                  <a:pt x="16673" y="9661"/>
                  <a:pt x="17606" y="11347"/>
                  <a:pt x="18118" y="13032"/>
                </a:cubicBezTo>
                <a:cubicBezTo>
                  <a:pt x="19352" y="17065"/>
                  <a:pt x="17185" y="17937"/>
                  <a:pt x="13965" y="18479"/>
                </a:cubicBezTo>
                <a:cubicBezTo>
                  <a:pt x="10173" y="19111"/>
                  <a:pt x="6261" y="20375"/>
                  <a:pt x="3402" y="23114"/>
                </a:cubicBezTo>
                <a:cubicBezTo>
                  <a:pt x="1175" y="25311"/>
                  <a:pt x="1" y="28350"/>
                  <a:pt x="181" y="31450"/>
                </a:cubicBezTo>
                <a:cubicBezTo>
                  <a:pt x="272" y="33286"/>
                  <a:pt x="1054" y="35031"/>
                  <a:pt x="2378" y="36325"/>
                </a:cubicBezTo>
                <a:cubicBezTo>
                  <a:pt x="4485" y="38312"/>
                  <a:pt x="7615" y="38793"/>
                  <a:pt x="10504" y="38673"/>
                </a:cubicBezTo>
                <a:cubicBezTo>
                  <a:pt x="13303" y="38552"/>
                  <a:pt x="16072" y="37980"/>
                  <a:pt x="18870" y="38041"/>
                </a:cubicBezTo>
                <a:lnTo>
                  <a:pt x="19171" y="38041"/>
                </a:lnTo>
                <a:cubicBezTo>
                  <a:pt x="27327" y="38432"/>
                  <a:pt x="34490" y="44662"/>
                  <a:pt x="42404" y="45414"/>
                </a:cubicBezTo>
                <a:cubicBezTo>
                  <a:pt x="43398" y="45534"/>
                  <a:pt x="44451" y="45534"/>
                  <a:pt x="45474" y="45414"/>
                </a:cubicBezTo>
                <a:cubicBezTo>
                  <a:pt x="52607" y="44692"/>
                  <a:pt x="58054" y="38643"/>
                  <a:pt x="58024" y="31450"/>
                </a:cubicBezTo>
                <a:cubicBezTo>
                  <a:pt x="58054" y="29795"/>
                  <a:pt x="57753" y="28140"/>
                  <a:pt x="57181" y="26575"/>
                </a:cubicBezTo>
                <a:cubicBezTo>
                  <a:pt x="56067" y="23475"/>
                  <a:pt x="53810" y="20345"/>
                  <a:pt x="54864" y="17245"/>
                </a:cubicBezTo>
                <a:cubicBezTo>
                  <a:pt x="56338" y="12942"/>
                  <a:pt x="62989" y="12280"/>
                  <a:pt x="64374" y="7976"/>
                </a:cubicBezTo>
                <a:lnTo>
                  <a:pt x="64374" y="7916"/>
                </a:lnTo>
                <a:cubicBezTo>
                  <a:pt x="65276" y="5087"/>
                  <a:pt x="63080" y="1927"/>
                  <a:pt x="60221" y="964"/>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2"/>
          <p:cNvSpPr/>
          <p:nvPr/>
        </p:nvSpPr>
        <p:spPr>
          <a:xfrm>
            <a:off x="6201859" y="8189"/>
            <a:ext cx="2190636" cy="2505638"/>
          </a:xfrm>
          <a:custGeom>
            <a:avLst/>
            <a:gdLst/>
            <a:ahLst/>
            <a:cxnLst/>
            <a:rect l="l" t="t" r="r" b="b"/>
            <a:pathLst>
              <a:path w="80324" h="91790" fill="none" extrusionOk="0">
                <a:moveTo>
                  <a:pt x="1596" y="1"/>
                </a:moveTo>
                <a:cubicBezTo>
                  <a:pt x="422" y="1385"/>
                  <a:pt x="1" y="3221"/>
                  <a:pt x="452" y="4967"/>
                </a:cubicBezTo>
                <a:cubicBezTo>
                  <a:pt x="1355" y="7916"/>
                  <a:pt x="4364" y="9782"/>
                  <a:pt x="7344" y="10474"/>
                </a:cubicBezTo>
                <a:cubicBezTo>
                  <a:pt x="9300" y="10925"/>
                  <a:pt x="11286" y="11106"/>
                  <a:pt x="13272" y="11046"/>
                </a:cubicBezTo>
                <a:cubicBezTo>
                  <a:pt x="19051" y="10955"/>
                  <a:pt x="24979" y="9782"/>
                  <a:pt x="29855" y="12671"/>
                </a:cubicBezTo>
                <a:cubicBezTo>
                  <a:pt x="33075" y="14537"/>
                  <a:pt x="35091" y="17847"/>
                  <a:pt x="36776" y="21278"/>
                </a:cubicBezTo>
                <a:cubicBezTo>
                  <a:pt x="37168" y="22030"/>
                  <a:pt x="37499" y="22783"/>
                  <a:pt x="37830" y="23535"/>
                </a:cubicBezTo>
                <a:lnTo>
                  <a:pt x="37890" y="23625"/>
                </a:lnTo>
                <a:cubicBezTo>
                  <a:pt x="40207" y="28711"/>
                  <a:pt x="42615" y="34038"/>
                  <a:pt x="42404" y="39636"/>
                </a:cubicBezTo>
                <a:cubicBezTo>
                  <a:pt x="42284" y="42194"/>
                  <a:pt x="41682" y="44692"/>
                  <a:pt x="40629" y="47039"/>
                </a:cubicBezTo>
                <a:cubicBezTo>
                  <a:pt x="39605" y="49356"/>
                  <a:pt x="38311" y="51553"/>
                  <a:pt x="36776" y="53600"/>
                </a:cubicBezTo>
                <a:cubicBezTo>
                  <a:pt x="35663" y="55104"/>
                  <a:pt x="34429" y="56549"/>
                  <a:pt x="33195" y="57933"/>
                </a:cubicBezTo>
                <a:cubicBezTo>
                  <a:pt x="29403" y="62116"/>
                  <a:pt x="25190" y="65999"/>
                  <a:pt x="21940" y="70543"/>
                </a:cubicBezTo>
                <a:cubicBezTo>
                  <a:pt x="21157" y="71626"/>
                  <a:pt x="20435" y="72770"/>
                  <a:pt x="19803" y="73944"/>
                </a:cubicBezTo>
                <a:cubicBezTo>
                  <a:pt x="17666" y="77826"/>
                  <a:pt x="16553" y="82972"/>
                  <a:pt x="19261" y="86493"/>
                </a:cubicBezTo>
                <a:cubicBezTo>
                  <a:pt x="20646" y="88269"/>
                  <a:pt x="22752" y="89292"/>
                  <a:pt x="24859" y="90014"/>
                </a:cubicBezTo>
                <a:cubicBezTo>
                  <a:pt x="28711" y="91308"/>
                  <a:pt x="32744" y="91790"/>
                  <a:pt x="36776" y="91459"/>
                </a:cubicBezTo>
                <a:cubicBezTo>
                  <a:pt x="43608" y="90917"/>
                  <a:pt x="50259" y="88088"/>
                  <a:pt x="55225" y="83363"/>
                </a:cubicBezTo>
                <a:cubicBezTo>
                  <a:pt x="57211" y="81467"/>
                  <a:pt x="58926" y="79301"/>
                  <a:pt x="60281" y="76893"/>
                </a:cubicBezTo>
                <a:cubicBezTo>
                  <a:pt x="61454" y="74877"/>
                  <a:pt x="62387" y="72770"/>
                  <a:pt x="63079" y="70543"/>
                </a:cubicBezTo>
                <a:cubicBezTo>
                  <a:pt x="64825" y="64975"/>
                  <a:pt x="64915" y="59017"/>
                  <a:pt x="63350" y="53389"/>
                </a:cubicBezTo>
                <a:cubicBezTo>
                  <a:pt x="62718" y="51252"/>
                  <a:pt x="61876" y="49176"/>
                  <a:pt x="61424" y="47039"/>
                </a:cubicBezTo>
                <a:cubicBezTo>
                  <a:pt x="61304" y="46467"/>
                  <a:pt x="61213" y="45895"/>
                  <a:pt x="61153" y="45354"/>
                </a:cubicBezTo>
                <a:cubicBezTo>
                  <a:pt x="60521" y="38492"/>
                  <a:pt x="65306" y="32443"/>
                  <a:pt x="69941" y="27387"/>
                </a:cubicBezTo>
                <a:cubicBezTo>
                  <a:pt x="71115" y="26123"/>
                  <a:pt x="72318" y="24859"/>
                  <a:pt x="73462" y="23505"/>
                </a:cubicBezTo>
                <a:cubicBezTo>
                  <a:pt x="76893" y="19502"/>
                  <a:pt x="79842" y="15109"/>
                  <a:pt x="80143" y="9962"/>
                </a:cubicBezTo>
                <a:cubicBezTo>
                  <a:pt x="80324" y="6321"/>
                  <a:pt x="78879" y="2740"/>
                  <a:pt x="76472"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2"/>
          <p:cNvSpPr/>
          <p:nvPr/>
        </p:nvSpPr>
        <p:spPr>
          <a:xfrm>
            <a:off x="7987059" y="514257"/>
            <a:ext cx="1141709" cy="2582862"/>
          </a:xfrm>
          <a:custGeom>
            <a:avLst/>
            <a:gdLst/>
            <a:ahLst/>
            <a:cxnLst/>
            <a:rect l="l" t="t" r="r" b="b"/>
            <a:pathLst>
              <a:path w="41863" h="94619" fill="none" extrusionOk="0">
                <a:moveTo>
                  <a:pt x="41863" y="2588"/>
                </a:moveTo>
                <a:cubicBezTo>
                  <a:pt x="35061" y="121"/>
                  <a:pt x="27598" y="0"/>
                  <a:pt x="20736" y="2318"/>
                </a:cubicBezTo>
                <a:cubicBezTo>
                  <a:pt x="19924" y="2588"/>
                  <a:pt x="19141" y="2889"/>
                  <a:pt x="18359" y="3220"/>
                </a:cubicBezTo>
                <a:cubicBezTo>
                  <a:pt x="11226" y="6350"/>
                  <a:pt x="5448" y="11978"/>
                  <a:pt x="2168" y="19020"/>
                </a:cubicBezTo>
                <a:cubicBezTo>
                  <a:pt x="813" y="21969"/>
                  <a:pt x="1" y="25581"/>
                  <a:pt x="1114" y="28470"/>
                </a:cubicBezTo>
                <a:cubicBezTo>
                  <a:pt x="1325" y="29072"/>
                  <a:pt x="1626" y="29614"/>
                  <a:pt x="2017" y="30125"/>
                </a:cubicBezTo>
                <a:cubicBezTo>
                  <a:pt x="3612" y="32232"/>
                  <a:pt x="6291" y="33195"/>
                  <a:pt x="8126" y="35091"/>
                </a:cubicBezTo>
                <a:cubicBezTo>
                  <a:pt x="10745" y="37829"/>
                  <a:pt x="11196" y="41952"/>
                  <a:pt x="11166" y="45774"/>
                </a:cubicBezTo>
                <a:cubicBezTo>
                  <a:pt x="11136" y="47851"/>
                  <a:pt x="11016" y="49927"/>
                  <a:pt x="10835" y="52004"/>
                </a:cubicBezTo>
                <a:cubicBezTo>
                  <a:pt x="10323" y="57000"/>
                  <a:pt x="9300" y="61965"/>
                  <a:pt x="7735" y="66750"/>
                </a:cubicBezTo>
                <a:cubicBezTo>
                  <a:pt x="6772" y="69670"/>
                  <a:pt x="5629" y="72559"/>
                  <a:pt x="4846" y="75508"/>
                </a:cubicBezTo>
                <a:cubicBezTo>
                  <a:pt x="4635" y="76260"/>
                  <a:pt x="4455" y="77013"/>
                  <a:pt x="4304" y="77795"/>
                </a:cubicBezTo>
                <a:cubicBezTo>
                  <a:pt x="3582" y="81557"/>
                  <a:pt x="3733" y="85680"/>
                  <a:pt x="5659" y="89021"/>
                </a:cubicBezTo>
                <a:cubicBezTo>
                  <a:pt x="7585" y="92331"/>
                  <a:pt x="11617" y="94618"/>
                  <a:pt x="15349" y="93655"/>
                </a:cubicBezTo>
                <a:cubicBezTo>
                  <a:pt x="16433" y="93354"/>
                  <a:pt x="17426" y="92873"/>
                  <a:pt x="18359" y="92241"/>
                </a:cubicBezTo>
                <a:cubicBezTo>
                  <a:pt x="19382" y="91579"/>
                  <a:pt x="20375" y="90826"/>
                  <a:pt x="21368" y="90134"/>
                </a:cubicBezTo>
                <a:cubicBezTo>
                  <a:pt x="23294" y="88810"/>
                  <a:pt x="25732" y="87757"/>
                  <a:pt x="27959" y="88509"/>
                </a:cubicBezTo>
                <a:cubicBezTo>
                  <a:pt x="29674" y="89111"/>
                  <a:pt x="30878" y="90616"/>
                  <a:pt x="32323" y="91729"/>
                </a:cubicBezTo>
                <a:cubicBezTo>
                  <a:pt x="35061" y="93775"/>
                  <a:pt x="38643" y="94287"/>
                  <a:pt x="41833" y="93113"/>
                </a:cubicBezTo>
                <a:lnTo>
                  <a:pt x="41833" y="93113"/>
                </a:ln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2"/>
          <p:cNvSpPr/>
          <p:nvPr/>
        </p:nvSpPr>
        <p:spPr>
          <a:xfrm>
            <a:off x="1923749" y="3318882"/>
            <a:ext cx="3170619" cy="1823773"/>
          </a:xfrm>
          <a:custGeom>
            <a:avLst/>
            <a:gdLst/>
            <a:ahLst/>
            <a:cxnLst/>
            <a:rect l="l" t="t" r="r" b="b"/>
            <a:pathLst>
              <a:path w="116257" h="66811" fill="none" extrusionOk="0">
                <a:moveTo>
                  <a:pt x="116257" y="66811"/>
                </a:moveTo>
                <a:cubicBezTo>
                  <a:pt x="115535" y="61364"/>
                  <a:pt x="113248" y="56278"/>
                  <a:pt x="109726" y="52095"/>
                </a:cubicBezTo>
                <a:cubicBezTo>
                  <a:pt x="107168" y="49055"/>
                  <a:pt x="103918" y="46708"/>
                  <a:pt x="100247" y="45233"/>
                </a:cubicBezTo>
                <a:cubicBezTo>
                  <a:pt x="98381" y="44511"/>
                  <a:pt x="96364" y="43939"/>
                  <a:pt x="94408" y="43307"/>
                </a:cubicBezTo>
                <a:cubicBezTo>
                  <a:pt x="91218" y="42254"/>
                  <a:pt x="88148" y="40990"/>
                  <a:pt x="86192" y="38582"/>
                </a:cubicBezTo>
                <a:cubicBezTo>
                  <a:pt x="85831" y="38131"/>
                  <a:pt x="85530" y="37649"/>
                  <a:pt x="85259" y="37168"/>
                </a:cubicBezTo>
                <a:cubicBezTo>
                  <a:pt x="83694" y="34188"/>
                  <a:pt x="84025" y="30637"/>
                  <a:pt x="83875" y="27297"/>
                </a:cubicBezTo>
                <a:cubicBezTo>
                  <a:pt x="83755" y="24618"/>
                  <a:pt x="83093" y="21639"/>
                  <a:pt x="81257" y="19773"/>
                </a:cubicBezTo>
                <a:cubicBezTo>
                  <a:pt x="80805" y="19322"/>
                  <a:pt x="80294" y="18930"/>
                  <a:pt x="79722" y="18659"/>
                </a:cubicBezTo>
                <a:cubicBezTo>
                  <a:pt x="75509" y="16553"/>
                  <a:pt x="69550" y="20044"/>
                  <a:pt x="66089" y="16854"/>
                </a:cubicBezTo>
                <a:cubicBezTo>
                  <a:pt x="62387" y="13393"/>
                  <a:pt x="65969" y="5899"/>
                  <a:pt x="62688" y="2408"/>
                </a:cubicBezTo>
                <a:cubicBezTo>
                  <a:pt x="62508" y="2228"/>
                  <a:pt x="62297" y="2047"/>
                  <a:pt x="62086" y="1897"/>
                </a:cubicBezTo>
                <a:cubicBezTo>
                  <a:pt x="59528" y="1"/>
                  <a:pt x="55766" y="1566"/>
                  <a:pt x="53690" y="3943"/>
                </a:cubicBezTo>
                <a:cubicBezTo>
                  <a:pt x="51583" y="6351"/>
                  <a:pt x="50410" y="9450"/>
                  <a:pt x="48243" y="11768"/>
                </a:cubicBezTo>
                <a:cubicBezTo>
                  <a:pt x="45835" y="14356"/>
                  <a:pt x="42615" y="15620"/>
                  <a:pt x="39184" y="16523"/>
                </a:cubicBezTo>
                <a:cubicBezTo>
                  <a:pt x="35242" y="17576"/>
                  <a:pt x="30968" y="18178"/>
                  <a:pt x="27237" y="19773"/>
                </a:cubicBezTo>
                <a:cubicBezTo>
                  <a:pt x="26815" y="19953"/>
                  <a:pt x="26394" y="20134"/>
                  <a:pt x="26003" y="20345"/>
                </a:cubicBezTo>
                <a:cubicBezTo>
                  <a:pt x="21248" y="22782"/>
                  <a:pt x="18058" y="26905"/>
                  <a:pt x="15680" y="31690"/>
                </a:cubicBezTo>
                <a:cubicBezTo>
                  <a:pt x="13875" y="35332"/>
                  <a:pt x="12550" y="39334"/>
                  <a:pt x="11347" y="43277"/>
                </a:cubicBezTo>
                <a:cubicBezTo>
                  <a:pt x="10925" y="44661"/>
                  <a:pt x="10534" y="46016"/>
                  <a:pt x="10143" y="47370"/>
                </a:cubicBezTo>
                <a:cubicBezTo>
                  <a:pt x="8126" y="54352"/>
                  <a:pt x="5057" y="61936"/>
                  <a:pt x="1" y="6678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2"/>
          <p:cNvSpPr/>
          <p:nvPr/>
        </p:nvSpPr>
        <p:spPr>
          <a:xfrm>
            <a:off x="845" y="2424261"/>
            <a:ext cx="1495433" cy="2718394"/>
          </a:xfrm>
          <a:custGeom>
            <a:avLst/>
            <a:gdLst/>
            <a:ahLst/>
            <a:cxnLst/>
            <a:rect l="l" t="t" r="r" b="b"/>
            <a:pathLst>
              <a:path w="54833" h="99584" fill="none" extrusionOk="0">
                <a:moveTo>
                  <a:pt x="39364" y="99584"/>
                </a:moveTo>
                <a:cubicBezTo>
                  <a:pt x="41952" y="96665"/>
                  <a:pt x="44480" y="93715"/>
                  <a:pt x="47008" y="90766"/>
                </a:cubicBezTo>
                <a:cubicBezTo>
                  <a:pt x="47520" y="90164"/>
                  <a:pt x="48031" y="89562"/>
                  <a:pt x="48513" y="88961"/>
                </a:cubicBezTo>
                <a:cubicBezTo>
                  <a:pt x="51643" y="85289"/>
                  <a:pt x="54833" y="80534"/>
                  <a:pt x="54562" y="76080"/>
                </a:cubicBezTo>
                <a:cubicBezTo>
                  <a:pt x="54502" y="74846"/>
                  <a:pt x="54171" y="73672"/>
                  <a:pt x="53569" y="72589"/>
                </a:cubicBezTo>
                <a:cubicBezTo>
                  <a:pt x="52154" y="70061"/>
                  <a:pt x="49747" y="68767"/>
                  <a:pt x="47008" y="67774"/>
                </a:cubicBezTo>
                <a:cubicBezTo>
                  <a:pt x="43457" y="66510"/>
                  <a:pt x="39334" y="65818"/>
                  <a:pt x="36234" y="63741"/>
                </a:cubicBezTo>
                <a:cubicBezTo>
                  <a:pt x="32502" y="61243"/>
                  <a:pt x="30667" y="57090"/>
                  <a:pt x="30215" y="52576"/>
                </a:cubicBezTo>
                <a:cubicBezTo>
                  <a:pt x="29884" y="48935"/>
                  <a:pt x="30305" y="45263"/>
                  <a:pt x="31389" y="41772"/>
                </a:cubicBezTo>
                <a:cubicBezTo>
                  <a:pt x="32743" y="37438"/>
                  <a:pt x="34790" y="33285"/>
                  <a:pt x="36535" y="29072"/>
                </a:cubicBezTo>
                <a:cubicBezTo>
                  <a:pt x="37859" y="25822"/>
                  <a:pt x="39033" y="22541"/>
                  <a:pt x="39545" y="19081"/>
                </a:cubicBezTo>
                <a:cubicBezTo>
                  <a:pt x="40237" y="14506"/>
                  <a:pt x="39244" y="9330"/>
                  <a:pt x="36746" y="5538"/>
                </a:cubicBezTo>
                <a:cubicBezTo>
                  <a:pt x="34880" y="2739"/>
                  <a:pt x="32232" y="693"/>
                  <a:pt x="28831" y="241"/>
                </a:cubicBezTo>
                <a:cubicBezTo>
                  <a:pt x="27055" y="1"/>
                  <a:pt x="25219" y="181"/>
                  <a:pt x="23504" y="723"/>
                </a:cubicBezTo>
                <a:cubicBezTo>
                  <a:pt x="20976" y="1475"/>
                  <a:pt x="18569" y="2920"/>
                  <a:pt x="16372" y="4455"/>
                </a:cubicBezTo>
                <a:cubicBezTo>
                  <a:pt x="15860" y="4816"/>
                  <a:pt x="15348" y="5177"/>
                  <a:pt x="14807" y="5538"/>
                </a:cubicBezTo>
                <a:cubicBezTo>
                  <a:pt x="11677" y="7825"/>
                  <a:pt x="8547" y="10203"/>
                  <a:pt x="4845" y="11316"/>
                </a:cubicBezTo>
                <a:cubicBezTo>
                  <a:pt x="3250" y="11737"/>
                  <a:pt x="1625" y="11888"/>
                  <a:pt x="0" y="11677"/>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2"/>
          <p:cNvSpPr/>
          <p:nvPr/>
        </p:nvSpPr>
        <p:spPr>
          <a:xfrm>
            <a:off x="7309918" y="3006708"/>
            <a:ext cx="1818830" cy="1274193"/>
          </a:xfrm>
          <a:custGeom>
            <a:avLst/>
            <a:gdLst/>
            <a:ahLst/>
            <a:cxnLst/>
            <a:rect l="l" t="t" r="r" b="b"/>
            <a:pathLst>
              <a:path w="66691" h="46678" fill="none" extrusionOk="0">
                <a:moveTo>
                  <a:pt x="66691" y="25280"/>
                </a:moveTo>
                <a:cubicBezTo>
                  <a:pt x="62989" y="26303"/>
                  <a:pt x="59077" y="25822"/>
                  <a:pt x="55736" y="23926"/>
                </a:cubicBezTo>
                <a:cubicBezTo>
                  <a:pt x="53509" y="22632"/>
                  <a:pt x="51523" y="20676"/>
                  <a:pt x="48965" y="20375"/>
                </a:cubicBezTo>
                <a:cubicBezTo>
                  <a:pt x="46949" y="20164"/>
                  <a:pt x="45053" y="21007"/>
                  <a:pt x="43157" y="21910"/>
                </a:cubicBezTo>
                <a:cubicBezTo>
                  <a:pt x="42494" y="22241"/>
                  <a:pt x="41802" y="22602"/>
                  <a:pt x="41110" y="22873"/>
                </a:cubicBezTo>
                <a:cubicBezTo>
                  <a:pt x="33857" y="25972"/>
                  <a:pt x="24708" y="23625"/>
                  <a:pt x="19653" y="17636"/>
                </a:cubicBezTo>
                <a:cubicBezTo>
                  <a:pt x="19171" y="17064"/>
                  <a:pt x="18720" y="16463"/>
                  <a:pt x="18328" y="15800"/>
                </a:cubicBezTo>
                <a:cubicBezTo>
                  <a:pt x="16703" y="13272"/>
                  <a:pt x="15740" y="10353"/>
                  <a:pt x="14326" y="7705"/>
                </a:cubicBezTo>
                <a:cubicBezTo>
                  <a:pt x="13844" y="6832"/>
                  <a:pt x="13333" y="6020"/>
                  <a:pt x="12731" y="5207"/>
                </a:cubicBezTo>
                <a:cubicBezTo>
                  <a:pt x="10293" y="2047"/>
                  <a:pt x="5478" y="1"/>
                  <a:pt x="2288" y="2408"/>
                </a:cubicBezTo>
                <a:cubicBezTo>
                  <a:pt x="693" y="3612"/>
                  <a:pt x="1" y="5659"/>
                  <a:pt x="31" y="7705"/>
                </a:cubicBezTo>
                <a:cubicBezTo>
                  <a:pt x="61" y="8818"/>
                  <a:pt x="302" y="9872"/>
                  <a:pt x="693" y="10895"/>
                </a:cubicBezTo>
                <a:cubicBezTo>
                  <a:pt x="1867" y="13784"/>
                  <a:pt x="4154" y="16011"/>
                  <a:pt x="6260" y="18298"/>
                </a:cubicBezTo>
                <a:cubicBezTo>
                  <a:pt x="8337" y="20585"/>
                  <a:pt x="10383" y="23174"/>
                  <a:pt x="10805" y="26243"/>
                </a:cubicBezTo>
                <a:cubicBezTo>
                  <a:pt x="11045" y="27838"/>
                  <a:pt x="10805" y="29554"/>
                  <a:pt x="10654" y="31239"/>
                </a:cubicBezTo>
                <a:cubicBezTo>
                  <a:pt x="10383" y="33737"/>
                  <a:pt x="10143" y="36175"/>
                  <a:pt x="11557" y="38161"/>
                </a:cubicBezTo>
                <a:cubicBezTo>
                  <a:pt x="13272" y="40598"/>
                  <a:pt x="16643" y="41020"/>
                  <a:pt x="19653" y="40478"/>
                </a:cubicBezTo>
                <a:cubicBezTo>
                  <a:pt x="20134" y="40388"/>
                  <a:pt x="20616" y="40267"/>
                  <a:pt x="21067" y="40147"/>
                </a:cubicBezTo>
                <a:cubicBezTo>
                  <a:pt x="24408" y="39184"/>
                  <a:pt x="27598" y="37408"/>
                  <a:pt x="31058" y="37469"/>
                </a:cubicBezTo>
                <a:cubicBezTo>
                  <a:pt x="34941" y="37559"/>
                  <a:pt x="38341" y="39876"/>
                  <a:pt x="41802" y="41652"/>
                </a:cubicBezTo>
                <a:cubicBezTo>
                  <a:pt x="42254" y="41893"/>
                  <a:pt x="42705" y="42103"/>
                  <a:pt x="43187" y="42314"/>
                </a:cubicBezTo>
                <a:cubicBezTo>
                  <a:pt x="50530" y="45654"/>
                  <a:pt x="58716" y="46678"/>
                  <a:pt x="66691" y="45263"/>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2"/>
          <p:cNvSpPr/>
          <p:nvPr/>
        </p:nvSpPr>
        <p:spPr>
          <a:xfrm>
            <a:off x="5443896" y="4029490"/>
            <a:ext cx="3321654" cy="1113165"/>
          </a:xfrm>
          <a:custGeom>
            <a:avLst/>
            <a:gdLst/>
            <a:ahLst/>
            <a:cxnLst/>
            <a:rect l="l" t="t" r="r" b="b"/>
            <a:pathLst>
              <a:path w="121795" h="40779" fill="none" extrusionOk="0">
                <a:moveTo>
                  <a:pt x="121794" y="40779"/>
                </a:moveTo>
                <a:cubicBezTo>
                  <a:pt x="119989" y="36144"/>
                  <a:pt x="117671" y="31720"/>
                  <a:pt x="114933" y="27597"/>
                </a:cubicBezTo>
                <a:cubicBezTo>
                  <a:pt x="113970" y="26123"/>
                  <a:pt x="112886" y="24708"/>
                  <a:pt x="111743" y="23384"/>
                </a:cubicBezTo>
                <a:cubicBezTo>
                  <a:pt x="109034" y="20375"/>
                  <a:pt x="105724" y="17967"/>
                  <a:pt x="101781" y="17546"/>
                </a:cubicBezTo>
                <a:cubicBezTo>
                  <a:pt x="96936" y="17034"/>
                  <a:pt x="92452" y="19652"/>
                  <a:pt x="88239" y="22180"/>
                </a:cubicBezTo>
                <a:lnTo>
                  <a:pt x="86884" y="22993"/>
                </a:lnTo>
                <a:cubicBezTo>
                  <a:pt x="80895" y="26574"/>
                  <a:pt x="74245" y="29614"/>
                  <a:pt x="67263" y="29463"/>
                </a:cubicBezTo>
                <a:cubicBezTo>
                  <a:pt x="66420" y="29463"/>
                  <a:pt x="65547" y="29373"/>
                  <a:pt x="64704" y="29253"/>
                </a:cubicBezTo>
                <a:cubicBezTo>
                  <a:pt x="58595" y="28290"/>
                  <a:pt x="52757" y="24407"/>
                  <a:pt x="51102" y="18539"/>
                </a:cubicBezTo>
                <a:cubicBezTo>
                  <a:pt x="50981" y="18118"/>
                  <a:pt x="50861" y="17696"/>
                  <a:pt x="50801" y="17275"/>
                </a:cubicBezTo>
                <a:cubicBezTo>
                  <a:pt x="50259" y="14657"/>
                  <a:pt x="50169" y="11888"/>
                  <a:pt x="48574" y="9751"/>
                </a:cubicBezTo>
                <a:cubicBezTo>
                  <a:pt x="48032" y="9059"/>
                  <a:pt x="47400" y="8427"/>
                  <a:pt x="46738" y="7855"/>
                </a:cubicBezTo>
                <a:lnTo>
                  <a:pt x="42645" y="4244"/>
                </a:lnTo>
                <a:cubicBezTo>
                  <a:pt x="42164" y="3823"/>
                  <a:pt x="41682" y="3401"/>
                  <a:pt x="41200" y="3010"/>
                </a:cubicBezTo>
                <a:cubicBezTo>
                  <a:pt x="40117" y="2047"/>
                  <a:pt x="38823" y="1355"/>
                  <a:pt x="37439" y="934"/>
                </a:cubicBezTo>
                <a:cubicBezTo>
                  <a:pt x="33556" y="1"/>
                  <a:pt x="29885" y="2709"/>
                  <a:pt x="26273" y="4425"/>
                </a:cubicBezTo>
                <a:cubicBezTo>
                  <a:pt x="21218" y="6862"/>
                  <a:pt x="15500" y="7494"/>
                  <a:pt x="10022" y="6200"/>
                </a:cubicBezTo>
                <a:cubicBezTo>
                  <a:pt x="8156" y="5779"/>
                  <a:pt x="6291" y="5087"/>
                  <a:pt x="4395" y="5237"/>
                </a:cubicBezTo>
                <a:cubicBezTo>
                  <a:pt x="2468" y="5357"/>
                  <a:pt x="452" y="6621"/>
                  <a:pt x="211" y="8517"/>
                </a:cubicBezTo>
                <a:cubicBezTo>
                  <a:pt x="1" y="10353"/>
                  <a:pt x="1566" y="12008"/>
                  <a:pt x="3311" y="12671"/>
                </a:cubicBezTo>
                <a:cubicBezTo>
                  <a:pt x="5057" y="13302"/>
                  <a:pt x="6953" y="13182"/>
                  <a:pt x="8818" y="13272"/>
                </a:cubicBezTo>
                <a:cubicBezTo>
                  <a:pt x="11888" y="13453"/>
                  <a:pt x="14898" y="14175"/>
                  <a:pt x="17696" y="15439"/>
                </a:cubicBezTo>
                <a:cubicBezTo>
                  <a:pt x="18870" y="15951"/>
                  <a:pt x="20014" y="16583"/>
                  <a:pt x="21097" y="17275"/>
                </a:cubicBezTo>
                <a:cubicBezTo>
                  <a:pt x="29163" y="22241"/>
                  <a:pt x="33677" y="31359"/>
                  <a:pt x="32744" y="40779"/>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2"/>
          <p:cNvSpPr/>
          <p:nvPr/>
        </p:nvSpPr>
        <p:spPr>
          <a:xfrm>
            <a:off x="8533697" y="8189"/>
            <a:ext cx="595086" cy="397643"/>
          </a:xfrm>
          <a:custGeom>
            <a:avLst/>
            <a:gdLst/>
            <a:ahLst/>
            <a:cxnLst/>
            <a:rect l="l" t="t" r="r" b="b"/>
            <a:pathLst>
              <a:path w="21820" h="14567" fill="none" extrusionOk="0">
                <a:moveTo>
                  <a:pt x="6622" y="1"/>
                </a:moveTo>
                <a:cubicBezTo>
                  <a:pt x="4726" y="1686"/>
                  <a:pt x="3131" y="3703"/>
                  <a:pt x="1927" y="5930"/>
                </a:cubicBezTo>
                <a:cubicBezTo>
                  <a:pt x="723" y="8127"/>
                  <a:pt x="1" y="11046"/>
                  <a:pt x="1656" y="12912"/>
                </a:cubicBezTo>
                <a:cubicBezTo>
                  <a:pt x="3010" y="14477"/>
                  <a:pt x="5328" y="14567"/>
                  <a:pt x="7374" y="14537"/>
                </a:cubicBezTo>
                <a:cubicBezTo>
                  <a:pt x="12189" y="14446"/>
                  <a:pt x="17005" y="14386"/>
                  <a:pt x="21820" y="14326"/>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2"/>
          <p:cNvSpPr/>
          <p:nvPr/>
        </p:nvSpPr>
        <p:spPr>
          <a:xfrm>
            <a:off x="8755320" y="8189"/>
            <a:ext cx="373470" cy="305650"/>
          </a:xfrm>
          <a:custGeom>
            <a:avLst/>
            <a:gdLst/>
            <a:ahLst/>
            <a:cxnLst/>
            <a:rect l="l" t="t" r="r" b="b"/>
            <a:pathLst>
              <a:path w="13694" h="11197" fill="none" extrusionOk="0">
                <a:moveTo>
                  <a:pt x="4545" y="1"/>
                </a:moveTo>
                <a:cubicBezTo>
                  <a:pt x="4244" y="182"/>
                  <a:pt x="3973" y="362"/>
                  <a:pt x="3672" y="543"/>
                </a:cubicBezTo>
                <a:cubicBezTo>
                  <a:pt x="2167" y="1626"/>
                  <a:pt x="843" y="3131"/>
                  <a:pt x="422" y="4937"/>
                </a:cubicBezTo>
                <a:cubicBezTo>
                  <a:pt x="1" y="6772"/>
                  <a:pt x="602" y="8879"/>
                  <a:pt x="2167" y="9902"/>
                </a:cubicBezTo>
                <a:cubicBezTo>
                  <a:pt x="4124" y="11196"/>
                  <a:pt x="6712" y="10474"/>
                  <a:pt x="8848" y="9541"/>
                </a:cubicBezTo>
                <a:cubicBezTo>
                  <a:pt x="10504" y="8789"/>
                  <a:pt x="12129" y="7976"/>
                  <a:pt x="13694" y="7043"/>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2"/>
          <p:cNvSpPr/>
          <p:nvPr/>
        </p:nvSpPr>
        <p:spPr>
          <a:xfrm>
            <a:off x="7330427" y="2062788"/>
            <a:ext cx="755966" cy="989944"/>
          </a:xfrm>
          <a:custGeom>
            <a:avLst/>
            <a:gdLst/>
            <a:ahLst/>
            <a:cxnLst/>
            <a:rect l="l" t="t" r="r" b="b"/>
            <a:pathLst>
              <a:path w="27719" h="36265" fill="none" extrusionOk="0">
                <a:moveTo>
                  <a:pt x="7254" y="16102"/>
                </a:moveTo>
                <a:cubicBezTo>
                  <a:pt x="5418" y="16433"/>
                  <a:pt x="3582" y="16944"/>
                  <a:pt x="1837" y="17606"/>
                </a:cubicBezTo>
                <a:cubicBezTo>
                  <a:pt x="1205" y="17847"/>
                  <a:pt x="483" y="18238"/>
                  <a:pt x="182" y="18780"/>
                </a:cubicBezTo>
                <a:cubicBezTo>
                  <a:pt x="61" y="18961"/>
                  <a:pt x="1" y="19201"/>
                  <a:pt x="31" y="19412"/>
                </a:cubicBezTo>
                <a:cubicBezTo>
                  <a:pt x="91" y="20014"/>
                  <a:pt x="483" y="20525"/>
                  <a:pt x="1054" y="20706"/>
                </a:cubicBezTo>
                <a:cubicBezTo>
                  <a:pt x="1626" y="20887"/>
                  <a:pt x="2228" y="20917"/>
                  <a:pt x="2800" y="20826"/>
                </a:cubicBezTo>
                <a:cubicBezTo>
                  <a:pt x="5418" y="20556"/>
                  <a:pt x="7916" y="19713"/>
                  <a:pt x="10534" y="19502"/>
                </a:cubicBezTo>
                <a:cubicBezTo>
                  <a:pt x="13152" y="19292"/>
                  <a:pt x="16042" y="19984"/>
                  <a:pt x="17546" y="22120"/>
                </a:cubicBezTo>
                <a:cubicBezTo>
                  <a:pt x="18479" y="23475"/>
                  <a:pt x="18720" y="25160"/>
                  <a:pt x="18780" y="26785"/>
                </a:cubicBezTo>
                <a:cubicBezTo>
                  <a:pt x="18810" y="28139"/>
                  <a:pt x="18750" y="29494"/>
                  <a:pt x="18901" y="30818"/>
                </a:cubicBezTo>
                <a:cubicBezTo>
                  <a:pt x="18931" y="31119"/>
                  <a:pt x="18991" y="31390"/>
                  <a:pt x="19051" y="31661"/>
                </a:cubicBezTo>
                <a:cubicBezTo>
                  <a:pt x="19382" y="33256"/>
                  <a:pt x="20225" y="34851"/>
                  <a:pt x="21699" y="35543"/>
                </a:cubicBezTo>
                <a:cubicBezTo>
                  <a:pt x="23174" y="36265"/>
                  <a:pt x="25281" y="35693"/>
                  <a:pt x="25822" y="34158"/>
                </a:cubicBezTo>
                <a:cubicBezTo>
                  <a:pt x="26274" y="32894"/>
                  <a:pt x="25612" y="31540"/>
                  <a:pt x="25070" y="30306"/>
                </a:cubicBezTo>
                <a:cubicBezTo>
                  <a:pt x="23024" y="25551"/>
                  <a:pt x="22753" y="20194"/>
                  <a:pt x="24348" y="15289"/>
                </a:cubicBezTo>
                <a:cubicBezTo>
                  <a:pt x="25010" y="13212"/>
                  <a:pt x="25973" y="11286"/>
                  <a:pt x="26635" y="9270"/>
                </a:cubicBezTo>
                <a:cubicBezTo>
                  <a:pt x="27327" y="7224"/>
                  <a:pt x="27718" y="4997"/>
                  <a:pt x="27177" y="2920"/>
                </a:cubicBezTo>
                <a:cubicBezTo>
                  <a:pt x="26846" y="1596"/>
                  <a:pt x="25913" y="242"/>
                  <a:pt x="24528" y="121"/>
                </a:cubicBezTo>
                <a:cubicBezTo>
                  <a:pt x="23174" y="1"/>
                  <a:pt x="22000" y="1235"/>
                  <a:pt x="21188" y="2378"/>
                </a:cubicBezTo>
                <a:cubicBezTo>
                  <a:pt x="20345" y="3522"/>
                  <a:pt x="19653" y="4605"/>
                  <a:pt x="18901" y="5749"/>
                </a:cubicBezTo>
                <a:cubicBezTo>
                  <a:pt x="17727" y="7585"/>
                  <a:pt x="16463" y="9330"/>
                  <a:pt x="15048" y="10985"/>
                </a:cubicBezTo>
                <a:cubicBezTo>
                  <a:pt x="12731" y="13634"/>
                  <a:pt x="9722" y="15891"/>
                  <a:pt x="6231" y="16372"/>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2"/>
          <p:cNvSpPr/>
          <p:nvPr/>
        </p:nvSpPr>
        <p:spPr>
          <a:xfrm>
            <a:off x="8211954" y="3037936"/>
            <a:ext cx="916820" cy="354103"/>
          </a:xfrm>
          <a:custGeom>
            <a:avLst/>
            <a:gdLst/>
            <a:ahLst/>
            <a:cxnLst/>
            <a:rect l="l" t="t" r="r" b="b"/>
            <a:pathLst>
              <a:path w="33617" h="12972" fill="none" extrusionOk="0">
                <a:moveTo>
                  <a:pt x="33617" y="4635"/>
                </a:moveTo>
                <a:cubicBezTo>
                  <a:pt x="30667" y="5628"/>
                  <a:pt x="27417" y="5237"/>
                  <a:pt x="24769" y="3582"/>
                </a:cubicBezTo>
                <a:cubicBezTo>
                  <a:pt x="23715" y="2889"/>
                  <a:pt x="22783" y="1987"/>
                  <a:pt x="21729" y="1294"/>
                </a:cubicBezTo>
                <a:cubicBezTo>
                  <a:pt x="20676" y="572"/>
                  <a:pt x="19442" y="0"/>
                  <a:pt x="18178" y="121"/>
                </a:cubicBezTo>
                <a:cubicBezTo>
                  <a:pt x="16583" y="271"/>
                  <a:pt x="15289" y="1385"/>
                  <a:pt x="13935" y="2288"/>
                </a:cubicBezTo>
                <a:cubicBezTo>
                  <a:pt x="10865" y="4394"/>
                  <a:pt x="7133" y="5327"/>
                  <a:pt x="3402" y="4996"/>
                </a:cubicBezTo>
                <a:cubicBezTo>
                  <a:pt x="2739" y="4906"/>
                  <a:pt x="2077" y="4906"/>
                  <a:pt x="1385" y="4996"/>
                </a:cubicBezTo>
                <a:cubicBezTo>
                  <a:pt x="723" y="5116"/>
                  <a:pt x="151" y="5628"/>
                  <a:pt x="1" y="6320"/>
                </a:cubicBezTo>
                <a:cubicBezTo>
                  <a:pt x="1" y="6410"/>
                  <a:pt x="1" y="6501"/>
                  <a:pt x="1" y="6591"/>
                </a:cubicBezTo>
                <a:cubicBezTo>
                  <a:pt x="61" y="7404"/>
                  <a:pt x="904" y="8036"/>
                  <a:pt x="1716" y="8337"/>
                </a:cubicBezTo>
                <a:cubicBezTo>
                  <a:pt x="4334" y="9360"/>
                  <a:pt x="7254" y="8999"/>
                  <a:pt x="10083" y="8547"/>
                </a:cubicBezTo>
                <a:lnTo>
                  <a:pt x="11286" y="8337"/>
                </a:lnTo>
                <a:cubicBezTo>
                  <a:pt x="14476" y="7825"/>
                  <a:pt x="17937" y="7464"/>
                  <a:pt x="20736" y="9089"/>
                </a:cubicBezTo>
                <a:cubicBezTo>
                  <a:pt x="22030" y="9841"/>
                  <a:pt x="23084" y="11015"/>
                  <a:pt x="24408" y="11767"/>
                </a:cubicBezTo>
                <a:cubicBezTo>
                  <a:pt x="26635" y="12971"/>
                  <a:pt x="29343" y="12941"/>
                  <a:pt x="31540" y="11647"/>
                </a:cubicBezTo>
                <a:cubicBezTo>
                  <a:pt x="32293" y="11196"/>
                  <a:pt x="32925" y="10624"/>
                  <a:pt x="33617" y="10112"/>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2"/>
          <p:cNvSpPr/>
          <p:nvPr/>
        </p:nvSpPr>
        <p:spPr>
          <a:xfrm>
            <a:off x="303715" y="2011879"/>
            <a:ext cx="717349" cy="497033"/>
          </a:xfrm>
          <a:custGeom>
            <a:avLst/>
            <a:gdLst/>
            <a:ahLst/>
            <a:cxnLst/>
            <a:rect l="l" t="t" r="r" b="b"/>
            <a:pathLst>
              <a:path w="26303" h="18208" fill="none" extrusionOk="0">
                <a:moveTo>
                  <a:pt x="25791" y="11225"/>
                </a:moveTo>
                <a:lnTo>
                  <a:pt x="23925" y="6440"/>
                </a:lnTo>
                <a:cubicBezTo>
                  <a:pt x="23173" y="4454"/>
                  <a:pt x="22240" y="2317"/>
                  <a:pt x="20314" y="1384"/>
                </a:cubicBezTo>
                <a:cubicBezTo>
                  <a:pt x="17756" y="0"/>
                  <a:pt x="14385" y="1685"/>
                  <a:pt x="12399" y="3431"/>
                </a:cubicBezTo>
                <a:lnTo>
                  <a:pt x="12219" y="3581"/>
                </a:lnTo>
                <a:cubicBezTo>
                  <a:pt x="9269" y="6290"/>
                  <a:pt x="5989" y="8697"/>
                  <a:pt x="2859" y="11195"/>
                </a:cubicBezTo>
                <a:cubicBezTo>
                  <a:pt x="1956" y="11948"/>
                  <a:pt x="993" y="12700"/>
                  <a:pt x="482" y="13753"/>
                </a:cubicBezTo>
                <a:cubicBezTo>
                  <a:pt x="120" y="14506"/>
                  <a:pt x="0" y="15318"/>
                  <a:pt x="150" y="16161"/>
                </a:cubicBezTo>
                <a:cubicBezTo>
                  <a:pt x="331" y="17274"/>
                  <a:pt x="903" y="18207"/>
                  <a:pt x="2618" y="17184"/>
                </a:cubicBezTo>
                <a:cubicBezTo>
                  <a:pt x="5778" y="15288"/>
                  <a:pt x="8938" y="13332"/>
                  <a:pt x="12399" y="12008"/>
                </a:cubicBezTo>
                <a:cubicBezTo>
                  <a:pt x="13151" y="11707"/>
                  <a:pt x="13904" y="11436"/>
                  <a:pt x="14686" y="11165"/>
                </a:cubicBezTo>
                <a:cubicBezTo>
                  <a:pt x="16341" y="10654"/>
                  <a:pt x="18177" y="10202"/>
                  <a:pt x="19712" y="10985"/>
                </a:cubicBezTo>
                <a:cubicBezTo>
                  <a:pt x="20495" y="11346"/>
                  <a:pt x="21127" y="12008"/>
                  <a:pt x="21759" y="12610"/>
                </a:cubicBezTo>
                <a:cubicBezTo>
                  <a:pt x="22511" y="13332"/>
                  <a:pt x="23474" y="13964"/>
                  <a:pt x="24557" y="13874"/>
                </a:cubicBezTo>
                <a:cubicBezTo>
                  <a:pt x="25009" y="13813"/>
                  <a:pt x="25400" y="13633"/>
                  <a:pt x="25701" y="13302"/>
                </a:cubicBezTo>
                <a:cubicBezTo>
                  <a:pt x="26303" y="12610"/>
                  <a:pt x="26032" y="11887"/>
                  <a:pt x="25791" y="11225"/>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2"/>
          <p:cNvSpPr/>
          <p:nvPr/>
        </p:nvSpPr>
        <p:spPr>
          <a:xfrm>
            <a:off x="845" y="2417683"/>
            <a:ext cx="146944" cy="229244"/>
          </a:xfrm>
          <a:custGeom>
            <a:avLst/>
            <a:gdLst/>
            <a:ahLst/>
            <a:cxnLst/>
            <a:rect l="l" t="t" r="r" b="b"/>
            <a:pathLst>
              <a:path w="5388" h="8398" fill="none" extrusionOk="0">
                <a:moveTo>
                  <a:pt x="0" y="8397"/>
                </a:moveTo>
                <a:cubicBezTo>
                  <a:pt x="873" y="8247"/>
                  <a:pt x="1715" y="7916"/>
                  <a:pt x="2498" y="7494"/>
                </a:cubicBezTo>
                <a:cubicBezTo>
                  <a:pt x="3220" y="7043"/>
                  <a:pt x="3852" y="6471"/>
                  <a:pt x="4334" y="5779"/>
                </a:cubicBezTo>
                <a:cubicBezTo>
                  <a:pt x="5026" y="4816"/>
                  <a:pt x="5387" y="3642"/>
                  <a:pt x="5267" y="2469"/>
                </a:cubicBezTo>
                <a:cubicBezTo>
                  <a:pt x="5176" y="1475"/>
                  <a:pt x="4635" y="452"/>
                  <a:pt x="3672" y="121"/>
                </a:cubicBezTo>
                <a:cubicBezTo>
                  <a:pt x="3130" y="1"/>
                  <a:pt x="2588" y="1"/>
                  <a:pt x="2046" y="91"/>
                </a:cubicBezTo>
                <a:lnTo>
                  <a:pt x="0" y="362"/>
                </a:ln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2"/>
          <p:cNvSpPr/>
          <p:nvPr/>
        </p:nvSpPr>
        <p:spPr>
          <a:xfrm>
            <a:off x="508050" y="401550"/>
            <a:ext cx="8127900" cy="4340400"/>
          </a:xfrm>
          <a:prstGeom prst="roundRect">
            <a:avLst>
              <a:gd name="adj" fmla="val 7798"/>
            </a:avLst>
          </a:pr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768"/>
        <p:cNvGrpSpPr/>
        <p:nvPr/>
      </p:nvGrpSpPr>
      <p:grpSpPr>
        <a:xfrm>
          <a:off x="0" y="0"/>
          <a:ext cx="0" cy="0"/>
          <a:chOff x="0" y="0"/>
          <a:chExt cx="0" cy="0"/>
        </a:xfrm>
      </p:grpSpPr>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265889373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177894043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5"/>
        <p:cNvGrpSpPr/>
        <p:nvPr/>
      </p:nvGrpSpPr>
      <p:grpSpPr>
        <a:xfrm>
          <a:off x="0" y="0"/>
          <a:ext cx="0" cy="0"/>
          <a:chOff x="0" y="0"/>
          <a:chExt cx="0" cy="0"/>
        </a:xfrm>
      </p:grpSpPr>
      <p:sp>
        <p:nvSpPr>
          <p:cNvPr id="86" name="Google Shape;86;p6"/>
          <p:cNvSpPr/>
          <p:nvPr/>
        </p:nvSpPr>
        <p:spPr>
          <a:xfrm rot="10800000" flipH="1">
            <a:off x="3749600" y="-26550"/>
            <a:ext cx="5143286" cy="1181691"/>
          </a:xfrm>
          <a:custGeom>
            <a:avLst/>
            <a:gdLst/>
            <a:ahLst/>
            <a:cxnLst/>
            <a:rect l="l" t="t" r="r" b="b"/>
            <a:pathLst>
              <a:path w="214908" h="49376" extrusionOk="0">
                <a:moveTo>
                  <a:pt x="53" y="48211"/>
                </a:moveTo>
                <a:cubicBezTo>
                  <a:pt x="266" y="46227"/>
                  <a:pt x="4871" y="40914"/>
                  <a:pt x="9405" y="37159"/>
                </a:cubicBezTo>
                <a:cubicBezTo>
                  <a:pt x="13939" y="33404"/>
                  <a:pt x="17836" y="28374"/>
                  <a:pt x="27259" y="25682"/>
                </a:cubicBezTo>
                <a:cubicBezTo>
                  <a:pt x="36682" y="22990"/>
                  <a:pt x="54181" y="23627"/>
                  <a:pt x="65941" y="21006"/>
                </a:cubicBezTo>
                <a:cubicBezTo>
                  <a:pt x="77702" y="18385"/>
                  <a:pt x="89745" y="13001"/>
                  <a:pt x="97822" y="9954"/>
                </a:cubicBezTo>
                <a:cubicBezTo>
                  <a:pt x="105899" y="6908"/>
                  <a:pt x="109513" y="4357"/>
                  <a:pt x="114401" y="2727"/>
                </a:cubicBezTo>
                <a:cubicBezTo>
                  <a:pt x="119290" y="1098"/>
                  <a:pt x="120777" y="-177"/>
                  <a:pt x="127153" y="177"/>
                </a:cubicBezTo>
                <a:cubicBezTo>
                  <a:pt x="133529" y="531"/>
                  <a:pt x="146353" y="673"/>
                  <a:pt x="152658" y="4853"/>
                </a:cubicBezTo>
                <a:cubicBezTo>
                  <a:pt x="158963" y="9033"/>
                  <a:pt x="159530" y="19377"/>
                  <a:pt x="164985" y="25257"/>
                </a:cubicBezTo>
                <a:cubicBezTo>
                  <a:pt x="170440" y="31137"/>
                  <a:pt x="177312" y="36664"/>
                  <a:pt x="185389" y="40135"/>
                </a:cubicBezTo>
                <a:cubicBezTo>
                  <a:pt x="193466" y="43607"/>
                  <a:pt x="210186" y="44669"/>
                  <a:pt x="213445" y="46086"/>
                </a:cubicBezTo>
                <a:cubicBezTo>
                  <a:pt x="216704" y="47503"/>
                  <a:pt x="214366" y="48140"/>
                  <a:pt x="204943" y="48636"/>
                </a:cubicBezTo>
                <a:cubicBezTo>
                  <a:pt x="195520" y="49132"/>
                  <a:pt x="174833" y="49061"/>
                  <a:pt x="156909" y="49061"/>
                </a:cubicBezTo>
                <a:cubicBezTo>
                  <a:pt x="138985" y="49061"/>
                  <a:pt x="117659" y="48707"/>
                  <a:pt x="97397" y="48636"/>
                </a:cubicBezTo>
                <a:cubicBezTo>
                  <a:pt x="77135" y="48565"/>
                  <a:pt x="50213" y="48565"/>
                  <a:pt x="35335" y="48636"/>
                </a:cubicBezTo>
                <a:cubicBezTo>
                  <a:pt x="20457" y="48707"/>
                  <a:pt x="14010" y="49132"/>
                  <a:pt x="8130" y="49061"/>
                </a:cubicBezTo>
                <a:cubicBezTo>
                  <a:pt x="2250" y="48990"/>
                  <a:pt x="-159" y="50195"/>
                  <a:pt x="53" y="48211"/>
                </a:cubicBezTo>
                <a:close/>
              </a:path>
            </a:pathLst>
          </a:custGeom>
          <a:solidFill>
            <a:srgbClr val="FF9900">
              <a:alpha val="55310"/>
            </a:srgbClr>
          </a:solidFill>
          <a:ln>
            <a:noFill/>
          </a:ln>
        </p:spPr>
      </p:sp>
      <p:grpSp>
        <p:nvGrpSpPr>
          <p:cNvPr id="87" name="Google Shape;87;p6"/>
          <p:cNvGrpSpPr/>
          <p:nvPr/>
        </p:nvGrpSpPr>
        <p:grpSpPr>
          <a:xfrm rot="10800000" flipH="1">
            <a:off x="3826325" y="23766"/>
            <a:ext cx="4590950" cy="980675"/>
            <a:chOff x="2042025" y="4162825"/>
            <a:chExt cx="4590950" cy="980675"/>
          </a:xfrm>
        </p:grpSpPr>
        <p:sp>
          <p:nvSpPr>
            <p:cNvPr id="88" name="Google Shape;88;p6"/>
            <p:cNvSpPr/>
            <p:nvPr/>
          </p:nvSpPr>
          <p:spPr>
            <a:xfrm>
              <a:off x="4324875" y="4946825"/>
              <a:ext cx="357225" cy="196450"/>
            </a:xfrm>
            <a:custGeom>
              <a:avLst/>
              <a:gdLst/>
              <a:ahLst/>
              <a:cxnLst/>
              <a:rect l="l" t="t" r="r" b="b"/>
              <a:pathLst>
                <a:path w="14289" h="7858" extrusionOk="0">
                  <a:moveTo>
                    <a:pt x="8815" y="1"/>
                  </a:moveTo>
                  <a:cubicBezTo>
                    <a:pt x="5181" y="1"/>
                    <a:pt x="2089" y="4918"/>
                    <a:pt x="161" y="7358"/>
                  </a:cubicBezTo>
                  <a:cubicBezTo>
                    <a:pt x="0" y="7564"/>
                    <a:pt x="187" y="7858"/>
                    <a:pt x="379" y="7858"/>
                  </a:cubicBezTo>
                  <a:cubicBezTo>
                    <a:pt x="441" y="7858"/>
                    <a:pt x="504" y="7827"/>
                    <a:pt x="556" y="7753"/>
                  </a:cubicBezTo>
                  <a:cubicBezTo>
                    <a:pt x="2441" y="5382"/>
                    <a:pt x="4751" y="1795"/>
                    <a:pt x="7790" y="762"/>
                  </a:cubicBezTo>
                  <a:cubicBezTo>
                    <a:pt x="8170" y="633"/>
                    <a:pt x="8525" y="574"/>
                    <a:pt x="8858" y="574"/>
                  </a:cubicBezTo>
                  <a:cubicBezTo>
                    <a:pt x="11839" y="574"/>
                    <a:pt x="13058" y="5307"/>
                    <a:pt x="13687" y="7631"/>
                  </a:cubicBezTo>
                  <a:cubicBezTo>
                    <a:pt x="13736" y="7777"/>
                    <a:pt x="13848" y="7840"/>
                    <a:pt x="13958" y="7840"/>
                  </a:cubicBezTo>
                  <a:cubicBezTo>
                    <a:pt x="14125" y="7840"/>
                    <a:pt x="14289" y="7698"/>
                    <a:pt x="14234" y="7479"/>
                  </a:cubicBezTo>
                  <a:cubicBezTo>
                    <a:pt x="13535" y="4895"/>
                    <a:pt x="12350" y="93"/>
                    <a:pt x="8915" y="2"/>
                  </a:cubicBezTo>
                  <a:cubicBezTo>
                    <a:pt x="8882" y="1"/>
                    <a:pt x="8849" y="1"/>
                    <a:pt x="8815"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6"/>
            <p:cNvSpPr/>
            <p:nvPr/>
          </p:nvSpPr>
          <p:spPr>
            <a:xfrm>
              <a:off x="4051275" y="4774950"/>
              <a:ext cx="785850" cy="368475"/>
            </a:xfrm>
            <a:custGeom>
              <a:avLst/>
              <a:gdLst/>
              <a:ahLst/>
              <a:cxnLst/>
              <a:rect l="l" t="t" r="r" b="b"/>
              <a:pathLst>
                <a:path w="31434" h="14739" extrusionOk="0">
                  <a:moveTo>
                    <a:pt x="21758" y="1"/>
                  </a:moveTo>
                  <a:cubicBezTo>
                    <a:pt x="21274" y="1"/>
                    <a:pt x="20787" y="46"/>
                    <a:pt x="20315" y="129"/>
                  </a:cubicBezTo>
                  <a:cubicBezTo>
                    <a:pt x="16728" y="707"/>
                    <a:pt x="13202" y="2682"/>
                    <a:pt x="10345" y="4871"/>
                  </a:cubicBezTo>
                  <a:cubicBezTo>
                    <a:pt x="6698" y="7637"/>
                    <a:pt x="4084" y="11588"/>
                    <a:pt x="254" y="14202"/>
                  </a:cubicBezTo>
                  <a:cubicBezTo>
                    <a:pt x="0" y="14354"/>
                    <a:pt x="148" y="14739"/>
                    <a:pt x="381" y="14739"/>
                  </a:cubicBezTo>
                  <a:cubicBezTo>
                    <a:pt x="427" y="14739"/>
                    <a:pt x="477" y="14724"/>
                    <a:pt x="527" y="14688"/>
                  </a:cubicBezTo>
                  <a:cubicBezTo>
                    <a:pt x="3992" y="12318"/>
                    <a:pt x="6485" y="9004"/>
                    <a:pt x="9555" y="6239"/>
                  </a:cubicBezTo>
                  <a:cubicBezTo>
                    <a:pt x="12290" y="3807"/>
                    <a:pt x="15543" y="2014"/>
                    <a:pt x="19069" y="980"/>
                  </a:cubicBezTo>
                  <a:cubicBezTo>
                    <a:pt x="19955" y="729"/>
                    <a:pt x="20928" y="535"/>
                    <a:pt x="21883" y="535"/>
                  </a:cubicBezTo>
                  <a:cubicBezTo>
                    <a:pt x="22891" y="535"/>
                    <a:pt x="23879" y="751"/>
                    <a:pt x="24722" y="1345"/>
                  </a:cubicBezTo>
                  <a:cubicBezTo>
                    <a:pt x="26394" y="2500"/>
                    <a:pt x="26181" y="4658"/>
                    <a:pt x="26364" y="6421"/>
                  </a:cubicBezTo>
                  <a:cubicBezTo>
                    <a:pt x="26728" y="9643"/>
                    <a:pt x="28309" y="12591"/>
                    <a:pt x="30801" y="14628"/>
                  </a:cubicBezTo>
                  <a:cubicBezTo>
                    <a:pt x="30862" y="14681"/>
                    <a:pt x="30930" y="14704"/>
                    <a:pt x="30995" y="14704"/>
                  </a:cubicBezTo>
                  <a:cubicBezTo>
                    <a:pt x="31227" y="14704"/>
                    <a:pt x="31433" y="14422"/>
                    <a:pt x="31197" y="14233"/>
                  </a:cubicBezTo>
                  <a:cubicBezTo>
                    <a:pt x="29373" y="12743"/>
                    <a:pt x="28066" y="10737"/>
                    <a:pt x="27367" y="8488"/>
                  </a:cubicBezTo>
                  <a:cubicBezTo>
                    <a:pt x="26850" y="6755"/>
                    <a:pt x="27032" y="4962"/>
                    <a:pt x="26607" y="3229"/>
                  </a:cubicBezTo>
                  <a:cubicBezTo>
                    <a:pt x="26036" y="895"/>
                    <a:pt x="23922" y="1"/>
                    <a:pt x="21758"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6"/>
            <p:cNvSpPr/>
            <p:nvPr/>
          </p:nvSpPr>
          <p:spPr>
            <a:xfrm>
              <a:off x="2675425" y="4577125"/>
              <a:ext cx="2515900" cy="566250"/>
            </a:xfrm>
            <a:custGeom>
              <a:avLst/>
              <a:gdLst/>
              <a:ahLst/>
              <a:cxnLst/>
              <a:rect l="l" t="t" r="r" b="b"/>
              <a:pathLst>
                <a:path w="100636" h="22650" extrusionOk="0">
                  <a:moveTo>
                    <a:pt x="82509" y="0"/>
                  </a:moveTo>
                  <a:cubicBezTo>
                    <a:pt x="79767" y="0"/>
                    <a:pt x="76830" y="928"/>
                    <a:pt x="74589" y="1811"/>
                  </a:cubicBezTo>
                  <a:cubicBezTo>
                    <a:pt x="67051" y="4759"/>
                    <a:pt x="61853" y="10838"/>
                    <a:pt x="54984" y="14881"/>
                  </a:cubicBezTo>
                  <a:cubicBezTo>
                    <a:pt x="47446" y="19349"/>
                    <a:pt x="37871" y="19744"/>
                    <a:pt x="29330" y="19896"/>
                  </a:cubicBezTo>
                  <a:cubicBezTo>
                    <a:pt x="28555" y="19911"/>
                    <a:pt x="27778" y="19917"/>
                    <a:pt x="26999" y="19917"/>
                  </a:cubicBezTo>
                  <a:cubicBezTo>
                    <a:pt x="23929" y="19917"/>
                    <a:pt x="20832" y="19826"/>
                    <a:pt x="17740" y="19826"/>
                  </a:cubicBezTo>
                  <a:cubicBezTo>
                    <a:pt x="11829" y="19826"/>
                    <a:pt x="5938" y="20157"/>
                    <a:pt x="302" y="22085"/>
                  </a:cubicBezTo>
                  <a:cubicBezTo>
                    <a:pt x="1" y="22194"/>
                    <a:pt x="94" y="22649"/>
                    <a:pt x="360" y="22649"/>
                  </a:cubicBezTo>
                  <a:cubicBezTo>
                    <a:pt x="390" y="22649"/>
                    <a:pt x="421" y="22644"/>
                    <a:pt x="454" y="22632"/>
                  </a:cubicBezTo>
                  <a:cubicBezTo>
                    <a:pt x="5960" y="20737"/>
                    <a:pt x="11748" y="20393"/>
                    <a:pt x="17544" y="20393"/>
                  </a:cubicBezTo>
                  <a:cubicBezTo>
                    <a:pt x="20674" y="20393"/>
                    <a:pt x="23807" y="20494"/>
                    <a:pt x="26898" y="20504"/>
                  </a:cubicBezTo>
                  <a:cubicBezTo>
                    <a:pt x="34831" y="20504"/>
                    <a:pt x="43373" y="20231"/>
                    <a:pt x="50880" y="17434"/>
                  </a:cubicBezTo>
                  <a:cubicBezTo>
                    <a:pt x="58722" y="14516"/>
                    <a:pt x="64011" y="7708"/>
                    <a:pt x="71337" y="3878"/>
                  </a:cubicBezTo>
                  <a:cubicBezTo>
                    <a:pt x="74075" y="2453"/>
                    <a:pt x="78547" y="511"/>
                    <a:pt x="82416" y="511"/>
                  </a:cubicBezTo>
                  <a:cubicBezTo>
                    <a:pt x="84904" y="511"/>
                    <a:pt x="87142" y="1314"/>
                    <a:pt x="88510" y="3574"/>
                  </a:cubicBezTo>
                  <a:cubicBezTo>
                    <a:pt x="90820" y="7404"/>
                    <a:pt x="88784" y="12115"/>
                    <a:pt x="91003" y="15945"/>
                  </a:cubicBezTo>
                  <a:cubicBezTo>
                    <a:pt x="92978" y="19349"/>
                    <a:pt x="96687" y="21203"/>
                    <a:pt x="100182" y="22632"/>
                  </a:cubicBezTo>
                  <a:cubicBezTo>
                    <a:pt x="100218" y="22644"/>
                    <a:pt x="100252" y="22649"/>
                    <a:pt x="100283" y="22649"/>
                  </a:cubicBezTo>
                  <a:cubicBezTo>
                    <a:pt x="100567" y="22649"/>
                    <a:pt x="100635" y="22194"/>
                    <a:pt x="100334" y="22085"/>
                  </a:cubicBezTo>
                  <a:cubicBezTo>
                    <a:pt x="95957" y="20291"/>
                    <a:pt x="91033" y="17586"/>
                    <a:pt x="90425" y="12328"/>
                  </a:cubicBezTo>
                  <a:cubicBezTo>
                    <a:pt x="90060" y="9015"/>
                    <a:pt x="90760" y="5519"/>
                    <a:pt x="88571" y="2662"/>
                  </a:cubicBezTo>
                  <a:cubicBezTo>
                    <a:pt x="87069" y="683"/>
                    <a:pt x="84861" y="0"/>
                    <a:pt x="82509"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2222500" y="4384775"/>
              <a:ext cx="3260050" cy="758425"/>
            </a:xfrm>
            <a:custGeom>
              <a:avLst/>
              <a:gdLst/>
              <a:ahLst/>
              <a:cxnLst/>
              <a:rect l="l" t="t" r="r" b="b"/>
              <a:pathLst>
                <a:path w="130402" h="30337" extrusionOk="0">
                  <a:moveTo>
                    <a:pt x="112363" y="1"/>
                  </a:moveTo>
                  <a:cubicBezTo>
                    <a:pt x="110646" y="1"/>
                    <a:pt x="108934" y="129"/>
                    <a:pt x="107235" y="386"/>
                  </a:cubicBezTo>
                  <a:cubicBezTo>
                    <a:pt x="95867" y="2058"/>
                    <a:pt x="85685" y="8016"/>
                    <a:pt x="75441" y="12848"/>
                  </a:cubicBezTo>
                  <a:cubicBezTo>
                    <a:pt x="63709" y="18380"/>
                    <a:pt x="50730" y="19049"/>
                    <a:pt x="37994" y="19627"/>
                  </a:cubicBezTo>
                  <a:cubicBezTo>
                    <a:pt x="31185" y="19961"/>
                    <a:pt x="24285" y="20174"/>
                    <a:pt x="17568" y="21420"/>
                  </a:cubicBezTo>
                  <a:cubicBezTo>
                    <a:pt x="10942" y="22636"/>
                    <a:pt x="5136" y="25250"/>
                    <a:pt x="212" y="29840"/>
                  </a:cubicBezTo>
                  <a:cubicBezTo>
                    <a:pt x="1" y="30027"/>
                    <a:pt x="188" y="30323"/>
                    <a:pt x="410" y="30323"/>
                  </a:cubicBezTo>
                  <a:cubicBezTo>
                    <a:pt x="476" y="30323"/>
                    <a:pt x="545" y="30297"/>
                    <a:pt x="607" y="30235"/>
                  </a:cubicBezTo>
                  <a:cubicBezTo>
                    <a:pt x="10242" y="21268"/>
                    <a:pt x="23495" y="20903"/>
                    <a:pt x="35957" y="20295"/>
                  </a:cubicBezTo>
                  <a:cubicBezTo>
                    <a:pt x="47872" y="19748"/>
                    <a:pt x="60031" y="19444"/>
                    <a:pt x="71338" y="15219"/>
                  </a:cubicBezTo>
                  <a:cubicBezTo>
                    <a:pt x="81946" y="11237"/>
                    <a:pt x="91429" y="4794"/>
                    <a:pt x="102524" y="1936"/>
                  </a:cubicBezTo>
                  <a:cubicBezTo>
                    <a:pt x="105579" y="1132"/>
                    <a:pt x="109213" y="412"/>
                    <a:pt x="112732" y="412"/>
                  </a:cubicBezTo>
                  <a:cubicBezTo>
                    <a:pt x="115199" y="412"/>
                    <a:pt x="117611" y="766"/>
                    <a:pt x="119728" y="1693"/>
                  </a:cubicBezTo>
                  <a:cubicBezTo>
                    <a:pt x="125837" y="4368"/>
                    <a:pt x="117266" y="9991"/>
                    <a:pt x="115229" y="12544"/>
                  </a:cubicBezTo>
                  <a:cubicBezTo>
                    <a:pt x="112524" y="15979"/>
                    <a:pt x="112798" y="20873"/>
                    <a:pt x="115837" y="23973"/>
                  </a:cubicBezTo>
                  <a:cubicBezTo>
                    <a:pt x="119424" y="27803"/>
                    <a:pt x="125077" y="28988"/>
                    <a:pt x="129941" y="30326"/>
                  </a:cubicBezTo>
                  <a:cubicBezTo>
                    <a:pt x="129966" y="30333"/>
                    <a:pt x="129991" y="30336"/>
                    <a:pt x="130014" y="30336"/>
                  </a:cubicBezTo>
                  <a:cubicBezTo>
                    <a:pt x="130296" y="30336"/>
                    <a:pt x="130402" y="29863"/>
                    <a:pt x="130093" y="29779"/>
                  </a:cubicBezTo>
                  <a:cubicBezTo>
                    <a:pt x="125199" y="28441"/>
                    <a:pt x="119363" y="27256"/>
                    <a:pt x="115928" y="23213"/>
                  </a:cubicBezTo>
                  <a:cubicBezTo>
                    <a:pt x="114044" y="21055"/>
                    <a:pt x="113314" y="17864"/>
                    <a:pt x="114348" y="15128"/>
                  </a:cubicBezTo>
                  <a:cubicBezTo>
                    <a:pt x="115260" y="12788"/>
                    <a:pt x="117357" y="11116"/>
                    <a:pt x="119150" y="9444"/>
                  </a:cubicBezTo>
                  <a:cubicBezTo>
                    <a:pt x="121156" y="7590"/>
                    <a:pt x="124318" y="4186"/>
                    <a:pt x="121156" y="1815"/>
                  </a:cubicBezTo>
                  <a:cubicBezTo>
                    <a:pt x="119485" y="569"/>
                    <a:pt x="117144" y="295"/>
                    <a:pt x="115138" y="113"/>
                  </a:cubicBezTo>
                  <a:cubicBezTo>
                    <a:pt x="114213" y="38"/>
                    <a:pt x="113287" y="1"/>
                    <a:pt x="112363"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6"/>
            <p:cNvSpPr/>
            <p:nvPr/>
          </p:nvSpPr>
          <p:spPr>
            <a:xfrm>
              <a:off x="2042025" y="4162825"/>
              <a:ext cx="4590950" cy="980675"/>
            </a:xfrm>
            <a:custGeom>
              <a:avLst/>
              <a:gdLst/>
              <a:ahLst/>
              <a:cxnLst/>
              <a:rect l="l" t="t" r="r" b="b"/>
              <a:pathLst>
                <a:path w="183638" h="39227" extrusionOk="0">
                  <a:moveTo>
                    <a:pt x="121144" y="1"/>
                  </a:moveTo>
                  <a:cubicBezTo>
                    <a:pt x="114845" y="1"/>
                    <a:pt x="108443" y="1198"/>
                    <a:pt x="102721" y="3580"/>
                  </a:cubicBezTo>
                  <a:cubicBezTo>
                    <a:pt x="94150" y="7137"/>
                    <a:pt x="86034" y="11513"/>
                    <a:pt x="77189" y="14371"/>
                  </a:cubicBezTo>
                  <a:cubicBezTo>
                    <a:pt x="68739" y="17045"/>
                    <a:pt x="60015" y="18839"/>
                    <a:pt x="51201" y="19690"/>
                  </a:cubicBezTo>
                  <a:cubicBezTo>
                    <a:pt x="42143" y="20632"/>
                    <a:pt x="32903" y="20723"/>
                    <a:pt x="24118" y="23398"/>
                  </a:cubicBezTo>
                  <a:cubicBezTo>
                    <a:pt x="14726" y="26255"/>
                    <a:pt x="7856" y="32821"/>
                    <a:pt x="227" y="38687"/>
                  </a:cubicBezTo>
                  <a:cubicBezTo>
                    <a:pt x="1" y="38863"/>
                    <a:pt x="149" y="39226"/>
                    <a:pt x="379" y="39226"/>
                  </a:cubicBezTo>
                  <a:cubicBezTo>
                    <a:pt x="427" y="39226"/>
                    <a:pt x="479" y="39210"/>
                    <a:pt x="531" y="39173"/>
                  </a:cubicBezTo>
                  <a:cubicBezTo>
                    <a:pt x="7552" y="33763"/>
                    <a:pt x="13966" y="27502"/>
                    <a:pt x="22477" y="24523"/>
                  </a:cubicBezTo>
                  <a:cubicBezTo>
                    <a:pt x="30288" y="21787"/>
                    <a:pt x="38617" y="21331"/>
                    <a:pt x="46793" y="20663"/>
                  </a:cubicBezTo>
                  <a:cubicBezTo>
                    <a:pt x="55031" y="19994"/>
                    <a:pt x="63207" y="18808"/>
                    <a:pt x="71201" y="16711"/>
                  </a:cubicBezTo>
                  <a:cubicBezTo>
                    <a:pt x="79742" y="14462"/>
                    <a:pt x="87858" y="11118"/>
                    <a:pt x="95822" y="7349"/>
                  </a:cubicBezTo>
                  <a:cubicBezTo>
                    <a:pt x="100016" y="5343"/>
                    <a:pt x="104302" y="3216"/>
                    <a:pt x="108831" y="2060"/>
                  </a:cubicBezTo>
                  <a:cubicBezTo>
                    <a:pt x="113040" y="1001"/>
                    <a:pt x="117385" y="751"/>
                    <a:pt x="121712" y="751"/>
                  </a:cubicBezTo>
                  <a:cubicBezTo>
                    <a:pt x="121978" y="751"/>
                    <a:pt x="122243" y="752"/>
                    <a:pt x="122509" y="753"/>
                  </a:cubicBezTo>
                  <a:cubicBezTo>
                    <a:pt x="122566" y="753"/>
                    <a:pt x="122623" y="753"/>
                    <a:pt x="122681" y="753"/>
                  </a:cubicBezTo>
                  <a:cubicBezTo>
                    <a:pt x="128336" y="753"/>
                    <a:pt x="133927" y="2241"/>
                    <a:pt x="138862" y="5070"/>
                  </a:cubicBezTo>
                  <a:cubicBezTo>
                    <a:pt x="143360" y="7623"/>
                    <a:pt x="148528" y="11878"/>
                    <a:pt x="148315" y="17623"/>
                  </a:cubicBezTo>
                  <a:cubicBezTo>
                    <a:pt x="148285" y="19082"/>
                    <a:pt x="147889" y="20784"/>
                    <a:pt x="147038" y="21970"/>
                  </a:cubicBezTo>
                  <a:cubicBezTo>
                    <a:pt x="146005" y="23429"/>
                    <a:pt x="144455" y="23733"/>
                    <a:pt x="142844" y="24067"/>
                  </a:cubicBezTo>
                  <a:cubicBezTo>
                    <a:pt x="140898" y="24462"/>
                    <a:pt x="138558" y="25313"/>
                    <a:pt x="138193" y="27593"/>
                  </a:cubicBezTo>
                  <a:cubicBezTo>
                    <a:pt x="137768" y="30146"/>
                    <a:pt x="140746" y="31909"/>
                    <a:pt x="142631" y="32851"/>
                  </a:cubicBezTo>
                  <a:cubicBezTo>
                    <a:pt x="146006" y="34553"/>
                    <a:pt x="149693" y="34980"/>
                    <a:pt x="153391" y="34980"/>
                  </a:cubicBezTo>
                  <a:cubicBezTo>
                    <a:pt x="153523" y="34980"/>
                    <a:pt x="153654" y="34980"/>
                    <a:pt x="153786" y="34979"/>
                  </a:cubicBezTo>
                  <a:cubicBezTo>
                    <a:pt x="155778" y="34967"/>
                    <a:pt x="157734" y="34915"/>
                    <a:pt x="159681" y="34915"/>
                  </a:cubicBezTo>
                  <a:cubicBezTo>
                    <a:pt x="162577" y="34915"/>
                    <a:pt x="165449" y="35029"/>
                    <a:pt x="168376" y="35556"/>
                  </a:cubicBezTo>
                  <a:cubicBezTo>
                    <a:pt x="173361" y="36529"/>
                    <a:pt x="178285" y="37745"/>
                    <a:pt x="183148" y="39204"/>
                  </a:cubicBezTo>
                  <a:cubicBezTo>
                    <a:pt x="183176" y="39211"/>
                    <a:pt x="183203" y="39214"/>
                    <a:pt x="183228" y="39214"/>
                  </a:cubicBezTo>
                  <a:cubicBezTo>
                    <a:pt x="183533" y="39214"/>
                    <a:pt x="183637" y="38741"/>
                    <a:pt x="183300" y="38657"/>
                  </a:cubicBezTo>
                  <a:cubicBezTo>
                    <a:pt x="175461" y="36351"/>
                    <a:pt x="167595" y="34291"/>
                    <a:pt x="159390" y="34291"/>
                  </a:cubicBezTo>
                  <a:cubicBezTo>
                    <a:pt x="158942" y="34291"/>
                    <a:pt x="158492" y="34298"/>
                    <a:pt x="158042" y="34310"/>
                  </a:cubicBezTo>
                  <a:cubicBezTo>
                    <a:pt x="156500" y="34353"/>
                    <a:pt x="154932" y="34418"/>
                    <a:pt x="153366" y="34418"/>
                  </a:cubicBezTo>
                  <a:cubicBezTo>
                    <a:pt x="150454" y="34418"/>
                    <a:pt x="147547" y="34193"/>
                    <a:pt x="144819" y="33186"/>
                  </a:cubicBezTo>
                  <a:cubicBezTo>
                    <a:pt x="142236" y="32243"/>
                    <a:pt x="136339" y="29234"/>
                    <a:pt x="139743" y="25951"/>
                  </a:cubicBezTo>
                  <a:cubicBezTo>
                    <a:pt x="141628" y="24158"/>
                    <a:pt x="144637" y="24888"/>
                    <a:pt x="146613" y="23246"/>
                  </a:cubicBezTo>
                  <a:cubicBezTo>
                    <a:pt x="148376" y="21787"/>
                    <a:pt x="148984" y="19052"/>
                    <a:pt x="148893" y="16863"/>
                  </a:cubicBezTo>
                  <a:cubicBezTo>
                    <a:pt x="148649" y="12000"/>
                    <a:pt x="144819" y="8231"/>
                    <a:pt x="141020" y="5708"/>
                  </a:cubicBezTo>
                  <a:cubicBezTo>
                    <a:pt x="136825" y="2942"/>
                    <a:pt x="131810" y="905"/>
                    <a:pt x="126795" y="328"/>
                  </a:cubicBezTo>
                  <a:cubicBezTo>
                    <a:pt x="124935" y="110"/>
                    <a:pt x="123045" y="1"/>
                    <a:pt x="121144"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 name="Google Shape;93;p6"/>
          <p:cNvSpPr/>
          <p:nvPr/>
        </p:nvSpPr>
        <p:spPr>
          <a:xfrm>
            <a:off x="0" y="174000"/>
            <a:ext cx="9144000" cy="4969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 name="Google Shape;94;p6"/>
          <p:cNvCxnSpPr/>
          <p:nvPr/>
        </p:nvCxnSpPr>
        <p:spPr>
          <a:xfrm>
            <a:off x="0" y="174000"/>
            <a:ext cx="9144000" cy="0"/>
          </a:xfrm>
          <a:prstGeom prst="straightConnector1">
            <a:avLst/>
          </a:prstGeom>
          <a:noFill/>
          <a:ln w="19050" cap="flat" cmpd="sng">
            <a:solidFill>
              <a:schemeClr val="accent1"/>
            </a:solidFill>
            <a:prstDash val="solid"/>
            <a:round/>
            <a:headEnd type="none" w="med" len="med"/>
            <a:tailEnd type="none" w="med" len="med"/>
          </a:ln>
        </p:spPr>
      </p:cxnSp>
      <p:sp>
        <p:nvSpPr>
          <p:cNvPr id="95" name="Google Shape;95;p6"/>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lvl1pPr lvl="0" algn="ctr">
              <a:spcBef>
                <a:spcPts val="0"/>
              </a:spcBef>
              <a:spcAft>
                <a:spcPts val="0"/>
              </a:spcAft>
              <a:buSzPts val="4200"/>
              <a:buNone/>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96"/>
        <p:cNvGrpSpPr/>
        <p:nvPr/>
      </p:nvGrpSpPr>
      <p:grpSpPr>
        <a:xfrm>
          <a:off x="0" y="0"/>
          <a:ext cx="0" cy="0"/>
          <a:chOff x="0" y="0"/>
          <a:chExt cx="0" cy="0"/>
        </a:xfrm>
      </p:grpSpPr>
      <p:sp>
        <p:nvSpPr>
          <p:cNvPr id="97" name="Google Shape;97;p7"/>
          <p:cNvSpPr/>
          <p:nvPr/>
        </p:nvSpPr>
        <p:spPr>
          <a:xfrm>
            <a:off x="-11225" y="0"/>
            <a:ext cx="58986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 name="Google Shape;98;p7"/>
          <p:cNvGrpSpPr/>
          <p:nvPr/>
        </p:nvGrpSpPr>
        <p:grpSpPr>
          <a:xfrm>
            <a:off x="5887408" y="10646"/>
            <a:ext cx="3256631" cy="5142289"/>
            <a:chOff x="234800" y="470750"/>
            <a:chExt cx="3017075" cy="4764025"/>
          </a:xfrm>
        </p:grpSpPr>
        <p:sp>
          <p:nvSpPr>
            <p:cNvPr id="99" name="Google Shape;99;p7"/>
            <p:cNvSpPr/>
            <p:nvPr/>
          </p:nvSpPr>
          <p:spPr>
            <a:xfrm flipH="1">
              <a:off x="669450" y="1887150"/>
              <a:ext cx="1965125" cy="2597450"/>
            </a:xfrm>
            <a:custGeom>
              <a:avLst/>
              <a:gdLst/>
              <a:ahLst/>
              <a:cxnLst/>
              <a:rect l="l" t="t" r="r" b="b"/>
              <a:pathLst>
                <a:path w="78605" h="103898" extrusionOk="0">
                  <a:moveTo>
                    <a:pt x="56514" y="553"/>
                  </a:moveTo>
                  <a:cubicBezTo>
                    <a:pt x="59559" y="553"/>
                    <a:pt x="62620" y="1296"/>
                    <a:pt x="65321" y="2704"/>
                  </a:cubicBezTo>
                  <a:cubicBezTo>
                    <a:pt x="67692" y="3980"/>
                    <a:pt x="69820" y="5713"/>
                    <a:pt x="71522" y="7840"/>
                  </a:cubicBezTo>
                  <a:cubicBezTo>
                    <a:pt x="78604" y="16838"/>
                    <a:pt x="75504" y="29330"/>
                    <a:pt x="65625" y="34710"/>
                  </a:cubicBezTo>
                  <a:cubicBezTo>
                    <a:pt x="61096" y="37172"/>
                    <a:pt x="55959" y="38175"/>
                    <a:pt x="51217" y="40151"/>
                  </a:cubicBezTo>
                  <a:cubicBezTo>
                    <a:pt x="46901" y="41944"/>
                    <a:pt x="43193" y="44923"/>
                    <a:pt x="40549" y="48783"/>
                  </a:cubicBezTo>
                  <a:cubicBezTo>
                    <a:pt x="38239" y="52005"/>
                    <a:pt x="37235" y="55987"/>
                    <a:pt x="37752" y="59908"/>
                  </a:cubicBezTo>
                  <a:cubicBezTo>
                    <a:pt x="38330" y="64559"/>
                    <a:pt x="40366" y="68875"/>
                    <a:pt x="41400" y="73434"/>
                  </a:cubicBezTo>
                  <a:cubicBezTo>
                    <a:pt x="43436" y="82674"/>
                    <a:pt x="42312" y="92796"/>
                    <a:pt x="34500" y="99088"/>
                  </a:cubicBezTo>
                  <a:cubicBezTo>
                    <a:pt x="31053" y="101862"/>
                    <a:pt x="27192" y="103215"/>
                    <a:pt x="23154" y="103215"/>
                  </a:cubicBezTo>
                  <a:cubicBezTo>
                    <a:pt x="20997" y="103215"/>
                    <a:pt x="18789" y="102829"/>
                    <a:pt x="16566" y="102067"/>
                  </a:cubicBezTo>
                  <a:cubicBezTo>
                    <a:pt x="13588" y="101003"/>
                    <a:pt x="10761" y="99574"/>
                    <a:pt x="8116" y="97872"/>
                  </a:cubicBezTo>
                  <a:cubicBezTo>
                    <a:pt x="5746" y="96383"/>
                    <a:pt x="3223" y="94681"/>
                    <a:pt x="1976" y="92067"/>
                  </a:cubicBezTo>
                  <a:cubicBezTo>
                    <a:pt x="1" y="87963"/>
                    <a:pt x="2524" y="83525"/>
                    <a:pt x="4530" y="79969"/>
                  </a:cubicBezTo>
                  <a:cubicBezTo>
                    <a:pt x="6779" y="75957"/>
                    <a:pt x="9089" y="72036"/>
                    <a:pt x="9575" y="67385"/>
                  </a:cubicBezTo>
                  <a:cubicBezTo>
                    <a:pt x="10183" y="61337"/>
                    <a:pt x="8542" y="55106"/>
                    <a:pt x="10548" y="49239"/>
                  </a:cubicBezTo>
                  <a:cubicBezTo>
                    <a:pt x="12037" y="44801"/>
                    <a:pt x="15320" y="41397"/>
                    <a:pt x="18816" y="38479"/>
                  </a:cubicBezTo>
                  <a:cubicBezTo>
                    <a:pt x="24864" y="33403"/>
                    <a:pt x="31491" y="29239"/>
                    <a:pt x="34925" y="21853"/>
                  </a:cubicBezTo>
                  <a:cubicBezTo>
                    <a:pt x="37965" y="15257"/>
                    <a:pt x="40640" y="7719"/>
                    <a:pt x="46901" y="3433"/>
                  </a:cubicBezTo>
                  <a:cubicBezTo>
                    <a:pt x="49738" y="1477"/>
                    <a:pt x="53117" y="553"/>
                    <a:pt x="56514" y="553"/>
                  </a:cubicBezTo>
                  <a:close/>
                  <a:moveTo>
                    <a:pt x="56453" y="1"/>
                  </a:moveTo>
                  <a:cubicBezTo>
                    <a:pt x="55506" y="1"/>
                    <a:pt x="54549" y="70"/>
                    <a:pt x="53588" y="211"/>
                  </a:cubicBezTo>
                  <a:cubicBezTo>
                    <a:pt x="45321" y="1397"/>
                    <a:pt x="40457" y="8509"/>
                    <a:pt x="37144" y="15500"/>
                  </a:cubicBezTo>
                  <a:cubicBezTo>
                    <a:pt x="35746" y="18448"/>
                    <a:pt x="34621" y="21640"/>
                    <a:pt x="32950" y="24436"/>
                  </a:cubicBezTo>
                  <a:cubicBezTo>
                    <a:pt x="30427" y="28631"/>
                    <a:pt x="26475" y="31731"/>
                    <a:pt x="22676" y="34680"/>
                  </a:cubicBezTo>
                  <a:cubicBezTo>
                    <a:pt x="19089" y="37476"/>
                    <a:pt x="15381" y="40242"/>
                    <a:pt x="12676" y="43950"/>
                  </a:cubicBezTo>
                  <a:cubicBezTo>
                    <a:pt x="9393" y="48479"/>
                    <a:pt x="8815" y="53616"/>
                    <a:pt x="8998" y="59087"/>
                  </a:cubicBezTo>
                  <a:cubicBezTo>
                    <a:pt x="9119" y="62461"/>
                    <a:pt x="9393" y="65896"/>
                    <a:pt x="8724" y="69239"/>
                  </a:cubicBezTo>
                  <a:cubicBezTo>
                    <a:pt x="8208" y="71945"/>
                    <a:pt x="6931" y="74437"/>
                    <a:pt x="5624" y="76838"/>
                  </a:cubicBezTo>
                  <a:cubicBezTo>
                    <a:pt x="3679" y="80364"/>
                    <a:pt x="973" y="84133"/>
                    <a:pt x="700" y="88267"/>
                  </a:cubicBezTo>
                  <a:cubicBezTo>
                    <a:pt x="365" y="93039"/>
                    <a:pt x="4195" y="96079"/>
                    <a:pt x="7843" y="98358"/>
                  </a:cubicBezTo>
                  <a:cubicBezTo>
                    <a:pt x="12482" y="101261"/>
                    <a:pt x="17840" y="103897"/>
                    <a:pt x="23443" y="103897"/>
                  </a:cubicBezTo>
                  <a:cubicBezTo>
                    <a:pt x="23825" y="103897"/>
                    <a:pt x="24207" y="103885"/>
                    <a:pt x="24591" y="103860"/>
                  </a:cubicBezTo>
                  <a:cubicBezTo>
                    <a:pt x="34348" y="103191"/>
                    <a:pt x="41612" y="94255"/>
                    <a:pt x="42707" y="85015"/>
                  </a:cubicBezTo>
                  <a:cubicBezTo>
                    <a:pt x="43284" y="80243"/>
                    <a:pt x="42585" y="75379"/>
                    <a:pt x="41308" y="70759"/>
                  </a:cubicBezTo>
                  <a:cubicBezTo>
                    <a:pt x="39941" y="65835"/>
                    <a:pt x="37539" y="60911"/>
                    <a:pt x="38299" y="55653"/>
                  </a:cubicBezTo>
                  <a:cubicBezTo>
                    <a:pt x="39090" y="50121"/>
                    <a:pt x="43527" y="44984"/>
                    <a:pt x="48239" y="42248"/>
                  </a:cubicBezTo>
                  <a:cubicBezTo>
                    <a:pt x="52920" y="39543"/>
                    <a:pt x="58391" y="38540"/>
                    <a:pt x="63345" y="36412"/>
                  </a:cubicBezTo>
                  <a:cubicBezTo>
                    <a:pt x="67874" y="34467"/>
                    <a:pt x="71826" y="31519"/>
                    <a:pt x="74075" y="27050"/>
                  </a:cubicBezTo>
                  <a:cubicBezTo>
                    <a:pt x="76203" y="22917"/>
                    <a:pt x="76628" y="18114"/>
                    <a:pt x="75291" y="13676"/>
                  </a:cubicBezTo>
                  <a:cubicBezTo>
                    <a:pt x="74564" y="11406"/>
                    <a:pt x="73446" y="9316"/>
                    <a:pt x="71935" y="7467"/>
                  </a:cubicBezTo>
                  <a:lnTo>
                    <a:pt x="71935" y="7467"/>
                  </a:lnTo>
                  <a:cubicBezTo>
                    <a:pt x="71929" y="7460"/>
                    <a:pt x="71923" y="7453"/>
                    <a:pt x="71917" y="7445"/>
                  </a:cubicBezTo>
                  <a:lnTo>
                    <a:pt x="71917" y="7445"/>
                  </a:lnTo>
                  <a:cubicBezTo>
                    <a:pt x="71917" y="7445"/>
                    <a:pt x="71917" y="7445"/>
                    <a:pt x="71917" y="7445"/>
                  </a:cubicBezTo>
                  <a:cubicBezTo>
                    <a:pt x="71905" y="7428"/>
                    <a:pt x="71893" y="7414"/>
                    <a:pt x="71880" y="7401"/>
                  </a:cubicBezTo>
                  <a:lnTo>
                    <a:pt x="71880" y="7401"/>
                  </a:lnTo>
                  <a:cubicBezTo>
                    <a:pt x="67973" y="2732"/>
                    <a:pt x="62405" y="1"/>
                    <a:pt x="56453"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7"/>
            <p:cNvSpPr/>
            <p:nvPr/>
          </p:nvSpPr>
          <p:spPr>
            <a:xfrm flipH="1">
              <a:off x="919475" y="2038375"/>
              <a:ext cx="1511450" cy="2198600"/>
            </a:xfrm>
            <a:custGeom>
              <a:avLst/>
              <a:gdLst/>
              <a:ahLst/>
              <a:cxnLst/>
              <a:rect l="l" t="t" r="r" b="b"/>
              <a:pathLst>
                <a:path w="60458" h="87944" extrusionOk="0">
                  <a:moveTo>
                    <a:pt x="48256" y="696"/>
                  </a:moveTo>
                  <a:cubicBezTo>
                    <a:pt x="51234" y="696"/>
                    <a:pt x="54010" y="1898"/>
                    <a:pt x="55959" y="4618"/>
                  </a:cubicBezTo>
                  <a:cubicBezTo>
                    <a:pt x="57935" y="7354"/>
                    <a:pt x="58968" y="10667"/>
                    <a:pt x="57874" y="13950"/>
                  </a:cubicBezTo>
                  <a:cubicBezTo>
                    <a:pt x="55868" y="19968"/>
                    <a:pt x="49242" y="23859"/>
                    <a:pt x="44135" y="26929"/>
                  </a:cubicBezTo>
                  <a:cubicBezTo>
                    <a:pt x="38147" y="30515"/>
                    <a:pt x="31855" y="33737"/>
                    <a:pt x="27296" y="39148"/>
                  </a:cubicBezTo>
                  <a:cubicBezTo>
                    <a:pt x="22372" y="45014"/>
                    <a:pt x="20062" y="53282"/>
                    <a:pt x="21855" y="60820"/>
                  </a:cubicBezTo>
                  <a:cubicBezTo>
                    <a:pt x="22919" y="65318"/>
                    <a:pt x="25381" y="69574"/>
                    <a:pt x="25442" y="74285"/>
                  </a:cubicBezTo>
                  <a:cubicBezTo>
                    <a:pt x="25472" y="78419"/>
                    <a:pt x="23041" y="82279"/>
                    <a:pt x="19788" y="84711"/>
                  </a:cubicBezTo>
                  <a:cubicBezTo>
                    <a:pt x="17600" y="86344"/>
                    <a:pt x="15020" y="87257"/>
                    <a:pt x="12521" y="87257"/>
                  </a:cubicBezTo>
                  <a:cubicBezTo>
                    <a:pt x="9814" y="87257"/>
                    <a:pt x="7202" y="86186"/>
                    <a:pt x="5290" y="83799"/>
                  </a:cubicBezTo>
                  <a:cubicBezTo>
                    <a:pt x="336" y="77629"/>
                    <a:pt x="2037" y="69180"/>
                    <a:pt x="5076" y="62554"/>
                  </a:cubicBezTo>
                  <a:lnTo>
                    <a:pt x="5076" y="62554"/>
                  </a:lnTo>
                  <a:cubicBezTo>
                    <a:pt x="5076" y="62554"/>
                    <a:pt x="5077" y="62553"/>
                    <a:pt x="5077" y="62552"/>
                  </a:cubicBezTo>
                  <a:lnTo>
                    <a:pt x="5077" y="62552"/>
                  </a:lnTo>
                  <a:cubicBezTo>
                    <a:pt x="5077" y="62552"/>
                    <a:pt x="5077" y="62552"/>
                    <a:pt x="5077" y="62552"/>
                  </a:cubicBezTo>
                  <a:cubicBezTo>
                    <a:pt x="5077" y="62551"/>
                    <a:pt x="5078" y="62550"/>
                    <a:pt x="5078" y="62549"/>
                  </a:cubicBezTo>
                  <a:lnTo>
                    <a:pt x="5078" y="62549"/>
                  </a:lnTo>
                  <a:cubicBezTo>
                    <a:pt x="8815" y="54221"/>
                    <a:pt x="6810" y="44040"/>
                    <a:pt x="14226" y="37476"/>
                  </a:cubicBezTo>
                  <a:cubicBezTo>
                    <a:pt x="17296" y="34771"/>
                    <a:pt x="20731" y="32795"/>
                    <a:pt x="23193" y="29391"/>
                  </a:cubicBezTo>
                  <a:cubicBezTo>
                    <a:pt x="25381" y="26381"/>
                    <a:pt x="26871" y="22916"/>
                    <a:pt x="28542" y="19603"/>
                  </a:cubicBezTo>
                  <a:cubicBezTo>
                    <a:pt x="31947" y="12977"/>
                    <a:pt x="36263" y="4314"/>
                    <a:pt x="43740" y="1548"/>
                  </a:cubicBezTo>
                  <a:cubicBezTo>
                    <a:pt x="45244" y="993"/>
                    <a:pt x="46775" y="696"/>
                    <a:pt x="48256" y="696"/>
                  </a:cubicBezTo>
                  <a:close/>
                  <a:moveTo>
                    <a:pt x="48258" y="0"/>
                  </a:moveTo>
                  <a:cubicBezTo>
                    <a:pt x="42454" y="0"/>
                    <a:pt x="37247" y="4759"/>
                    <a:pt x="33983" y="9299"/>
                  </a:cubicBezTo>
                  <a:cubicBezTo>
                    <a:pt x="31187" y="13159"/>
                    <a:pt x="28998" y="17445"/>
                    <a:pt x="26871" y="21701"/>
                  </a:cubicBezTo>
                  <a:cubicBezTo>
                    <a:pt x="24469" y="26533"/>
                    <a:pt x="22007" y="30819"/>
                    <a:pt x="17600" y="34132"/>
                  </a:cubicBezTo>
                  <a:cubicBezTo>
                    <a:pt x="13436" y="37263"/>
                    <a:pt x="10123" y="40303"/>
                    <a:pt x="8542" y="45409"/>
                  </a:cubicBezTo>
                  <a:cubicBezTo>
                    <a:pt x="6840" y="50941"/>
                    <a:pt x="6961" y="56929"/>
                    <a:pt x="4591" y="62279"/>
                  </a:cubicBezTo>
                  <a:cubicBezTo>
                    <a:pt x="1733" y="68449"/>
                    <a:pt x="1" y="75957"/>
                    <a:pt x="3557" y="82249"/>
                  </a:cubicBezTo>
                  <a:cubicBezTo>
                    <a:pt x="5290" y="85318"/>
                    <a:pt x="7873" y="87568"/>
                    <a:pt x="11521" y="87902"/>
                  </a:cubicBezTo>
                  <a:cubicBezTo>
                    <a:pt x="11834" y="87930"/>
                    <a:pt x="12148" y="87944"/>
                    <a:pt x="12461" y="87944"/>
                  </a:cubicBezTo>
                  <a:cubicBezTo>
                    <a:pt x="18916" y="87944"/>
                    <a:pt x="25146" y="82094"/>
                    <a:pt x="25928" y="75774"/>
                  </a:cubicBezTo>
                  <a:cubicBezTo>
                    <a:pt x="26506" y="71154"/>
                    <a:pt x="24226" y="66656"/>
                    <a:pt x="22889" y="62339"/>
                  </a:cubicBezTo>
                  <a:cubicBezTo>
                    <a:pt x="21369" y="57233"/>
                    <a:pt x="21582" y="51762"/>
                    <a:pt x="23466" y="46777"/>
                  </a:cubicBezTo>
                  <a:cubicBezTo>
                    <a:pt x="26658" y="38205"/>
                    <a:pt x="34287" y="33312"/>
                    <a:pt x="41825" y="28965"/>
                  </a:cubicBezTo>
                  <a:cubicBezTo>
                    <a:pt x="47357" y="25743"/>
                    <a:pt x="53862" y="22217"/>
                    <a:pt x="57266" y="16533"/>
                  </a:cubicBezTo>
                  <a:cubicBezTo>
                    <a:pt x="60458" y="11275"/>
                    <a:pt x="58361" y="3402"/>
                    <a:pt x="52494" y="880"/>
                  </a:cubicBezTo>
                  <a:cubicBezTo>
                    <a:pt x="51060" y="271"/>
                    <a:pt x="49642" y="0"/>
                    <a:pt x="4825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7"/>
            <p:cNvSpPr/>
            <p:nvPr/>
          </p:nvSpPr>
          <p:spPr>
            <a:xfrm flipH="1">
              <a:off x="1076000" y="2158275"/>
              <a:ext cx="594275" cy="543050"/>
            </a:xfrm>
            <a:custGeom>
              <a:avLst/>
              <a:gdLst/>
              <a:ahLst/>
              <a:cxnLst/>
              <a:rect l="l" t="t" r="r" b="b"/>
              <a:pathLst>
                <a:path w="23771" h="21722" extrusionOk="0">
                  <a:moveTo>
                    <a:pt x="16470" y="676"/>
                  </a:moveTo>
                  <a:cubicBezTo>
                    <a:pt x="19459" y="676"/>
                    <a:pt x="22073" y="2201"/>
                    <a:pt x="22494" y="5962"/>
                  </a:cubicBezTo>
                  <a:cubicBezTo>
                    <a:pt x="23161" y="11699"/>
                    <a:pt x="17071" y="16192"/>
                    <a:pt x="12483" y="18294"/>
                  </a:cubicBezTo>
                  <a:lnTo>
                    <a:pt x="12483" y="18294"/>
                  </a:lnTo>
                  <a:cubicBezTo>
                    <a:pt x="12476" y="18296"/>
                    <a:pt x="12470" y="18299"/>
                    <a:pt x="12463" y="18303"/>
                  </a:cubicBezTo>
                  <a:cubicBezTo>
                    <a:pt x="12463" y="18303"/>
                    <a:pt x="12463" y="18303"/>
                    <a:pt x="12463" y="18303"/>
                  </a:cubicBezTo>
                  <a:lnTo>
                    <a:pt x="12463" y="18303"/>
                  </a:lnTo>
                  <a:cubicBezTo>
                    <a:pt x="12442" y="18312"/>
                    <a:pt x="12424" y="18323"/>
                    <a:pt x="12408" y="18335"/>
                  </a:cubicBezTo>
                  <a:lnTo>
                    <a:pt x="12408" y="18335"/>
                  </a:lnTo>
                  <a:cubicBezTo>
                    <a:pt x="10643" y="19364"/>
                    <a:pt x="7271" y="21312"/>
                    <a:pt x="4647" y="21312"/>
                  </a:cubicBezTo>
                  <a:cubicBezTo>
                    <a:pt x="3979" y="21312"/>
                    <a:pt x="3360" y="21186"/>
                    <a:pt x="2828" y="20886"/>
                  </a:cubicBezTo>
                  <a:cubicBezTo>
                    <a:pt x="761" y="19762"/>
                    <a:pt x="1065" y="16388"/>
                    <a:pt x="1551" y="14503"/>
                  </a:cubicBezTo>
                  <a:cubicBezTo>
                    <a:pt x="2919" y="9275"/>
                    <a:pt x="7296" y="3622"/>
                    <a:pt x="12402" y="1524"/>
                  </a:cubicBezTo>
                  <a:cubicBezTo>
                    <a:pt x="13725" y="980"/>
                    <a:pt x="15135" y="676"/>
                    <a:pt x="16470" y="676"/>
                  </a:cubicBezTo>
                  <a:close/>
                  <a:moveTo>
                    <a:pt x="16576" y="1"/>
                  </a:moveTo>
                  <a:cubicBezTo>
                    <a:pt x="13315" y="1"/>
                    <a:pt x="9971" y="1727"/>
                    <a:pt x="7691" y="3926"/>
                  </a:cubicBezTo>
                  <a:cubicBezTo>
                    <a:pt x="4074" y="7391"/>
                    <a:pt x="1" y="12832"/>
                    <a:pt x="730" y="18151"/>
                  </a:cubicBezTo>
                  <a:cubicBezTo>
                    <a:pt x="1072" y="20822"/>
                    <a:pt x="2632" y="21721"/>
                    <a:pt x="4577" y="21721"/>
                  </a:cubicBezTo>
                  <a:cubicBezTo>
                    <a:pt x="7302" y="21721"/>
                    <a:pt x="10786" y="19955"/>
                    <a:pt x="12737" y="18819"/>
                  </a:cubicBezTo>
                  <a:cubicBezTo>
                    <a:pt x="16992" y="16844"/>
                    <a:pt x="21886" y="13287"/>
                    <a:pt x="22950" y="8424"/>
                  </a:cubicBezTo>
                  <a:cubicBezTo>
                    <a:pt x="23770" y="4716"/>
                    <a:pt x="21795" y="673"/>
                    <a:pt x="17874" y="96"/>
                  </a:cubicBezTo>
                  <a:cubicBezTo>
                    <a:pt x="17444" y="31"/>
                    <a:pt x="17011" y="1"/>
                    <a:pt x="1657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7"/>
            <p:cNvSpPr/>
            <p:nvPr/>
          </p:nvSpPr>
          <p:spPr>
            <a:xfrm flipH="1">
              <a:off x="1861725" y="3141100"/>
              <a:ext cx="442300" cy="947150"/>
            </a:xfrm>
            <a:custGeom>
              <a:avLst/>
              <a:gdLst/>
              <a:ahLst/>
              <a:cxnLst/>
              <a:rect l="l" t="t" r="r" b="b"/>
              <a:pathLst>
                <a:path w="17692" h="37886" extrusionOk="0">
                  <a:moveTo>
                    <a:pt x="9541" y="835"/>
                  </a:moveTo>
                  <a:cubicBezTo>
                    <a:pt x="9985" y="835"/>
                    <a:pt x="10300" y="1324"/>
                    <a:pt x="10487" y="1969"/>
                  </a:cubicBezTo>
                  <a:cubicBezTo>
                    <a:pt x="11916" y="7866"/>
                    <a:pt x="12190" y="13914"/>
                    <a:pt x="13801" y="19781"/>
                  </a:cubicBezTo>
                  <a:cubicBezTo>
                    <a:pt x="15168" y="24735"/>
                    <a:pt x="17691" y="32547"/>
                    <a:pt x="12433" y="36164"/>
                  </a:cubicBezTo>
                  <a:cubicBezTo>
                    <a:pt x="11281" y="36957"/>
                    <a:pt x="10037" y="37308"/>
                    <a:pt x="8811" y="37308"/>
                  </a:cubicBezTo>
                  <a:cubicBezTo>
                    <a:pt x="5055" y="37308"/>
                    <a:pt x="1469" y="34011"/>
                    <a:pt x="1217" y="30024"/>
                  </a:cubicBezTo>
                  <a:cubicBezTo>
                    <a:pt x="913" y="25373"/>
                    <a:pt x="3557" y="20996"/>
                    <a:pt x="5168" y="16802"/>
                  </a:cubicBezTo>
                  <a:cubicBezTo>
                    <a:pt x="6323" y="13853"/>
                    <a:pt x="7053" y="10753"/>
                    <a:pt x="7296" y="7592"/>
                  </a:cubicBezTo>
                  <a:cubicBezTo>
                    <a:pt x="7326" y="6042"/>
                    <a:pt x="7569" y="4492"/>
                    <a:pt x="8025" y="3002"/>
                  </a:cubicBezTo>
                  <a:cubicBezTo>
                    <a:pt x="8177" y="2485"/>
                    <a:pt x="8420" y="1574"/>
                    <a:pt x="8846" y="1178"/>
                  </a:cubicBezTo>
                  <a:cubicBezTo>
                    <a:pt x="9105" y="939"/>
                    <a:pt x="9336" y="835"/>
                    <a:pt x="9541" y="835"/>
                  </a:cubicBezTo>
                  <a:close/>
                  <a:moveTo>
                    <a:pt x="9621" y="0"/>
                  </a:moveTo>
                  <a:cubicBezTo>
                    <a:pt x="9418" y="0"/>
                    <a:pt x="9191" y="71"/>
                    <a:pt x="8937" y="236"/>
                  </a:cubicBezTo>
                  <a:cubicBezTo>
                    <a:pt x="7205" y="1330"/>
                    <a:pt x="6931" y="4826"/>
                    <a:pt x="6779" y="6619"/>
                  </a:cubicBezTo>
                  <a:cubicBezTo>
                    <a:pt x="6414" y="10966"/>
                    <a:pt x="5320" y="15252"/>
                    <a:pt x="3527" y="19264"/>
                  </a:cubicBezTo>
                  <a:cubicBezTo>
                    <a:pt x="2463" y="21817"/>
                    <a:pt x="1308" y="24370"/>
                    <a:pt x="852" y="27136"/>
                  </a:cubicBezTo>
                  <a:cubicBezTo>
                    <a:pt x="1" y="31969"/>
                    <a:pt x="2554" y="37228"/>
                    <a:pt x="7904" y="37836"/>
                  </a:cubicBezTo>
                  <a:cubicBezTo>
                    <a:pt x="8185" y="37869"/>
                    <a:pt x="8466" y="37886"/>
                    <a:pt x="8746" y="37886"/>
                  </a:cubicBezTo>
                  <a:cubicBezTo>
                    <a:pt x="10728" y="37886"/>
                    <a:pt x="12624" y="37048"/>
                    <a:pt x="13983" y="35556"/>
                  </a:cubicBezTo>
                  <a:cubicBezTo>
                    <a:pt x="15898" y="33489"/>
                    <a:pt x="16263" y="30662"/>
                    <a:pt x="16080" y="27927"/>
                  </a:cubicBezTo>
                  <a:cubicBezTo>
                    <a:pt x="15837" y="23762"/>
                    <a:pt x="14226" y="19841"/>
                    <a:pt x="13405" y="15768"/>
                  </a:cubicBezTo>
                  <a:cubicBezTo>
                    <a:pt x="12463" y="11149"/>
                    <a:pt x="12159" y="6409"/>
                    <a:pt x="11035" y="1820"/>
                  </a:cubicBezTo>
                  <a:lnTo>
                    <a:pt x="11035" y="1820"/>
                  </a:lnTo>
                  <a:cubicBezTo>
                    <a:pt x="11035" y="1819"/>
                    <a:pt x="11035" y="1818"/>
                    <a:pt x="11035" y="1817"/>
                  </a:cubicBezTo>
                  <a:lnTo>
                    <a:pt x="11035" y="1817"/>
                  </a:lnTo>
                  <a:cubicBezTo>
                    <a:pt x="11035" y="1817"/>
                    <a:pt x="11035" y="1817"/>
                    <a:pt x="11035" y="1817"/>
                  </a:cubicBezTo>
                  <a:cubicBezTo>
                    <a:pt x="11033" y="1811"/>
                    <a:pt x="11032" y="1806"/>
                    <a:pt x="11030" y="1801"/>
                  </a:cubicBezTo>
                  <a:lnTo>
                    <a:pt x="11030" y="1801"/>
                  </a:lnTo>
                  <a:cubicBezTo>
                    <a:pt x="10812" y="1009"/>
                    <a:pt x="10387" y="0"/>
                    <a:pt x="9621"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7"/>
            <p:cNvSpPr/>
            <p:nvPr/>
          </p:nvSpPr>
          <p:spPr>
            <a:xfrm flipH="1">
              <a:off x="2691675" y="3160925"/>
              <a:ext cx="289225" cy="278675"/>
            </a:xfrm>
            <a:custGeom>
              <a:avLst/>
              <a:gdLst/>
              <a:ahLst/>
              <a:cxnLst/>
              <a:rect l="l" t="t" r="r" b="b"/>
              <a:pathLst>
                <a:path w="11569" h="11147" extrusionOk="0">
                  <a:moveTo>
                    <a:pt x="6984" y="453"/>
                  </a:moveTo>
                  <a:cubicBezTo>
                    <a:pt x="8332" y="453"/>
                    <a:pt x="9772" y="932"/>
                    <a:pt x="10480" y="2088"/>
                  </a:cubicBezTo>
                  <a:cubicBezTo>
                    <a:pt x="11179" y="3243"/>
                    <a:pt x="10997" y="4762"/>
                    <a:pt x="10784" y="6039"/>
                  </a:cubicBezTo>
                  <a:cubicBezTo>
                    <a:pt x="10466" y="8064"/>
                    <a:pt x="9789" y="10557"/>
                    <a:pt x="7393" y="10557"/>
                  </a:cubicBezTo>
                  <a:cubicBezTo>
                    <a:pt x="7271" y="10557"/>
                    <a:pt x="7145" y="10551"/>
                    <a:pt x="7015" y="10538"/>
                  </a:cubicBezTo>
                  <a:cubicBezTo>
                    <a:pt x="4765" y="10355"/>
                    <a:pt x="3002" y="8410"/>
                    <a:pt x="2030" y="6495"/>
                  </a:cubicBezTo>
                  <a:cubicBezTo>
                    <a:pt x="2027" y="6490"/>
                    <a:pt x="2025" y="6484"/>
                    <a:pt x="2022" y="6479"/>
                  </a:cubicBezTo>
                  <a:lnTo>
                    <a:pt x="2022" y="6479"/>
                  </a:lnTo>
                  <a:cubicBezTo>
                    <a:pt x="1081" y="3723"/>
                    <a:pt x="3189" y="1138"/>
                    <a:pt x="5860" y="568"/>
                  </a:cubicBezTo>
                  <a:cubicBezTo>
                    <a:pt x="6214" y="493"/>
                    <a:pt x="6595" y="453"/>
                    <a:pt x="6984" y="453"/>
                  </a:cubicBezTo>
                  <a:close/>
                  <a:moveTo>
                    <a:pt x="7177" y="1"/>
                  </a:moveTo>
                  <a:cubicBezTo>
                    <a:pt x="3823" y="1"/>
                    <a:pt x="0" y="2740"/>
                    <a:pt x="1513" y="6738"/>
                  </a:cubicBezTo>
                  <a:cubicBezTo>
                    <a:pt x="1520" y="6753"/>
                    <a:pt x="1527" y="6767"/>
                    <a:pt x="1535" y="6779"/>
                  </a:cubicBezTo>
                  <a:lnTo>
                    <a:pt x="1535" y="6779"/>
                  </a:lnTo>
                  <a:cubicBezTo>
                    <a:pt x="1538" y="6786"/>
                    <a:pt x="1541" y="6792"/>
                    <a:pt x="1543" y="6799"/>
                  </a:cubicBezTo>
                  <a:cubicBezTo>
                    <a:pt x="2600" y="8884"/>
                    <a:pt x="4774" y="11146"/>
                    <a:pt x="7300" y="11146"/>
                  </a:cubicBezTo>
                  <a:cubicBezTo>
                    <a:pt x="7537" y="11146"/>
                    <a:pt x="7776" y="11126"/>
                    <a:pt x="8018" y="11085"/>
                  </a:cubicBezTo>
                  <a:cubicBezTo>
                    <a:pt x="10936" y="10568"/>
                    <a:pt x="11513" y="6799"/>
                    <a:pt x="11544" y="4367"/>
                  </a:cubicBezTo>
                  <a:cubicBezTo>
                    <a:pt x="11568" y="1296"/>
                    <a:pt x="9484" y="1"/>
                    <a:pt x="7177"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7"/>
            <p:cNvSpPr/>
            <p:nvPr/>
          </p:nvSpPr>
          <p:spPr>
            <a:xfrm flipH="1">
              <a:off x="2549425" y="1050125"/>
              <a:ext cx="262950" cy="383575"/>
            </a:xfrm>
            <a:custGeom>
              <a:avLst/>
              <a:gdLst/>
              <a:ahLst/>
              <a:cxnLst/>
              <a:rect l="l" t="t" r="r" b="b"/>
              <a:pathLst>
                <a:path w="10518" h="15343" extrusionOk="0">
                  <a:moveTo>
                    <a:pt x="5215" y="572"/>
                  </a:moveTo>
                  <a:cubicBezTo>
                    <a:pt x="6984" y="572"/>
                    <a:pt x="8331" y="2727"/>
                    <a:pt x="8967" y="4543"/>
                  </a:cubicBezTo>
                  <a:cubicBezTo>
                    <a:pt x="9636" y="6458"/>
                    <a:pt x="9696" y="8433"/>
                    <a:pt x="9575" y="10440"/>
                  </a:cubicBezTo>
                  <a:cubicBezTo>
                    <a:pt x="9484" y="11534"/>
                    <a:pt x="9392" y="12780"/>
                    <a:pt x="8815" y="13753"/>
                  </a:cubicBezTo>
                  <a:cubicBezTo>
                    <a:pt x="8340" y="14561"/>
                    <a:pt x="7675" y="14848"/>
                    <a:pt x="6949" y="14848"/>
                  </a:cubicBezTo>
                  <a:cubicBezTo>
                    <a:pt x="6282" y="14848"/>
                    <a:pt x="5563" y="14605"/>
                    <a:pt x="4894" y="14300"/>
                  </a:cubicBezTo>
                  <a:cubicBezTo>
                    <a:pt x="3467" y="13541"/>
                    <a:pt x="2404" y="12600"/>
                    <a:pt x="1735" y="11114"/>
                  </a:cubicBezTo>
                  <a:lnTo>
                    <a:pt x="1735" y="11114"/>
                  </a:lnTo>
                  <a:cubicBezTo>
                    <a:pt x="993" y="7993"/>
                    <a:pt x="611" y="3754"/>
                    <a:pt x="3283" y="1412"/>
                  </a:cubicBezTo>
                  <a:cubicBezTo>
                    <a:pt x="3968" y="819"/>
                    <a:pt x="4616" y="572"/>
                    <a:pt x="5215" y="572"/>
                  </a:cubicBezTo>
                  <a:close/>
                  <a:moveTo>
                    <a:pt x="5213" y="0"/>
                  </a:moveTo>
                  <a:cubicBezTo>
                    <a:pt x="4614" y="0"/>
                    <a:pt x="3976" y="205"/>
                    <a:pt x="3313" y="683"/>
                  </a:cubicBezTo>
                  <a:cubicBezTo>
                    <a:pt x="0" y="3053"/>
                    <a:pt x="365" y="7917"/>
                    <a:pt x="1216" y="11382"/>
                  </a:cubicBezTo>
                  <a:cubicBezTo>
                    <a:pt x="1228" y="11429"/>
                    <a:pt x="1252" y="11466"/>
                    <a:pt x="1284" y="11495"/>
                  </a:cubicBezTo>
                  <a:lnTo>
                    <a:pt x="1284" y="11495"/>
                  </a:lnTo>
                  <a:cubicBezTo>
                    <a:pt x="1981" y="13017"/>
                    <a:pt x="3110" y="13995"/>
                    <a:pt x="4587" y="14769"/>
                  </a:cubicBezTo>
                  <a:lnTo>
                    <a:pt x="4587" y="14769"/>
                  </a:lnTo>
                  <a:cubicBezTo>
                    <a:pt x="4597" y="14775"/>
                    <a:pt x="4608" y="14781"/>
                    <a:pt x="4620" y="14786"/>
                  </a:cubicBezTo>
                  <a:cubicBezTo>
                    <a:pt x="4620" y="14786"/>
                    <a:pt x="4620" y="14786"/>
                    <a:pt x="4620" y="14786"/>
                  </a:cubicBezTo>
                  <a:lnTo>
                    <a:pt x="4620" y="14786"/>
                  </a:lnTo>
                  <a:cubicBezTo>
                    <a:pt x="4642" y="14799"/>
                    <a:pt x="4664" y="14809"/>
                    <a:pt x="4686" y="14815"/>
                  </a:cubicBezTo>
                  <a:lnTo>
                    <a:pt x="4686" y="14815"/>
                  </a:lnTo>
                  <a:cubicBezTo>
                    <a:pt x="5470" y="15163"/>
                    <a:pt x="6198" y="15342"/>
                    <a:pt x="6850" y="15342"/>
                  </a:cubicBezTo>
                  <a:cubicBezTo>
                    <a:pt x="8345" y="15342"/>
                    <a:pt x="9438" y="14400"/>
                    <a:pt x="9879" y="12385"/>
                  </a:cubicBezTo>
                  <a:cubicBezTo>
                    <a:pt x="10517" y="9528"/>
                    <a:pt x="10365" y="6245"/>
                    <a:pt x="9180" y="3540"/>
                  </a:cubicBezTo>
                  <a:cubicBezTo>
                    <a:pt x="8408" y="1770"/>
                    <a:pt x="6976" y="0"/>
                    <a:pt x="5213"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7"/>
            <p:cNvSpPr/>
            <p:nvPr/>
          </p:nvSpPr>
          <p:spPr>
            <a:xfrm flipH="1">
              <a:off x="620850" y="633850"/>
              <a:ext cx="794850" cy="666600"/>
            </a:xfrm>
            <a:custGeom>
              <a:avLst/>
              <a:gdLst/>
              <a:ahLst/>
              <a:cxnLst/>
              <a:rect l="l" t="t" r="r" b="b"/>
              <a:pathLst>
                <a:path w="31794" h="26664" extrusionOk="0">
                  <a:moveTo>
                    <a:pt x="7758" y="556"/>
                  </a:moveTo>
                  <a:cubicBezTo>
                    <a:pt x="10307" y="556"/>
                    <a:pt x="11982" y="3034"/>
                    <a:pt x="13223" y="5145"/>
                  </a:cubicBezTo>
                  <a:cubicBezTo>
                    <a:pt x="14347" y="7181"/>
                    <a:pt x="15685" y="9066"/>
                    <a:pt x="17235" y="10798"/>
                  </a:cubicBezTo>
                  <a:cubicBezTo>
                    <a:pt x="19332" y="13017"/>
                    <a:pt x="22220" y="14172"/>
                    <a:pt x="24864" y="15571"/>
                  </a:cubicBezTo>
                  <a:cubicBezTo>
                    <a:pt x="26475" y="16422"/>
                    <a:pt x="28572" y="17364"/>
                    <a:pt x="29758" y="18732"/>
                  </a:cubicBezTo>
                  <a:cubicBezTo>
                    <a:pt x="31490" y="20768"/>
                    <a:pt x="30062" y="22987"/>
                    <a:pt x="28147" y="24173"/>
                  </a:cubicBezTo>
                  <a:cubicBezTo>
                    <a:pt x="25130" y="25781"/>
                    <a:pt x="22141" y="26060"/>
                    <a:pt x="18819" y="26060"/>
                  </a:cubicBezTo>
                  <a:cubicBezTo>
                    <a:pt x="18626" y="26060"/>
                    <a:pt x="18433" y="26059"/>
                    <a:pt x="18238" y="26057"/>
                  </a:cubicBezTo>
                  <a:cubicBezTo>
                    <a:pt x="14864" y="26027"/>
                    <a:pt x="11429" y="25814"/>
                    <a:pt x="8207" y="24659"/>
                  </a:cubicBezTo>
                  <a:cubicBezTo>
                    <a:pt x="3101" y="22866"/>
                    <a:pt x="943" y="18245"/>
                    <a:pt x="1034" y="13048"/>
                  </a:cubicBezTo>
                  <a:cubicBezTo>
                    <a:pt x="1125" y="9309"/>
                    <a:pt x="2159" y="1953"/>
                    <a:pt x="6536" y="738"/>
                  </a:cubicBezTo>
                  <a:cubicBezTo>
                    <a:pt x="6964" y="613"/>
                    <a:pt x="7371" y="556"/>
                    <a:pt x="7758" y="556"/>
                  </a:cubicBezTo>
                  <a:close/>
                  <a:moveTo>
                    <a:pt x="7634" y="0"/>
                  </a:moveTo>
                  <a:cubicBezTo>
                    <a:pt x="3101" y="0"/>
                    <a:pt x="1362" y="6186"/>
                    <a:pt x="760" y="9856"/>
                  </a:cubicBezTo>
                  <a:cubicBezTo>
                    <a:pt x="0" y="14689"/>
                    <a:pt x="578" y="20373"/>
                    <a:pt x="4773" y="23534"/>
                  </a:cubicBezTo>
                  <a:cubicBezTo>
                    <a:pt x="7873" y="25875"/>
                    <a:pt x="12098" y="26391"/>
                    <a:pt x="15867" y="26574"/>
                  </a:cubicBezTo>
                  <a:cubicBezTo>
                    <a:pt x="16919" y="26625"/>
                    <a:pt x="17963" y="26664"/>
                    <a:pt x="18998" y="26664"/>
                  </a:cubicBezTo>
                  <a:cubicBezTo>
                    <a:pt x="22262" y="26664"/>
                    <a:pt x="25430" y="26278"/>
                    <a:pt x="28424" y="24673"/>
                  </a:cubicBezTo>
                  <a:lnTo>
                    <a:pt x="28424" y="24673"/>
                  </a:lnTo>
                  <a:cubicBezTo>
                    <a:pt x="28433" y="24669"/>
                    <a:pt x="28442" y="24664"/>
                    <a:pt x="28451" y="24659"/>
                  </a:cubicBezTo>
                  <a:lnTo>
                    <a:pt x="28451" y="24659"/>
                  </a:lnTo>
                  <a:cubicBezTo>
                    <a:pt x="28451" y="24659"/>
                    <a:pt x="28451" y="24659"/>
                    <a:pt x="28451" y="24659"/>
                  </a:cubicBezTo>
                  <a:cubicBezTo>
                    <a:pt x="28452" y="24658"/>
                    <a:pt x="28454" y="24657"/>
                    <a:pt x="28455" y="24656"/>
                  </a:cubicBezTo>
                  <a:lnTo>
                    <a:pt x="28455" y="24656"/>
                  </a:lnTo>
                  <a:cubicBezTo>
                    <a:pt x="30247" y="23561"/>
                    <a:pt x="31794" y="21587"/>
                    <a:pt x="30852" y="19400"/>
                  </a:cubicBezTo>
                  <a:cubicBezTo>
                    <a:pt x="30305" y="18215"/>
                    <a:pt x="29180" y="17486"/>
                    <a:pt x="28116" y="16786"/>
                  </a:cubicBezTo>
                  <a:cubicBezTo>
                    <a:pt x="26202" y="15540"/>
                    <a:pt x="24135" y="14568"/>
                    <a:pt x="22129" y="13504"/>
                  </a:cubicBezTo>
                  <a:cubicBezTo>
                    <a:pt x="18542" y="11619"/>
                    <a:pt x="16110" y="8975"/>
                    <a:pt x="14074" y="5510"/>
                  </a:cubicBezTo>
                  <a:cubicBezTo>
                    <a:pt x="12767" y="3200"/>
                    <a:pt x="11368" y="525"/>
                    <a:pt x="8481" y="69"/>
                  </a:cubicBezTo>
                  <a:cubicBezTo>
                    <a:pt x="8188" y="22"/>
                    <a:pt x="7906" y="0"/>
                    <a:pt x="7634"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7"/>
            <p:cNvSpPr/>
            <p:nvPr/>
          </p:nvSpPr>
          <p:spPr>
            <a:xfrm flipH="1">
              <a:off x="809275" y="724325"/>
              <a:ext cx="543950" cy="491975"/>
            </a:xfrm>
            <a:custGeom>
              <a:avLst/>
              <a:gdLst/>
              <a:ahLst/>
              <a:cxnLst/>
              <a:rect l="l" t="t" r="r" b="b"/>
              <a:pathLst>
                <a:path w="21758" h="19679" extrusionOk="0">
                  <a:moveTo>
                    <a:pt x="4736" y="600"/>
                  </a:moveTo>
                  <a:cubicBezTo>
                    <a:pt x="6272" y="600"/>
                    <a:pt x="7525" y="2112"/>
                    <a:pt x="8383" y="3289"/>
                  </a:cubicBezTo>
                  <a:cubicBezTo>
                    <a:pt x="9690" y="5113"/>
                    <a:pt x="10298" y="7362"/>
                    <a:pt x="11696" y="9125"/>
                  </a:cubicBezTo>
                  <a:cubicBezTo>
                    <a:pt x="12851" y="10553"/>
                    <a:pt x="14523" y="11435"/>
                    <a:pt x="16164" y="12256"/>
                  </a:cubicBezTo>
                  <a:cubicBezTo>
                    <a:pt x="17046" y="12681"/>
                    <a:pt x="17927" y="13046"/>
                    <a:pt x="18778" y="13532"/>
                  </a:cubicBezTo>
                  <a:cubicBezTo>
                    <a:pt x="19781" y="14079"/>
                    <a:pt x="20146" y="14262"/>
                    <a:pt x="20389" y="15477"/>
                  </a:cubicBezTo>
                  <a:cubicBezTo>
                    <a:pt x="20633" y="16602"/>
                    <a:pt x="20450" y="17088"/>
                    <a:pt x="19599" y="17879"/>
                  </a:cubicBezTo>
                  <a:cubicBezTo>
                    <a:pt x="18566" y="18791"/>
                    <a:pt x="17107" y="19110"/>
                    <a:pt x="15602" y="19110"/>
                  </a:cubicBezTo>
                  <a:cubicBezTo>
                    <a:pt x="14097" y="19110"/>
                    <a:pt x="12547" y="18791"/>
                    <a:pt x="11331" y="18426"/>
                  </a:cubicBezTo>
                  <a:cubicBezTo>
                    <a:pt x="7836" y="17362"/>
                    <a:pt x="4523" y="15356"/>
                    <a:pt x="2426" y="12316"/>
                  </a:cubicBezTo>
                  <a:cubicBezTo>
                    <a:pt x="1058" y="9702"/>
                    <a:pt x="511" y="6754"/>
                    <a:pt x="1453" y="3897"/>
                  </a:cubicBezTo>
                  <a:cubicBezTo>
                    <a:pt x="1848" y="2772"/>
                    <a:pt x="2456" y="1435"/>
                    <a:pt x="3581" y="888"/>
                  </a:cubicBezTo>
                  <a:cubicBezTo>
                    <a:pt x="3981" y="687"/>
                    <a:pt x="4366" y="600"/>
                    <a:pt x="4736" y="600"/>
                  </a:cubicBezTo>
                  <a:close/>
                  <a:moveTo>
                    <a:pt x="4898" y="0"/>
                  </a:moveTo>
                  <a:cubicBezTo>
                    <a:pt x="4539" y="0"/>
                    <a:pt x="4161" y="60"/>
                    <a:pt x="3763" y="188"/>
                  </a:cubicBezTo>
                  <a:cubicBezTo>
                    <a:pt x="2030" y="736"/>
                    <a:pt x="1149" y="2742"/>
                    <a:pt x="723" y="4383"/>
                  </a:cubicBezTo>
                  <a:cubicBezTo>
                    <a:pt x="1" y="7184"/>
                    <a:pt x="591" y="10014"/>
                    <a:pt x="1902" y="12520"/>
                  </a:cubicBezTo>
                  <a:lnTo>
                    <a:pt x="1902" y="12520"/>
                  </a:lnTo>
                  <a:cubicBezTo>
                    <a:pt x="1911" y="12543"/>
                    <a:pt x="1923" y="12566"/>
                    <a:pt x="1939" y="12590"/>
                  </a:cubicBezTo>
                  <a:cubicBezTo>
                    <a:pt x="1939" y="12590"/>
                    <a:pt x="1939" y="12590"/>
                    <a:pt x="1939" y="12590"/>
                  </a:cubicBezTo>
                  <a:lnTo>
                    <a:pt x="1939" y="12590"/>
                  </a:lnTo>
                  <a:cubicBezTo>
                    <a:pt x="1951" y="12612"/>
                    <a:pt x="1965" y="12632"/>
                    <a:pt x="1979" y="12648"/>
                  </a:cubicBezTo>
                  <a:lnTo>
                    <a:pt x="1979" y="12648"/>
                  </a:lnTo>
                  <a:cubicBezTo>
                    <a:pt x="4016" y="15594"/>
                    <a:pt x="7037" y="17522"/>
                    <a:pt x="10359" y="18699"/>
                  </a:cubicBezTo>
                  <a:cubicBezTo>
                    <a:pt x="11745" y="19198"/>
                    <a:pt x="13775" y="19678"/>
                    <a:pt x="15721" y="19678"/>
                  </a:cubicBezTo>
                  <a:cubicBezTo>
                    <a:pt x="18043" y="19678"/>
                    <a:pt x="20245" y="18995"/>
                    <a:pt x="21089" y="16845"/>
                  </a:cubicBezTo>
                  <a:cubicBezTo>
                    <a:pt x="21757" y="15113"/>
                    <a:pt x="20724" y="13958"/>
                    <a:pt x="19295" y="13137"/>
                  </a:cubicBezTo>
                  <a:cubicBezTo>
                    <a:pt x="17015" y="11860"/>
                    <a:pt x="14310" y="11101"/>
                    <a:pt x="12487" y="9155"/>
                  </a:cubicBezTo>
                  <a:cubicBezTo>
                    <a:pt x="10455" y="6985"/>
                    <a:pt x="8781" y="0"/>
                    <a:pt x="489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7"/>
            <p:cNvSpPr/>
            <p:nvPr/>
          </p:nvSpPr>
          <p:spPr>
            <a:xfrm flipH="1">
              <a:off x="472650" y="4320225"/>
              <a:ext cx="559300" cy="483450"/>
            </a:xfrm>
            <a:custGeom>
              <a:avLst/>
              <a:gdLst/>
              <a:ahLst/>
              <a:cxnLst/>
              <a:rect l="l" t="t" r="r" b="b"/>
              <a:pathLst>
                <a:path w="22372" h="19338" extrusionOk="0">
                  <a:moveTo>
                    <a:pt x="4372" y="485"/>
                  </a:moveTo>
                  <a:cubicBezTo>
                    <a:pt x="5391" y="485"/>
                    <a:pt x="6522" y="1079"/>
                    <a:pt x="7386" y="1674"/>
                  </a:cubicBezTo>
                  <a:cubicBezTo>
                    <a:pt x="7386" y="1674"/>
                    <a:pt x="7386" y="1674"/>
                    <a:pt x="7386" y="1674"/>
                  </a:cubicBezTo>
                  <a:lnTo>
                    <a:pt x="7386" y="1674"/>
                  </a:lnTo>
                  <a:cubicBezTo>
                    <a:pt x="7389" y="1675"/>
                    <a:pt x="7391" y="1677"/>
                    <a:pt x="7393" y="1678"/>
                  </a:cubicBezTo>
                  <a:lnTo>
                    <a:pt x="7393" y="1678"/>
                  </a:lnTo>
                  <a:cubicBezTo>
                    <a:pt x="9700" y="3258"/>
                    <a:pt x="11796" y="5079"/>
                    <a:pt x="14256" y="6446"/>
                  </a:cubicBezTo>
                  <a:cubicBezTo>
                    <a:pt x="16323" y="7601"/>
                    <a:pt x="20578" y="8148"/>
                    <a:pt x="21216" y="10762"/>
                  </a:cubicBezTo>
                  <a:cubicBezTo>
                    <a:pt x="21916" y="13558"/>
                    <a:pt x="18450" y="15717"/>
                    <a:pt x="16384" y="16780"/>
                  </a:cubicBezTo>
                  <a:cubicBezTo>
                    <a:pt x="14063" y="17953"/>
                    <a:pt x="11369" y="18792"/>
                    <a:pt x="8712" y="18792"/>
                  </a:cubicBezTo>
                  <a:cubicBezTo>
                    <a:pt x="8063" y="18792"/>
                    <a:pt x="7417" y="18742"/>
                    <a:pt x="6779" y="18634"/>
                  </a:cubicBezTo>
                  <a:cubicBezTo>
                    <a:pt x="4347" y="18239"/>
                    <a:pt x="2037" y="17449"/>
                    <a:pt x="1155" y="14896"/>
                  </a:cubicBezTo>
                  <a:cubicBezTo>
                    <a:pt x="304" y="12495"/>
                    <a:pt x="973" y="10063"/>
                    <a:pt x="1368" y="7631"/>
                  </a:cubicBezTo>
                  <a:cubicBezTo>
                    <a:pt x="1702" y="5747"/>
                    <a:pt x="1490" y="3224"/>
                    <a:pt x="2554" y="1522"/>
                  </a:cubicBezTo>
                  <a:cubicBezTo>
                    <a:pt x="3024" y="766"/>
                    <a:pt x="3672" y="485"/>
                    <a:pt x="4372" y="485"/>
                  </a:cubicBezTo>
                  <a:close/>
                  <a:moveTo>
                    <a:pt x="4437" y="1"/>
                  </a:moveTo>
                  <a:cubicBezTo>
                    <a:pt x="3097" y="1"/>
                    <a:pt x="1988" y="776"/>
                    <a:pt x="1520" y="2646"/>
                  </a:cubicBezTo>
                  <a:cubicBezTo>
                    <a:pt x="943" y="4956"/>
                    <a:pt x="730" y="7449"/>
                    <a:pt x="365" y="9789"/>
                  </a:cubicBezTo>
                  <a:cubicBezTo>
                    <a:pt x="61" y="11704"/>
                    <a:pt x="0" y="13862"/>
                    <a:pt x="851" y="15656"/>
                  </a:cubicBezTo>
                  <a:cubicBezTo>
                    <a:pt x="2153" y="18444"/>
                    <a:pt x="5293" y="19338"/>
                    <a:pt x="8346" y="19338"/>
                  </a:cubicBezTo>
                  <a:cubicBezTo>
                    <a:pt x="9785" y="19338"/>
                    <a:pt x="11204" y="19139"/>
                    <a:pt x="12402" y="18847"/>
                  </a:cubicBezTo>
                  <a:cubicBezTo>
                    <a:pt x="15684" y="18027"/>
                    <a:pt x="22372" y="15413"/>
                    <a:pt x="21855" y="10975"/>
                  </a:cubicBezTo>
                  <a:cubicBezTo>
                    <a:pt x="21551" y="8604"/>
                    <a:pt x="19028" y="7935"/>
                    <a:pt x="17143" y="7206"/>
                  </a:cubicBezTo>
                  <a:cubicBezTo>
                    <a:pt x="13587" y="5777"/>
                    <a:pt x="10791" y="3315"/>
                    <a:pt x="7690" y="1187"/>
                  </a:cubicBezTo>
                  <a:cubicBezTo>
                    <a:pt x="7687" y="1185"/>
                    <a:pt x="7684" y="1183"/>
                    <a:pt x="7682" y="1181"/>
                  </a:cubicBezTo>
                  <a:lnTo>
                    <a:pt x="7682" y="1181"/>
                  </a:lnTo>
                  <a:cubicBezTo>
                    <a:pt x="6586" y="440"/>
                    <a:pt x="5446" y="1"/>
                    <a:pt x="4437"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7"/>
            <p:cNvSpPr/>
            <p:nvPr/>
          </p:nvSpPr>
          <p:spPr>
            <a:xfrm flipH="1">
              <a:off x="678475" y="4436425"/>
              <a:ext cx="291175" cy="256550"/>
            </a:xfrm>
            <a:custGeom>
              <a:avLst/>
              <a:gdLst/>
              <a:ahLst/>
              <a:cxnLst/>
              <a:rect l="l" t="t" r="r" b="b"/>
              <a:pathLst>
                <a:path w="11647" h="10262" extrusionOk="0">
                  <a:moveTo>
                    <a:pt x="4459" y="561"/>
                  </a:moveTo>
                  <a:cubicBezTo>
                    <a:pt x="5016" y="561"/>
                    <a:pt x="5621" y="725"/>
                    <a:pt x="6262" y="1099"/>
                  </a:cubicBezTo>
                  <a:cubicBezTo>
                    <a:pt x="7843" y="2011"/>
                    <a:pt x="10882" y="4959"/>
                    <a:pt x="11065" y="6813"/>
                  </a:cubicBezTo>
                  <a:cubicBezTo>
                    <a:pt x="10820" y="9067"/>
                    <a:pt x="7907" y="9695"/>
                    <a:pt x="5858" y="9695"/>
                  </a:cubicBezTo>
                  <a:cubicBezTo>
                    <a:pt x="5614" y="9695"/>
                    <a:pt x="5382" y="9687"/>
                    <a:pt x="5168" y="9670"/>
                  </a:cubicBezTo>
                  <a:cubicBezTo>
                    <a:pt x="3739" y="9579"/>
                    <a:pt x="2068" y="9306"/>
                    <a:pt x="1308" y="7907"/>
                  </a:cubicBezTo>
                  <a:cubicBezTo>
                    <a:pt x="761" y="6904"/>
                    <a:pt x="791" y="5476"/>
                    <a:pt x="973" y="4351"/>
                  </a:cubicBezTo>
                  <a:cubicBezTo>
                    <a:pt x="1300" y="2366"/>
                    <a:pt x="2614" y="561"/>
                    <a:pt x="4459" y="561"/>
                  </a:cubicBezTo>
                  <a:close/>
                  <a:moveTo>
                    <a:pt x="4379" y="1"/>
                  </a:moveTo>
                  <a:cubicBezTo>
                    <a:pt x="1918" y="1"/>
                    <a:pt x="622" y="2438"/>
                    <a:pt x="365" y="4716"/>
                  </a:cubicBezTo>
                  <a:cubicBezTo>
                    <a:pt x="1" y="8120"/>
                    <a:pt x="1764" y="10065"/>
                    <a:pt x="5168" y="10248"/>
                  </a:cubicBezTo>
                  <a:cubicBezTo>
                    <a:pt x="5347" y="10257"/>
                    <a:pt x="5533" y="10262"/>
                    <a:pt x="5725" y="10262"/>
                  </a:cubicBezTo>
                  <a:cubicBezTo>
                    <a:pt x="8071" y="10262"/>
                    <a:pt x="11235" y="9536"/>
                    <a:pt x="11626" y="6935"/>
                  </a:cubicBezTo>
                  <a:lnTo>
                    <a:pt x="11626" y="6935"/>
                  </a:lnTo>
                  <a:cubicBezTo>
                    <a:pt x="11640" y="6901"/>
                    <a:pt x="11646" y="6860"/>
                    <a:pt x="11642" y="6813"/>
                  </a:cubicBezTo>
                  <a:lnTo>
                    <a:pt x="11642" y="6813"/>
                  </a:lnTo>
                  <a:cubicBezTo>
                    <a:pt x="11642" y="6813"/>
                    <a:pt x="11642" y="6813"/>
                    <a:pt x="11642" y="6813"/>
                  </a:cubicBezTo>
                  <a:cubicBezTo>
                    <a:pt x="11646" y="6770"/>
                    <a:pt x="11641" y="6732"/>
                    <a:pt x="11629" y="6699"/>
                  </a:cubicBezTo>
                  <a:lnTo>
                    <a:pt x="11629" y="6699"/>
                  </a:lnTo>
                  <a:cubicBezTo>
                    <a:pt x="11431" y="5178"/>
                    <a:pt x="10249" y="4083"/>
                    <a:pt x="9241" y="3074"/>
                  </a:cubicBezTo>
                  <a:cubicBezTo>
                    <a:pt x="7964" y="1798"/>
                    <a:pt x="6779" y="278"/>
                    <a:pt x="4894" y="35"/>
                  </a:cubicBezTo>
                  <a:cubicBezTo>
                    <a:pt x="4717" y="12"/>
                    <a:pt x="4545" y="1"/>
                    <a:pt x="4379"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7"/>
            <p:cNvSpPr/>
            <p:nvPr/>
          </p:nvSpPr>
          <p:spPr>
            <a:xfrm flipH="1">
              <a:off x="1418325" y="471425"/>
              <a:ext cx="1832450" cy="1184850"/>
            </a:xfrm>
            <a:custGeom>
              <a:avLst/>
              <a:gdLst/>
              <a:ahLst/>
              <a:cxnLst/>
              <a:rect l="l" t="t" r="r" b="b"/>
              <a:pathLst>
                <a:path w="73298" h="47394" extrusionOk="0">
                  <a:moveTo>
                    <a:pt x="73027" y="0"/>
                  </a:moveTo>
                  <a:cubicBezTo>
                    <a:pt x="72887" y="0"/>
                    <a:pt x="72735" y="92"/>
                    <a:pt x="72704" y="274"/>
                  </a:cubicBezTo>
                  <a:cubicBezTo>
                    <a:pt x="71914" y="6839"/>
                    <a:pt x="69604" y="13162"/>
                    <a:pt x="65987" y="18724"/>
                  </a:cubicBezTo>
                  <a:cubicBezTo>
                    <a:pt x="62309" y="24286"/>
                    <a:pt x="57506" y="28207"/>
                    <a:pt x="52339" y="32280"/>
                  </a:cubicBezTo>
                  <a:cubicBezTo>
                    <a:pt x="47476" y="36110"/>
                    <a:pt x="42977" y="40396"/>
                    <a:pt x="37597" y="43496"/>
                  </a:cubicBezTo>
                  <a:cubicBezTo>
                    <a:pt x="34892" y="45077"/>
                    <a:pt x="31913" y="46354"/>
                    <a:pt x="28752" y="46718"/>
                  </a:cubicBezTo>
                  <a:cubicBezTo>
                    <a:pt x="28238" y="46775"/>
                    <a:pt x="27731" y="46802"/>
                    <a:pt x="27230" y="46802"/>
                  </a:cubicBezTo>
                  <a:cubicBezTo>
                    <a:pt x="24797" y="46802"/>
                    <a:pt x="22499" y="46167"/>
                    <a:pt x="20181" y="45259"/>
                  </a:cubicBezTo>
                  <a:cubicBezTo>
                    <a:pt x="16898" y="43952"/>
                    <a:pt x="13737" y="42463"/>
                    <a:pt x="10484" y="41095"/>
                  </a:cubicBezTo>
                  <a:cubicBezTo>
                    <a:pt x="7202" y="39697"/>
                    <a:pt x="3828" y="38664"/>
                    <a:pt x="454" y="37478"/>
                  </a:cubicBezTo>
                  <a:cubicBezTo>
                    <a:pt x="421" y="37466"/>
                    <a:pt x="389" y="37461"/>
                    <a:pt x="360" y="37461"/>
                  </a:cubicBezTo>
                  <a:cubicBezTo>
                    <a:pt x="94" y="37461"/>
                    <a:pt x="0" y="37916"/>
                    <a:pt x="302" y="38025"/>
                  </a:cubicBezTo>
                  <a:cubicBezTo>
                    <a:pt x="3493" y="39150"/>
                    <a:pt x="6746" y="40123"/>
                    <a:pt x="9846" y="41430"/>
                  </a:cubicBezTo>
                  <a:cubicBezTo>
                    <a:pt x="13007" y="42737"/>
                    <a:pt x="16138" y="44226"/>
                    <a:pt x="19329" y="45503"/>
                  </a:cubicBezTo>
                  <a:cubicBezTo>
                    <a:pt x="21848" y="46545"/>
                    <a:pt x="24366" y="47394"/>
                    <a:pt x="27094" y="47394"/>
                  </a:cubicBezTo>
                  <a:cubicBezTo>
                    <a:pt x="27231" y="47394"/>
                    <a:pt x="27368" y="47391"/>
                    <a:pt x="27506" y="47387"/>
                  </a:cubicBezTo>
                  <a:cubicBezTo>
                    <a:pt x="30302" y="47235"/>
                    <a:pt x="33008" y="46506"/>
                    <a:pt x="35530" y="45229"/>
                  </a:cubicBezTo>
                  <a:cubicBezTo>
                    <a:pt x="41366" y="42463"/>
                    <a:pt x="46230" y="37995"/>
                    <a:pt x="51184" y="33922"/>
                  </a:cubicBezTo>
                  <a:cubicBezTo>
                    <a:pt x="56321" y="29758"/>
                    <a:pt x="61428" y="26049"/>
                    <a:pt x="65349" y="20639"/>
                  </a:cubicBezTo>
                  <a:cubicBezTo>
                    <a:pt x="69665" y="14621"/>
                    <a:pt x="72400" y="7599"/>
                    <a:pt x="73282" y="274"/>
                  </a:cubicBezTo>
                  <a:cubicBezTo>
                    <a:pt x="73297" y="92"/>
                    <a:pt x="73168" y="0"/>
                    <a:pt x="73027"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7"/>
            <p:cNvSpPr/>
            <p:nvPr/>
          </p:nvSpPr>
          <p:spPr>
            <a:xfrm flipH="1">
              <a:off x="1600325" y="470850"/>
              <a:ext cx="1650500" cy="816375"/>
            </a:xfrm>
            <a:custGeom>
              <a:avLst/>
              <a:gdLst/>
              <a:ahLst/>
              <a:cxnLst/>
              <a:rect l="l" t="t" r="r" b="b"/>
              <a:pathLst>
                <a:path w="66020" h="32655" extrusionOk="0">
                  <a:moveTo>
                    <a:pt x="65746" y="1"/>
                  </a:moveTo>
                  <a:cubicBezTo>
                    <a:pt x="65609" y="1"/>
                    <a:pt x="65472" y="99"/>
                    <a:pt x="65472" y="297"/>
                  </a:cubicBezTo>
                  <a:cubicBezTo>
                    <a:pt x="65442" y="4248"/>
                    <a:pt x="65016" y="8352"/>
                    <a:pt x="62281" y="11422"/>
                  </a:cubicBezTo>
                  <a:cubicBezTo>
                    <a:pt x="60214" y="13762"/>
                    <a:pt x="57508" y="15373"/>
                    <a:pt x="55107" y="17349"/>
                  </a:cubicBezTo>
                  <a:cubicBezTo>
                    <a:pt x="52098" y="19811"/>
                    <a:pt x="49210" y="22455"/>
                    <a:pt x="46292" y="25069"/>
                  </a:cubicBezTo>
                  <a:cubicBezTo>
                    <a:pt x="43739" y="27288"/>
                    <a:pt x="40487" y="31270"/>
                    <a:pt x="36809" y="31270"/>
                  </a:cubicBezTo>
                  <a:cubicBezTo>
                    <a:pt x="33861" y="31270"/>
                    <a:pt x="31885" y="28170"/>
                    <a:pt x="30456" y="25981"/>
                  </a:cubicBezTo>
                  <a:cubicBezTo>
                    <a:pt x="29028" y="23762"/>
                    <a:pt x="27812" y="21027"/>
                    <a:pt x="25623" y="19446"/>
                  </a:cubicBezTo>
                  <a:cubicBezTo>
                    <a:pt x="24586" y="18696"/>
                    <a:pt x="23442" y="18366"/>
                    <a:pt x="22299" y="18366"/>
                  </a:cubicBezTo>
                  <a:cubicBezTo>
                    <a:pt x="19321" y="18366"/>
                    <a:pt x="16352" y="20603"/>
                    <a:pt x="15319" y="23458"/>
                  </a:cubicBezTo>
                  <a:cubicBezTo>
                    <a:pt x="14377" y="26072"/>
                    <a:pt x="14438" y="30085"/>
                    <a:pt x="11702" y="31635"/>
                  </a:cubicBezTo>
                  <a:cubicBezTo>
                    <a:pt x="10954" y="32057"/>
                    <a:pt x="10078" y="32226"/>
                    <a:pt x="9138" y="32226"/>
                  </a:cubicBezTo>
                  <a:cubicBezTo>
                    <a:pt x="6220" y="32226"/>
                    <a:pt x="2686" y="30593"/>
                    <a:pt x="456" y="29811"/>
                  </a:cubicBezTo>
                  <a:cubicBezTo>
                    <a:pt x="424" y="29800"/>
                    <a:pt x="394" y="29794"/>
                    <a:pt x="366" y="29794"/>
                  </a:cubicBezTo>
                  <a:cubicBezTo>
                    <a:pt x="97" y="29794"/>
                    <a:pt x="1" y="30278"/>
                    <a:pt x="304" y="30389"/>
                  </a:cubicBezTo>
                  <a:cubicBezTo>
                    <a:pt x="2811" y="31258"/>
                    <a:pt x="6132" y="32655"/>
                    <a:pt x="9004" y="32655"/>
                  </a:cubicBezTo>
                  <a:cubicBezTo>
                    <a:pt x="11250" y="32655"/>
                    <a:pt x="13222" y="31801"/>
                    <a:pt x="14316" y="29173"/>
                  </a:cubicBezTo>
                  <a:cubicBezTo>
                    <a:pt x="15380" y="26589"/>
                    <a:pt x="15258" y="23428"/>
                    <a:pt x="17234" y="21240"/>
                  </a:cubicBezTo>
                  <a:cubicBezTo>
                    <a:pt x="18602" y="19811"/>
                    <a:pt x="20487" y="18960"/>
                    <a:pt x="22493" y="18929"/>
                  </a:cubicBezTo>
                  <a:cubicBezTo>
                    <a:pt x="24651" y="18960"/>
                    <a:pt x="26231" y="20540"/>
                    <a:pt x="27417" y="22212"/>
                  </a:cubicBezTo>
                  <a:cubicBezTo>
                    <a:pt x="29609" y="25414"/>
                    <a:pt x="32184" y="31844"/>
                    <a:pt x="36856" y="31844"/>
                  </a:cubicBezTo>
                  <a:cubicBezTo>
                    <a:pt x="37108" y="31844"/>
                    <a:pt x="37366" y="31826"/>
                    <a:pt x="37630" y="31787"/>
                  </a:cubicBezTo>
                  <a:cubicBezTo>
                    <a:pt x="40700" y="31300"/>
                    <a:pt x="43162" y="28565"/>
                    <a:pt x="45350" y="26650"/>
                  </a:cubicBezTo>
                  <a:cubicBezTo>
                    <a:pt x="48481" y="23914"/>
                    <a:pt x="51521" y="21118"/>
                    <a:pt x="54682" y="18443"/>
                  </a:cubicBezTo>
                  <a:cubicBezTo>
                    <a:pt x="57508" y="16042"/>
                    <a:pt x="60943" y="14097"/>
                    <a:pt x="63253" y="11148"/>
                  </a:cubicBezTo>
                  <a:cubicBezTo>
                    <a:pt x="65655" y="8078"/>
                    <a:pt x="66019" y="4066"/>
                    <a:pt x="66019" y="297"/>
                  </a:cubicBezTo>
                  <a:cubicBezTo>
                    <a:pt x="66019" y="99"/>
                    <a:pt x="65883" y="1"/>
                    <a:pt x="6574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7"/>
            <p:cNvSpPr/>
            <p:nvPr/>
          </p:nvSpPr>
          <p:spPr>
            <a:xfrm flipH="1">
              <a:off x="1763325" y="471425"/>
              <a:ext cx="1486725" cy="626150"/>
            </a:xfrm>
            <a:custGeom>
              <a:avLst/>
              <a:gdLst/>
              <a:ahLst/>
              <a:cxnLst/>
              <a:rect l="l" t="t" r="r" b="b"/>
              <a:pathLst>
                <a:path w="59469" h="25046" extrusionOk="0">
                  <a:moveTo>
                    <a:pt x="59187" y="0"/>
                  </a:moveTo>
                  <a:cubicBezTo>
                    <a:pt x="59043" y="0"/>
                    <a:pt x="58891" y="92"/>
                    <a:pt x="58876" y="274"/>
                  </a:cubicBezTo>
                  <a:cubicBezTo>
                    <a:pt x="58541" y="4134"/>
                    <a:pt x="57113" y="6900"/>
                    <a:pt x="54073" y="9332"/>
                  </a:cubicBezTo>
                  <a:cubicBezTo>
                    <a:pt x="52037" y="10943"/>
                    <a:pt x="49727" y="12128"/>
                    <a:pt x="47690" y="13739"/>
                  </a:cubicBezTo>
                  <a:cubicBezTo>
                    <a:pt x="45065" y="15781"/>
                    <a:pt x="41254" y="20486"/>
                    <a:pt x="37470" y="20486"/>
                  </a:cubicBezTo>
                  <a:cubicBezTo>
                    <a:pt x="36522" y="20486"/>
                    <a:pt x="35576" y="20190"/>
                    <a:pt x="34650" y="19484"/>
                  </a:cubicBezTo>
                  <a:cubicBezTo>
                    <a:pt x="32523" y="17873"/>
                    <a:pt x="31824" y="15107"/>
                    <a:pt x="30000" y="13222"/>
                  </a:cubicBezTo>
                  <a:cubicBezTo>
                    <a:pt x="28389" y="11581"/>
                    <a:pt x="26170" y="11034"/>
                    <a:pt x="23921" y="11034"/>
                  </a:cubicBezTo>
                  <a:cubicBezTo>
                    <a:pt x="23832" y="11033"/>
                    <a:pt x="23743" y="11032"/>
                    <a:pt x="23655" y="11032"/>
                  </a:cubicBezTo>
                  <a:cubicBezTo>
                    <a:pt x="19504" y="11032"/>
                    <a:pt x="16421" y="12445"/>
                    <a:pt x="13951" y="15897"/>
                  </a:cubicBezTo>
                  <a:cubicBezTo>
                    <a:pt x="12613" y="17751"/>
                    <a:pt x="11550" y="19788"/>
                    <a:pt x="9969" y="21460"/>
                  </a:cubicBezTo>
                  <a:cubicBezTo>
                    <a:pt x="7877" y="23700"/>
                    <a:pt x="5246" y="24465"/>
                    <a:pt x="2400" y="24465"/>
                  </a:cubicBezTo>
                  <a:cubicBezTo>
                    <a:pt x="1732" y="24465"/>
                    <a:pt x="1052" y="24422"/>
                    <a:pt x="364" y="24347"/>
                  </a:cubicBezTo>
                  <a:cubicBezTo>
                    <a:pt x="346" y="24344"/>
                    <a:pt x="328" y="24343"/>
                    <a:pt x="312" y="24343"/>
                  </a:cubicBezTo>
                  <a:cubicBezTo>
                    <a:pt x="0" y="24343"/>
                    <a:pt x="17" y="24865"/>
                    <a:pt x="364" y="24894"/>
                  </a:cubicBezTo>
                  <a:cubicBezTo>
                    <a:pt x="1148" y="24988"/>
                    <a:pt x="1936" y="25046"/>
                    <a:pt x="2719" y="25046"/>
                  </a:cubicBezTo>
                  <a:cubicBezTo>
                    <a:pt x="4728" y="25046"/>
                    <a:pt x="6699" y="24664"/>
                    <a:pt x="8449" y="23527"/>
                  </a:cubicBezTo>
                  <a:cubicBezTo>
                    <a:pt x="10060" y="22463"/>
                    <a:pt x="11246" y="20973"/>
                    <a:pt x="12279" y="19393"/>
                  </a:cubicBezTo>
                  <a:cubicBezTo>
                    <a:pt x="13556" y="17539"/>
                    <a:pt x="14650" y="15502"/>
                    <a:pt x="16322" y="13952"/>
                  </a:cubicBezTo>
                  <a:cubicBezTo>
                    <a:pt x="18347" y="12124"/>
                    <a:pt x="20945" y="11571"/>
                    <a:pt x="23586" y="11571"/>
                  </a:cubicBezTo>
                  <a:cubicBezTo>
                    <a:pt x="23799" y="11571"/>
                    <a:pt x="24012" y="11574"/>
                    <a:pt x="24225" y="11581"/>
                  </a:cubicBezTo>
                  <a:cubicBezTo>
                    <a:pt x="26231" y="11672"/>
                    <a:pt x="28146" y="12159"/>
                    <a:pt x="29605" y="13618"/>
                  </a:cubicBezTo>
                  <a:cubicBezTo>
                    <a:pt x="30699" y="14742"/>
                    <a:pt x="31368" y="16201"/>
                    <a:pt x="32188" y="17508"/>
                  </a:cubicBezTo>
                  <a:cubicBezTo>
                    <a:pt x="33283" y="19180"/>
                    <a:pt x="34741" y="20761"/>
                    <a:pt x="36808" y="21034"/>
                  </a:cubicBezTo>
                  <a:cubicBezTo>
                    <a:pt x="37029" y="21060"/>
                    <a:pt x="37247" y="21073"/>
                    <a:pt x="37464" y="21073"/>
                  </a:cubicBezTo>
                  <a:cubicBezTo>
                    <a:pt x="41495" y="21073"/>
                    <a:pt x="44924" y="16687"/>
                    <a:pt x="47751" y="14408"/>
                  </a:cubicBezTo>
                  <a:cubicBezTo>
                    <a:pt x="50334" y="12311"/>
                    <a:pt x="53374" y="10882"/>
                    <a:pt x="55836" y="8572"/>
                  </a:cubicBezTo>
                  <a:cubicBezTo>
                    <a:pt x="58237" y="6323"/>
                    <a:pt x="59180" y="3526"/>
                    <a:pt x="59453" y="274"/>
                  </a:cubicBezTo>
                  <a:cubicBezTo>
                    <a:pt x="59468" y="92"/>
                    <a:pt x="59332" y="0"/>
                    <a:pt x="59187"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7"/>
            <p:cNvSpPr/>
            <p:nvPr/>
          </p:nvSpPr>
          <p:spPr>
            <a:xfrm flipH="1">
              <a:off x="1902300" y="470750"/>
              <a:ext cx="1349575" cy="490175"/>
            </a:xfrm>
            <a:custGeom>
              <a:avLst/>
              <a:gdLst/>
              <a:ahLst/>
              <a:cxnLst/>
              <a:rect l="l" t="t" r="r" b="b"/>
              <a:pathLst>
                <a:path w="53983" h="19607" extrusionOk="0">
                  <a:moveTo>
                    <a:pt x="53625" y="1"/>
                  </a:moveTo>
                  <a:cubicBezTo>
                    <a:pt x="53513" y="1"/>
                    <a:pt x="53411" y="64"/>
                    <a:pt x="53386" y="210"/>
                  </a:cubicBezTo>
                  <a:cubicBezTo>
                    <a:pt x="52778" y="3888"/>
                    <a:pt x="50590" y="6471"/>
                    <a:pt x="47702" y="8690"/>
                  </a:cubicBezTo>
                  <a:cubicBezTo>
                    <a:pt x="45514" y="10362"/>
                    <a:pt x="42322" y="13249"/>
                    <a:pt x="39435" y="13341"/>
                  </a:cubicBezTo>
                  <a:cubicBezTo>
                    <a:pt x="39362" y="13343"/>
                    <a:pt x="39291" y="13344"/>
                    <a:pt x="39220" y="13344"/>
                  </a:cubicBezTo>
                  <a:cubicBezTo>
                    <a:pt x="35944" y="13344"/>
                    <a:pt x="34646" y="10625"/>
                    <a:pt x="32474" y="8721"/>
                  </a:cubicBezTo>
                  <a:cubicBezTo>
                    <a:pt x="30893" y="7383"/>
                    <a:pt x="28948" y="6532"/>
                    <a:pt x="26881" y="6228"/>
                  </a:cubicBezTo>
                  <a:cubicBezTo>
                    <a:pt x="25929" y="6073"/>
                    <a:pt x="24944" y="5994"/>
                    <a:pt x="23950" y="5994"/>
                  </a:cubicBezTo>
                  <a:cubicBezTo>
                    <a:pt x="20465" y="5994"/>
                    <a:pt x="16858" y="6961"/>
                    <a:pt x="14115" y="8994"/>
                  </a:cubicBezTo>
                  <a:cubicBezTo>
                    <a:pt x="12109" y="10483"/>
                    <a:pt x="10589" y="12459"/>
                    <a:pt x="8887" y="14222"/>
                  </a:cubicBezTo>
                  <a:cubicBezTo>
                    <a:pt x="6425" y="16806"/>
                    <a:pt x="3902" y="18508"/>
                    <a:pt x="346" y="19055"/>
                  </a:cubicBezTo>
                  <a:cubicBezTo>
                    <a:pt x="0" y="19113"/>
                    <a:pt x="118" y="19607"/>
                    <a:pt x="442" y="19607"/>
                  </a:cubicBezTo>
                  <a:cubicBezTo>
                    <a:pt x="460" y="19607"/>
                    <a:pt x="479" y="19605"/>
                    <a:pt x="498" y="19602"/>
                  </a:cubicBezTo>
                  <a:cubicBezTo>
                    <a:pt x="3537" y="19116"/>
                    <a:pt x="5817" y="17900"/>
                    <a:pt x="8066" y="15833"/>
                  </a:cubicBezTo>
                  <a:cubicBezTo>
                    <a:pt x="10133" y="13918"/>
                    <a:pt x="11805" y="11578"/>
                    <a:pt x="13993" y="9815"/>
                  </a:cubicBezTo>
                  <a:cubicBezTo>
                    <a:pt x="16600" y="7715"/>
                    <a:pt x="20383" y="6488"/>
                    <a:pt x="24049" y="6488"/>
                  </a:cubicBezTo>
                  <a:cubicBezTo>
                    <a:pt x="26539" y="6488"/>
                    <a:pt x="28975" y="7054"/>
                    <a:pt x="30954" y="8295"/>
                  </a:cubicBezTo>
                  <a:cubicBezTo>
                    <a:pt x="33082" y="9602"/>
                    <a:pt x="34176" y="12125"/>
                    <a:pt x="36456" y="13249"/>
                  </a:cubicBezTo>
                  <a:cubicBezTo>
                    <a:pt x="37344" y="13694"/>
                    <a:pt x="38243" y="13896"/>
                    <a:pt x="39135" y="13896"/>
                  </a:cubicBezTo>
                  <a:cubicBezTo>
                    <a:pt x="40318" y="13896"/>
                    <a:pt x="41486" y="13539"/>
                    <a:pt x="42596" y="12915"/>
                  </a:cubicBezTo>
                  <a:cubicBezTo>
                    <a:pt x="47459" y="10149"/>
                    <a:pt x="52961" y="6228"/>
                    <a:pt x="53964" y="362"/>
                  </a:cubicBezTo>
                  <a:cubicBezTo>
                    <a:pt x="53982" y="143"/>
                    <a:pt x="53792" y="1"/>
                    <a:pt x="53625"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7"/>
            <p:cNvSpPr/>
            <p:nvPr/>
          </p:nvSpPr>
          <p:spPr>
            <a:xfrm flipH="1">
              <a:off x="3054000" y="2810350"/>
              <a:ext cx="197675" cy="174150"/>
            </a:xfrm>
            <a:custGeom>
              <a:avLst/>
              <a:gdLst/>
              <a:ahLst/>
              <a:cxnLst/>
              <a:rect l="l" t="t" r="r" b="b"/>
              <a:pathLst>
                <a:path w="7907" h="6966" extrusionOk="0">
                  <a:moveTo>
                    <a:pt x="429" y="1"/>
                  </a:moveTo>
                  <a:cubicBezTo>
                    <a:pt x="34" y="1"/>
                    <a:pt x="34" y="548"/>
                    <a:pt x="429" y="548"/>
                  </a:cubicBezTo>
                  <a:cubicBezTo>
                    <a:pt x="2921" y="578"/>
                    <a:pt x="7025" y="974"/>
                    <a:pt x="7086" y="4348"/>
                  </a:cubicBezTo>
                  <a:cubicBezTo>
                    <a:pt x="7120" y="5991"/>
                    <a:pt x="5530" y="6404"/>
                    <a:pt x="3839" y="6404"/>
                  </a:cubicBezTo>
                  <a:cubicBezTo>
                    <a:pt x="2560" y="6404"/>
                    <a:pt x="1223" y="6168"/>
                    <a:pt x="490" y="6050"/>
                  </a:cubicBezTo>
                  <a:cubicBezTo>
                    <a:pt x="462" y="6043"/>
                    <a:pt x="435" y="6039"/>
                    <a:pt x="410" y="6039"/>
                  </a:cubicBezTo>
                  <a:cubicBezTo>
                    <a:pt x="105" y="6039"/>
                    <a:pt x="1" y="6513"/>
                    <a:pt x="338" y="6597"/>
                  </a:cubicBezTo>
                  <a:cubicBezTo>
                    <a:pt x="1165" y="6735"/>
                    <a:pt x="2514" y="6966"/>
                    <a:pt x="3829" y="6966"/>
                  </a:cubicBezTo>
                  <a:cubicBezTo>
                    <a:pt x="5703" y="6966"/>
                    <a:pt x="7508" y="6497"/>
                    <a:pt x="7633" y="4621"/>
                  </a:cubicBezTo>
                  <a:cubicBezTo>
                    <a:pt x="7906" y="700"/>
                    <a:pt x="3286" y="1"/>
                    <a:pt x="429"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7"/>
            <p:cNvSpPr/>
            <p:nvPr/>
          </p:nvSpPr>
          <p:spPr>
            <a:xfrm flipH="1">
              <a:off x="2724975" y="2691675"/>
              <a:ext cx="526900" cy="446575"/>
            </a:xfrm>
            <a:custGeom>
              <a:avLst/>
              <a:gdLst/>
              <a:ahLst/>
              <a:cxnLst/>
              <a:rect l="l" t="t" r="r" b="b"/>
              <a:pathLst>
                <a:path w="21076" h="17863" extrusionOk="0">
                  <a:moveTo>
                    <a:pt x="4944" y="0"/>
                  </a:moveTo>
                  <a:cubicBezTo>
                    <a:pt x="3361" y="0"/>
                    <a:pt x="1802" y="167"/>
                    <a:pt x="346" y="493"/>
                  </a:cubicBezTo>
                  <a:cubicBezTo>
                    <a:pt x="0" y="579"/>
                    <a:pt x="118" y="1075"/>
                    <a:pt x="442" y="1075"/>
                  </a:cubicBezTo>
                  <a:cubicBezTo>
                    <a:pt x="460" y="1075"/>
                    <a:pt x="479" y="1073"/>
                    <a:pt x="498" y="1070"/>
                  </a:cubicBezTo>
                  <a:cubicBezTo>
                    <a:pt x="1924" y="737"/>
                    <a:pt x="3455" y="568"/>
                    <a:pt x="5009" y="568"/>
                  </a:cubicBezTo>
                  <a:cubicBezTo>
                    <a:pt x="8424" y="568"/>
                    <a:pt x="11955" y="1384"/>
                    <a:pt x="14753" y="3076"/>
                  </a:cubicBezTo>
                  <a:cubicBezTo>
                    <a:pt x="16060" y="3867"/>
                    <a:pt x="17641" y="4961"/>
                    <a:pt x="18340" y="6359"/>
                  </a:cubicBezTo>
                  <a:cubicBezTo>
                    <a:pt x="19617" y="8882"/>
                    <a:pt x="16304" y="9794"/>
                    <a:pt x="14419" y="10158"/>
                  </a:cubicBezTo>
                  <a:cubicBezTo>
                    <a:pt x="12230" y="10584"/>
                    <a:pt x="8735" y="10219"/>
                    <a:pt x="7398" y="12438"/>
                  </a:cubicBezTo>
                  <a:cubicBezTo>
                    <a:pt x="6546" y="13836"/>
                    <a:pt x="7306" y="16146"/>
                    <a:pt x="5726" y="16997"/>
                  </a:cubicBezTo>
                  <a:cubicBezTo>
                    <a:pt x="5286" y="17236"/>
                    <a:pt x="4754" y="17330"/>
                    <a:pt x="4193" y="17330"/>
                  </a:cubicBezTo>
                  <a:cubicBezTo>
                    <a:pt x="2892" y="17330"/>
                    <a:pt x="1429" y="16823"/>
                    <a:pt x="559" y="16420"/>
                  </a:cubicBezTo>
                  <a:cubicBezTo>
                    <a:pt x="512" y="16392"/>
                    <a:pt x="465" y="16380"/>
                    <a:pt x="421" y="16380"/>
                  </a:cubicBezTo>
                  <a:cubicBezTo>
                    <a:pt x="176" y="16380"/>
                    <a:pt x="2" y="16752"/>
                    <a:pt x="285" y="16906"/>
                  </a:cubicBezTo>
                  <a:cubicBezTo>
                    <a:pt x="1292" y="17388"/>
                    <a:pt x="2810" y="17862"/>
                    <a:pt x="4184" y="17862"/>
                  </a:cubicBezTo>
                  <a:cubicBezTo>
                    <a:pt x="5672" y="17862"/>
                    <a:pt x="6990" y="17306"/>
                    <a:pt x="7306" y="15599"/>
                  </a:cubicBezTo>
                  <a:cubicBezTo>
                    <a:pt x="7580" y="14110"/>
                    <a:pt x="7367" y="12620"/>
                    <a:pt x="8917" y="11769"/>
                  </a:cubicBezTo>
                  <a:cubicBezTo>
                    <a:pt x="9829" y="11253"/>
                    <a:pt x="10984" y="11192"/>
                    <a:pt x="11987" y="11070"/>
                  </a:cubicBezTo>
                  <a:cubicBezTo>
                    <a:pt x="14024" y="10827"/>
                    <a:pt x="16425" y="10675"/>
                    <a:pt x="18127" y="9429"/>
                  </a:cubicBezTo>
                  <a:cubicBezTo>
                    <a:pt x="21076" y="7271"/>
                    <a:pt x="17459" y="4140"/>
                    <a:pt x="15544" y="2894"/>
                  </a:cubicBezTo>
                  <a:cubicBezTo>
                    <a:pt x="12555" y="930"/>
                    <a:pt x="8681" y="0"/>
                    <a:pt x="4944"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7"/>
            <p:cNvSpPr/>
            <p:nvPr/>
          </p:nvSpPr>
          <p:spPr>
            <a:xfrm flipH="1">
              <a:off x="2683175" y="2545375"/>
              <a:ext cx="568025" cy="735925"/>
            </a:xfrm>
            <a:custGeom>
              <a:avLst/>
              <a:gdLst/>
              <a:ahLst/>
              <a:cxnLst/>
              <a:rect l="l" t="t" r="r" b="b"/>
              <a:pathLst>
                <a:path w="22721" h="29437" extrusionOk="0">
                  <a:moveTo>
                    <a:pt x="2805" y="0"/>
                  </a:moveTo>
                  <a:cubicBezTo>
                    <a:pt x="2011" y="0"/>
                    <a:pt x="1212" y="29"/>
                    <a:pt x="410" y="83"/>
                  </a:cubicBezTo>
                  <a:cubicBezTo>
                    <a:pt x="55" y="83"/>
                    <a:pt x="45" y="631"/>
                    <a:pt x="383" y="631"/>
                  </a:cubicBezTo>
                  <a:cubicBezTo>
                    <a:pt x="391" y="631"/>
                    <a:pt x="401" y="631"/>
                    <a:pt x="410" y="630"/>
                  </a:cubicBezTo>
                  <a:cubicBezTo>
                    <a:pt x="1200" y="580"/>
                    <a:pt x="1987" y="552"/>
                    <a:pt x="2770" y="552"/>
                  </a:cubicBezTo>
                  <a:cubicBezTo>
                    <a:pt x="7196" y="552"/>
                    <a:pt x="11467" y="1435"/>
                    <a:pt x="15213" y="4095"/>
                  </a:cubicBezTo>
                  <a:cubicBezTo>
                    <a:pt x="18191" y="6223"/>
                    <a:pt x="22204" y="10478"/>
                    <a:pt x="21170" y="14521"/>
                  </a:cubicBezTo>
                  <a:cubicBezTo>
                    <a:pt x="20471" y="17317"/>
                    <a:pt x="17584" y="18108"/>
                    <a:pt x="15273" y="19111"/>
                  </a:cubicBezTo>
                  <a:cubicBezTo>
                    <a:pt x="13541" y="19779"/>
                    <a:pt x="12052" y="20965"/>
                    <a:pt x="10988" y="22485"/>
                  </a:cubicBezTo>
                  <a:cubicBezTo>
                    <a:pt x="9741" y="24278"/>
                    <a:pt x="9286" y="26892"/>
                    <a:pt x="7462" y="28199"/>
                  </a:cubicBezTo>
                  <a:cubicBezTo>
                    <a:pt x="6826" y="28660"/>
                    <a:pt x="6148" y="28845"/>
                    <a:pt x="5458" y="28845"/>
                  </a:cubicBezTo>
                  <a:cubicBezTo>
                    <a:pt x="3738" y="28845"/>
                    <a:pt x="1941" y="27699"/>
                    <a:pt x="532" y="26831"/>
                  </a:cubicBezTo>
                  <a:cubicBezTo>
                    <a:pt x="485" y="26803"/>
                    <a:pt x="439" y="26791"/>
                    <a:pt x="396" y="26791"/>
                  </a:cubicBezTo>
                  <a:cubicBezTo>
                    <a:pt x="157" y="26791"/>
                    <a:pt x="0" y="27168"/>
                    <a:pt x="258" y="27348"/>
                  </a:cubicBezTo>
                  <a:cubicBezTo>
                    <a:pt x="1778" y="28271"/>
                    <a:pt x="3639" y="29437"/>
                    <a:pt x="5513" y="29437"/>
                  </a:cubicBezTo>
                  <a:cubicBezTo>
                    <a:pt x="5737" y="29437"/>
                    <a:pt x="5961" y="29420"/>
                    <a:pt x="6185" y="29384"/>
                  </a:cubicBezTo>
                  <a:cubicBezTo>
                    <a:pt x="8465" y="29020"/>
                    <a:pt x="9377" y="26801"/>
                    <a:pt x="10289" y="24947"/>
                  </a:cubicBezTo>
                  <a:cubicBezTo>
                    <a:pt x="10957" y="23548"/>
                    <a:pt x="11717" y="22241"/>
                    <a:pt x="12903" y="21178"/>
                  </a:cubicBezTo>
                  <a:cubicBezTo>
                    <a:pt x="14301" y="19962"/>
                    <a:pt x="15973" y="19506"/>
                    <a:pt x="17614" y="18807"/>
                  </a:cubicBezTo>
                  <a:cubicBezTo>
                    <a:pt x="19468" y="17986"/>
                    <a:pt x="21201" y="16709"/>
                    <a:pt x="21717" y="14673"/>
                  </a:cubicBezTo>
                  <a:cubicBezTo>
                    <a:pt x="22720" y="10813"/>
                    <a:pt x="19346" y="6740"/>
                    <a:pt x="16611" y="4490"/>
                  </a:cubicBezTo>
                  <a:cubicBezTo>
                    <a:pt x="12622" y="1158"/>
                    <a:pt x="7818" y="0"/>
                    <a:pt x="2805"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7"/>
            <p:cNvSpPr/>
            <p:nvPr/>
          </p:nvSpPr>
          <p:spPr>
            <a:xfrm flipH="1">
              <a:off x="2462800" y="2390950"/>
              <a:ext cx="787275" cy="1164775"/>
            </a:xfrm>
            <a:custGeom>
              <a:avLst/>
              <a:gdLst/>
              <a:ahLst/>
              <a:cxnLst/>
              <a:rect l="l" t="t" r="r" b="b"/>
              <a:pathLst>
                <a:path w="31491" h="46591" extrusionOk="0">
                  <a:moveTo>
                    <a:pt x="5526" y="1"/>
                  </a:moveTo>
                  <a:cubicBezTo>
                    <a:pt x="3776" y="1"/>
                    <a:pt x="2027" y="143"/>
                    <a:pt x="365" y="303"/>
                  </a:cubicBezTo>
                  <a:cubicBezTo>
                    <a:pt x="10" y="332"/>
                    <a:pt x="0" y="881"/>
                    <a:pt x="338" y="881"/>
                  </a:cubicBezTo>
                  <a:cubicBezTo>
                    <a:pt x="347" y="881"/>
                    <a:pt x="356" y="881"/>
                    <a:pt x="365" y="880"/>
                  </a:cubicBezTo>
                  <a:cubicBezTo>
                    <a:pt x="2007" y="717"/>
                    <a:pt x="3707" y="583"/>
                    <a:pt x="5401" y="583"/>
                  </a:cubicBezTo>
                  <a:cubicBezTo>
                    <a:pt x="7188" y="583"/>
                    <a:pt x="8968" y="732"/>
                    <a:pt x="10669" y="1154"/>
                  </a:cubicBezTo>
                  <a:cubicBezTo>
                    <a:pt x="14013" y="1974"/>
                    <a:pt x="17052" y="4132"/>
                    <a:pt x="19697" y="6291"/>
                  </a:cubicBezTo>
                  <a:cubicBezTo>
                    <a:pt x="21794" y="8053"/>
                    <a:pt x="23982" y="9877"/>
                    <a:pt x="25958" y="11792"/>
                  </a:cubicBezTo>
                  <a:cubicBezTo>
                    <a:pt x="28390" y="14193"/>
                    <a:pt x="30001" y="17233"/>
                    <a:pt x="28207" y="20485"/>
                  </a:cubicBezTo>
                  <a:cubicBezTo>
                    <a:pt x="27052" y="22522"/>
                    <a:pt x="25229" y="24102"/>
                    <a:pt x="24165" y="26200"/>
                  </a:cubicBezTo>
                  <a:cubicBezTo>
                    <a:pt x="23010" y="28479"/>
                    <a:pt x="23101" y="30911"/>
                    <a:pt x="23618" y="33373"/>
                  </a:cubicBezTo>
                  <a:cubicBezTo>
                    <a:pt x="24195" y="36109"/>
                    <a:pt x="25046" y="38935"/>
                    <a:pt x="25077" y="41762"/>
                  </a:cubicBezTo>
                  <a:cubicBezTo>
                    <a:pt x="25125" y="44656"/>
                    <a:pt x="22801" y="46019"/>
                    <a:pt x="20276" y="46019"/>
                  </a:cubicBezTo>
                  <a:cubicBezTo>
                    <a:pt x="19618" y="46019"/>
                    <a:pt x="18946" y="45926"/>
                    <a:pt x="18298" y="45744"/>
                  </a:cubicBezTo>
                  <a:cubicBezTo>
                    <a:pt x="15259" y="44832"/>
                    <a:pt x="12888" y="42461"/>
                    <a:pt x="10122" y="40972"/>
                  </a:cubicBezTo>
                  <a:cubicBezTo>
                    <a:pt x="7430" y="39504"/>
                    <a:pt x="4471" y="38911"/>
                    <a:pt x="1441" y="38911"/>
                  </a:cubicBezTo>
                  <a:cubicBezTo>
                    <a:pt x="1083" y="38911"/>
                    <a:pt x="724" y="38919"/>
                    <a:pt x="365" y="38935"/>
                  </a:cubicBezTo>
                  <a:cubicBezTo>
                    <a:pt x="0" y="38935"/>
                    <a:pt x="0" y="39513"/>
                    <a:pt x="365" y="39513"/>
                  </a:cubicBezTo>
                  <a:cubicBezTo>
                    <a:pt x="732" y="39491"/>
                    <a:pt x="1099" y="39480"/>
                    <a:pt x="1465" y="39480"/>
                  </a:cubicBezTo>
                  <a:cubicBezTo>
                    <a:pt x="5100" y="39480"/>
                    <a:pt x="8665" y="40570"/>
                    <a:pt x="11703" y="42613"/>
                  </a:cubicBezTo>
                  <a:cubicBezTo>
                    <a:pt x="14104" y="44194"/>
                    <a:pt x="16505" y="46200"/>
                    <a:pt x="19423" y="46534"/>
                  </a:cubicBezTo>
                  <a:cubicBezTo>
                    <a:pt x="19720" y="46571"/>
                    <a:pt x="20030" y="46591"/>
                    <a:pt x="20347" y="46591"/>
                  </a:cubicBezTo>
                  <a:cubicBezTo>
                    <a:pt x="22106" y="46591"/>
                    <a:pt x="24063" y="45992"/>
                    <a:pt x="25016" y="44498"/>
                  </a:cubicBezTo>
                  <a:cubicBezTo>
                    <a:pt x="26141" y="42765"/>
                    <a:pt x="25563" y="40425"/>
                    <a:pt x="25259" y="38540"/>
                  </a:cubicBezTo>
                  <a:cubicBezTo>
                    <a:pt x="24621" y="34710"/>
                    <a:pt x="22767" y="30455"/>
                    <a:pt x="24560" y="26686"/>
                  </a:cubicBezTo>
                  <a:cubicBezTo>
                    <a:pt x="25715" y="24193"/>
                    <a:pt x="28025" y="22461"/>
                    <a:pt x="29119" y="19938"/>
                  </a:cubicBezTo>
                  <a:cubicBezTo>
                    <a:pt x="31490" y="14406"/>
                    <a:pt x="25046" y="10272"/>
                    <a:pt x="21581" y="7172"/>
                  </a:cubicBezTo>
                  <a:cubicBezTo>
                    <a:pt x="18785" y="4649"/>
                    <a:pt x="15654" y="2278"/>
                    <a:pt x="12098" y="971"/>
                  </a:cubicBezTo>
                  <a:cubicBezTo>
                    <a:pt x="10029" y="236"/>
                    <a:pt x="7777" y="1"/>
                    <a:pt x="552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7"/>
            <p:cNvSpPr/>
            <p:nvPr/>
          </p:nvSpPr>
          <p:spPr>
            <a:xfrm flipH="1">
              <a:off x="234800" y="1391650"/>
              <a:ext cx="3017050" cy="3842725"/>
            </a:xfrm>
            <a:custGeom>
              <a:avLst/>
              <a:gdLst/>
              <a:ahLst/>
              <a:cxnLst/>
              <a:rect l="l" t="t" r="r" b="b"/>
              <a:pathLst>
                <a:path w="120682" h="153709" extrusionOk="0">
                  <a:moveTo>
                    <a:pt x="90992" y="678"/>
                  </a:moveTo>
                  <a:cubicBezTo>
                    <a:pt x="89416" y="678"/>
                    <a:pt x="87841" y="717"/>
                    <a:pt x="86273" y="760"/>
                  </a:cubicBezTo>
                  <a:cubicBezTo>
                    <a:pt x="76760" y="1064"/>
                    <a:pt x="66881" y="0"/>
                    <a:pt x="58066" y="4347"/>
                  </a:cubicBezTo>
                  <a:cubicBezTo>
                    <a:pt x="53173" y="6748"/>
                    <a:pt x="49647" y="10578"/>
                    <a:pt x="46941" y="15259"/>
                  </a:cubicBezTo>
                  <a:cubicBezTo>
                    <a:pt x="44479" y="19484"/>
                    <a:pt x="42321" y="24043"/>
                    <a:pt x="39008" y="27721"/>
                  </a:cubicBezTo>
                  <a:cubicBezTo>
                    <a:pt x="36442" y="30565"/>
                    <a:pt x="33277" y="32108"/>
                    <a:pt x="29742" y="32108"/>
                  </a:cubicBezTo>
                  <a:cubicBezTo>
                    <a:pt x="28630" y="32108"/>
                    <a:pt x="27481" y="31955"/>
                    <a:pt x="26303" y="31642"/>
                  </a:cubicBezTo>
                  <a:cubicBezTo>
                    <a:pt x="19433" y="29818"/>
                    <a:pt x="13385" y="24955"/>
                    <a:pt x="8004" y="20548"/>
                  </a:cubicBezTo>
                  <a:cubicBezTo>
                    <a:pt x="5603" y="18572"/>
                    <a:pt x="3324" y="16384"/>
                    <a:pt x="558" y="14864"/>
                  </a:cubicBezTo>
                  <a:cubicBezTo>
                    <a:pt x="511" y="14836"/>
                    <a:pt x="464" y="14824"/>
                    <a:pt x="420" y="14824"/>
                  </a:cubicBezTo>
                  <a:cubicBezTo>
                    <a:pt x="175" y="14824"/>
                    <a:pt x="1" y="15196"/>
                    <a:pt x="284" y="15350"/>
                  </a:cubicBezTo>
                  <a:cubicBezTo>
                    <a:pt x="3354" y="17052"/>
                    <a:pt x="5938" y="19606"/>
                    <a:pt x="8643" y="21794"/>
                  </a:cubicBezTo>
                  <a:cubicBezTo>
                    <a:pt x="11074" y="23800"/>
                    <a:pt x="13597" y="25654"/>
                    <a:pt x="16211" y="27387"/>
                  </a:cubicBezTo>
                  <a:cubicBezTo>
                    <a:pt x="20226" y="29970"/>
                    <a:pt x="25019" y="32734"/>
                    <a:pt x="29942" y="32734"/>
                  </a:cubicBezTo>
                  <a:cubicBezTo>
                    <a:pt x="30349" y="32734"/>
                    <a:pt x="30757" y="32715"/>
                    <a:pt x="31166" y="32676"/>
                  </a:cubicBezTo>
                  <a:cubicBezTo>
                    <a:pt x="39859" y="31825"/>
                    <a:pt x="43902" y="21581"/>
                    <a:pt x="47671" y="15107"/>
                  </a:cubicBezTo>
                  <a:cubicBezTo>
                    <a:pt x="50741" y="9818"/>
                    <a:pt x="55118" y="5897"/>
                    <a:pt x="60893" y="3739"/>
                  </a:cubicBezTo>
                  <a:cubicBezTo>
                    <a:pt x="65741" y="1946"/>
                    <a:pt x="71002" y="1418"/>
                    <a:pt x="76153" y="1418"/>
                  </a:cubicBezTo>
                  <a:cubicBezTo>
                    <a:pt x="76589" y="1418"/>
                    <a:pt x="77024" y="1422"/>
                    <a:pt x="77459" y="1429"/>
                  </a:cubicBezTo>
                  <a:cubicBezTo>
                    <a:pt x="77955" y="1440"/>
                    <a:pt x="78453" y="1445"/>
                    <a:pt x="78954" y="1445"/>
                  </a:cubicBezTo>
                  <a:cubicBezTo>
                    <a:pt x="82900" y="1445"/>
                    <a:pt x="86956" y="1144"/>
                    <a:pt x="90976" y="1144"/>
                  </a:cubicBezTo>
                  <a:cubicBezTo>
                    <a:pt x="94995" y="1144"/>
                    <a:pt x="98977" y="1445"/>
                    <a:pt x="102778" y="2645"/>
                  </a:cubicBezTo>
                  <a:cubicBezTo>
                    <a:pt x="107429" y="4104"/>
                    <a:pt x="110651" y="7539"/>
                    <a:pt x="110134" y="12675"/>
                  </a:cubicBezTo>
                  <a:cubicBezTo>
                    <a:pt x="109617" y="17934"/>
                    <a:pt x="106243" y="22463"/>
                    <a:pt x="105453" y="27660"/>
                  </a:cubicBezTo>
                  <a:cubicBezTo>
                    <a:pt x="104784" y="31855"/>
                    <a:pt x="106487" y="35290"/>
                    <a:pt x="109161" y="38390"/>
                  </a:cubicBezTo>
                  <a:cubicBezTo>
                    <a:pt x="111927" y="41612"/>
                    <a:pt x="115696" y="44560"/>
                    <a:pt x="116943" y="48785"/>
                  </a:cubicBezTo>
                  <a:cubicBezTo>
                    <a:pt x="118310" y="53527"/>
                    <a:pt x="115788" y="58238"/>
                    <a:pt x="111502" y="60366"/>
                  </a:cubicBezTo>
                  <a:cubicBezTo>
                    <a:pt x="107338" y="62463"/>
                    <a:pt x="102444" y="62950"/>
                    <a:pt x="97854" y="63497"/>
                  </a:cubicBezTo>
                  <a:cubicBezTo>
                    <a:pt x="90012" y="64409"/>
                    <a:pt x="80407" y="65837"/>
                    <a:pt x="77550" y="74530"/>
                  </a:cubicBezTo>
                  <a:cubicBezTo>
                    <a:pt x="75969" y="79272"/>
                    <a:pt x="77367" y="84014"/>
                    <a:pt x="78644" y="88604"/>
                  </a:cubicBezTo>
                  <a:cubicBezTo>
                    <a:pt x="80529" y="95260"/>
                    <a:pt x="82413" y="101978"/>
                    <a:pt x="83234" y="108847"/>
                  </a:cubicBezTo>
                  <a:cubicBezTo>
                    <a:pt x="84055" y="115564"/>
                    <a:pt x="84146" y="122434"/>
                    <a:pt x="82079" y="128938"/>
                  </a:cubicBezTo>
                  <a:cubicBezTo>
                    <a:pt x="80012" y="135352"/>
                    <a:pt x="76364" y="141157"/>
                    <a:pt x="72079" y="146325"/>
                  </a:cubicBezTo>
                  <a:cubicBezTo>
                    <a:pt x="70073" y="148756"/>
                    <a:pt x="67945" y="151036"/>
                    <a:pt x="65665" y="153225"/>
                  </a:cubicBezTo>
                  <a:cubicBezTo>
                    <a:pt x="65478" y="153412"/>
                    <a:pt x="65670" y="153708"/>
                    <a:pt x="65893" y="153708"/>
                  </a:cubicBezTo>
                  <a:cubicBezTo>
                    <a:pt x="65959" y="153708"/>
                    <a:pt x="66028" y="153682"/>
                    <a:pt x="66091" y="153620"/>
                  </a:cubicBezTo>
                  <a:cubicBezTo>
                    <a:pt x="74814" y="145139"/>
                    <a:pt x="82869" y="134379"/>
                    <a:pt x="84146" y="121887"/>
                  </a:cubicBezTo>
                  <a:cubicBezTo>
                    <a:pt x="84845" y="115200"/>
                    <a:pt x="83994" y="108330"/>
                    <a:pt x="82626" y="101795"/>
                  </a:cubicBezTo>
                  <a:cubicBezTo>
                    <a:pt x="81927" y="98513"/>
                    <a:pt x="81076" y="95260"/>
                    <a:pt x="80194" y="92038"/>
                  </a:cubicBezTo>
                  <a:cubicBezTo>
                    <a:pt x="79343" y="88908"/>
                    <a:pt x="78249" y="85777"/>
                    <a:pt x="77702" y="82585"/>
                  </a:cubicBezTo>
                  <a:cubicBezTo>
                    <a:pt x="76820" y="77540"/>
                    <a:pt x="77945" y="72403"/>
                    <a:pt x="81988" y="68998"/>
                  </a:cubicBezTo>
                  <a:cubicBezTo>
                    <a:pt x="85878" y="65746"/>
                    <a:pt x="90863" y="64895"/>
                    <a:pt x="95726" y="64317"/>
                  </a:cubicBezTo>
                  <a:cubicBezTo>
                    <a:pt x="102748" y="63497"/>
                    <a:pt x="114055" y="63223"/>
                    <a:pt x="117064" y="55351"/>
                  </a:cubicBezTo>
                  <a:cubicBezTo>
                    <a:pt x="120681" y="45959"/>
                    <a:pt x="110590" y="41430"/>
                    <a:pt x="106973" y="34287"/>
                  </a:cubicBezTo>
                  <a:cubicBezTo>
                    <a:pt x="102201" y="24864"/>
                    <a:pt x="115696" y="14773"/>
                    <a:pt x="108979" y="5928"/>
                  </a:cubicBezTo>
                  <a:cubicBezTo>
                    <a:pt x="106760" y="3010"/>
                    <a:pt x="102961" y="1855"/>
                    <a:pt x="99526" y="1277"/>
                  </a:cubicBezTo>
                  <a:cubicBezTo>
                    <a:pt x="96706" y="807"/>
                    <a:pt x="93847" y="678"/>
                    <a:pt x="90992" y="67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7"/>
            <p:cNvSpPr/>
            <p:nvPr/>
          </p:nvSpPr>
          <p:spPr>
            <a:xfrm flipH="1">
              <a:off x="414150" y="1539475"/>
              <a:ext cx="2837025" cy="3694575"/>
            </a:xfrm>
            <a:custGeom>
              <a:avLst/>
              <a:gdLst/>
              <a:ahLst/>
              <a:cxnLst/>
              <a:rect l="l" t="t" r="r" b="b"/>
              <a:pathLst>
                <a:path w="113481" h="147783" extrusionOk="0">
                  <a:moveTo>
                    <a:pt x="89272" y="0"/>
                  </a:moveTo>
                  <a:cubicBezTo>
                    <a:pt x="87830" y="0"/>
                    <a:pt x="86389" y="54"/>
                    <a:pt x="84970" y="106"/>
                  </a:cubicBezTo>
                  <a:cubicBezTo>
                    <a:pt x="79316" y="288"/>
                    <a:pt x="73602" y="45"/>
                    <a:pt x="68161" y="1869"/>
                  </a:cubicBezTo>
                  <a:cubicBezTo>
                    <a:pt x="63936" y="3297"/>
                    <a:pt x="59468" y="5851"/>
                    <a:pt x="57036" y="9711"/>
                  </a:cubicBezTo>
                  <a:cubicBezTo>
                    <a:pt x="54027" y="14483"/>
                    <a:pt x="53510" y="20380"/>
                    <a:pt x="50349" y="25121"/>
                  </a:cubicBezTo>
                  <a:cubicBezTo>
                    <a:pt x="47310" y="29650"/>
                    <a:pt x="42629" y="33237"/>
                    <a:pt x="37218" y="34362"/>
                  </a:cubicBezTo>
                  <a:cubicBezTo>
                    <a:pt x="36120" y="34586"/>
                    <a:pt x="35041" y="34688"/>
                    <a:pt x="33980" y="34688"/>
                  </a:cubicBezTo>
                  <a:cubicBezTo>
                    <a:pt x="29139" y="34688"/>
                    <a:pt x="24667" y="32560"/>
                    <a:pt x="20379" y="30167"/>
                  </a:cubicBezTo>
                  <a:cubicBezTo>
                    <a:pt x="16124" y="27766"/>
                    <a:pt x="11990" y="24757"/>
                    <a:pt x="7096" y="23845"/>
                  </a:cubicBezTo>
                  <a:cubicBezTo>
                    <a:pt x="6098" y="23656"/>
                    <a:pt x="5088" y="23563"/>
                    <a:pt x="4080" y="23563"/>
                  </a:cubicBezTo>
                  <a:cubicBezTo>
                    <a:pt x="2815" y="23563"/>
                    <a:pt x="1552" y="23709"/>
                    <a:pt x="318" y="23997"/>
                  </a:cubicBezTo>
                  <a:cubicBezTo>
                    <a:pt x="1" y="24083"/>
                    <a:pt x="94" y="24579"/>
                    <a:pt x="414" y="24579"/>
                  </a:cubicBezTo>
                  <a:cubicBezTo>
                    <a:pt x="432" y="24579"/>
                    <a:pt x="451" y="24577"/>
                    <a:pt x="470" y="24574"/>
                  </a:cubicBezTo>
                  <a:cubicBezTo>
                    <a:pt x="1679" y="24284"/>
                    <a:pt x="2854" y="24154"/>
                    <a:pt x="4000" y="24154"/>
                  </a:cubicBezTo>
                  <a:cubicBezTo>
                    <a:pt x="13196" y="24154"/>
                    <a:pt x="20565" y="32564"/>
                    <a:pt x="29376" y="34726"/>
                  </a:cubicBezTo>
                  <a:cubicBezTo>
                    <a:pt x="30796" y="35080"/>
                    <a:pt x="32217" y="35247"/>
                    <a:pt x="33619" y="35247"/>
                  </a:cubicBezTo>
                  <a:cubicBezTo>
                    <a:pt x="41129" y="35247"/>
                    <a:pt x="48120" y="30448"/>
                    <a:pt x="51808" y="23814"/>
                  </a:cubicBezTo>
                  <a:cubicBezTo>
                    <a:pt x="54513" y="18981"/>
                    <a:pt x="54939" y="12750"/>
                    <a:pt x="58647" y="8495"/>
                  </a:cubicBezTo>
                  <a:cubicBezTo>
                    <a:pt x="62173" y="4422"/>
                    <a:pt x="67705" y="2142"/>
                    <a:pt x="72903" y="1291"/>
                  </a:cubicBezTo>
                  <a:cubicBezTo>
                    <a:pt x="75912" y="805"/>
                    <a:pt x="78921" y="805"/>
                    <a:pt x="81961" y="744"/>
                  </a:cubicBezTo>
                  <a:cubicBezTo>
                    <a:pt x="84388" y="718"/>
                    <a:pt x="86816" y="580"/>
                    <a:pt x="89244" y="580"/>
                  </a:cubicBezTo>
                  <a:cubicBezTo>
                    <a:pt x="89643" y="580"/>
                    <a:pt x="90042" y="584"/>
                    <a:pt x="90441" y="592"/>
                  </a:cubicBezTo>
                  <a:cubicBezTo>
                    <a:pt x="95456" y="714"/>
                    <a:pt x="101809" y="1929"/>
                    <a:pt x="104575" y="6732"/>
                  </a:cubicBezTo>
                  <a:cubicBezTo>
                    <a:pt x="107371" y="11595"/>
                    <a:pt x="103298" y="16945"/>
                    <a:pt x="102478" y="21778"/>
                  </a:cubicBezTo>
                  <a:cubicBezTo>
                    <a:pt x="101748" y="26064"/>
                    <a:pt x="102873" y="30623"/>
                    <a:pt x="105061" y="34301"/>
                  </a:cubicBezTo>
                  <a:cubicBezTo>
                    <a:pt x="107371" y="38131"/>
                    <a:pt x="113481" y="43176"/>
                    <a:pt x="110715" y="48192"/>
                  </a:cubicBezTo>
                  <a:cubicBezTo>
                    <a:pt x="108587" y="52052"/>
                    <a:pt x="103329" y="53116"/>
                    <a:pt x="99317" y="53602"/>
                  </a:cubicBezTo>
                  <a:cubicBezTo>
                    <a:pt x="95213" y="54088"/>
                    <a:pt x="91079" y="53936"/>
                    <a:pt x="87006" y="54787"/>
                  </a:cubicBezTo>
                  <a:cubicBezTo>
                    <a:pt x="83055" y="55638"/>
                    <a:pt x="79134" y="57189"/>
                    <a:pt x="75942" y="59742"/>
                  </a:cubicBezTo>
                  <a:cubicBezTo>
                    <a:pt x="73389" y="61748"/>
                    <a:pt x="71322" y="64453"/>
                    <a:pt x="70501" y="67645"/>
                  </a:cubicBezTo>
                  <a:cubicBezTo>
                    <a:pt x="69407" y="71931"/>
                    <a:pt x="70258" y="77037"/>
                    <a:pt x="71049" y="81323"/>
                  </a:cubicBezTo>
                  <a:cubicBezTo>
                    <a:pt x="72112" y="87128"/>
                    <a:pt x="74453" y="92569"/>
                    <a:pt x="75517" y="98375"/>
                  </a:cubicBezTo>
                  <a:cubicBezTo>
                    <a:pt x="76550" y="104059"/>
                    <a:pt x="76915" y="110077"/>
                    <a:pt x="75456" y="115700"/>
                  </a:cubicBezTo>
                  <a:cubicBezTo>
                    <a:pt x="72812" y="126156"/>
                    <a:pt x="65365" y="134545"/>
                    <a:pt x="57522" y="141597"/>
                  </a:cubicBezTo>
                  <a:cubicBezTo>
                    <a:pt x="55395" y="143512"/>
                    <a:pt x="53237" y="145397"/>
                    <a:pt x="51109" y="147312"/>
                  </a:cubicBezTo>
                  <a:cubicBezTo>
                    <a:pt x="50896" y="147501"/>
                    <a:pt x="51107" y="147783"/>
                    <a:pt x="51340" y="147783"/>
                  </a:cubicBezTo>
                  <a:cubicBezTo>
                    <a:pt x="51406" y="147783"/>
                    <a:pt x="51474" y="147760"/>
                    <a:pt x="51535" y="147707"/>
                  </a:cubicBezTo>
                  <a:cubicBezTo>
                    <a:pt x="59589" y="140473"/>
                    <a:pt x="67948" y="133482"/>
                    <a:pt x="72994" y="123664"/>
                  </a:cubicBezTo>
                  <a:cubicBezTo>
                    <a:pt x="78040" y="113907"/>
                    <a:pt x="77675" y="103116"/>
                    <a:pt x="74787" y="92751"/>
                  </a:cubicBezTo>
                  <a:cubicBezTo>
                    <a:pt x="73024" y="86460"/>
                    <a:pt x="71079" y="80532"/>
                    <a:pt x="70775" y="73937"/>
                  </a:cubicBezTo>
                  <a:cubicBezTo>
                    <a:pt x="70562" y="69438"/>
                    <a:pt x="71079" y="65547"/>
                    <a:pt x="74240" y="62082"/>
                  </a:cubicBezTo>
                  <a:cubicBezTo>
                    <a:pt x="77310" y="58708"/>
                    <a:pt x="81657" y="56702"/>
                    <a:pt x="86034" y="55608"/>
                  </a:cubicBezTo>
                  <a:cubicBezTo>
                    <a:pt x="90593" y="54483"/>
                    <a:pt x="95183" y="54727"/>
                    <a:pt x="99803" y="54119"/>
                  </a:cubicBezTo>
                  <a:cubicBezTo>
                    <a:pt x="103359" y="53632"/>
                    <a:pt x="107402" y="52751"/>
                    <a:pt x="110016" y="50076"/>
                  </a:cubicBezTo>
                  <a:cubicBezTo>
                    <a:pt x="112964" y="47006"/>
                    <a:pt x="111870" y="43085"/>
                    <a:pt x="109803" y="39833"/>
                  </a:cubicBezTo>
                  <a:cubicBezTo>
                    <a:pt x="108526" y="37796"/>
                    <a:pt x="106794" y="36064"/>
                    <a:pt x="105578" y="33997"/>
                  </a:cubicBezTo>
                  <a:cubicBezTo>
                    <a:pt x="104119" y="31626"/>
                    <a:pt x="103238" y="28951"/>
                    <a:pt x="102934" y="26155"/>
                  </a:cubicBezTo>
                  <a:cubicBezTo>
                    <a:pt x="102660" y="23267"/>
                    <a:pt x="103207" y="20623"/>
                    <a:pt x="104149" y="17918"/>
                  </a:cubicBezTo>
                  <a:cubicBezTo>
                    <a:pt x="105001" y="15547"/>
                    <a:pt x="106034" y="13145"/>
                    <a:pt x="106125" y="10623"/>
                  </a:cubicBezTo>
                  <a:cubicBezTo>
                    <a:pt x="106277" y="6641"/>
                    <a:pt x="103298" y="3601"/>
                    <a:pt x="99894" y="1960"/>
                  </a:cubicBezTo>
                  <a:cubicBezTo>
                    <a:pt x="96581" y="347"/>
                    <a:pt x="92925" y="0"/>
                    <a:pt x="892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7"/>
            <p:cNvSpPr/>
            <p:nvPr/>
          </p:nvSpPr>
          <p:spPr>
            <a:xfrm flipH="1">
              <a:off x="1942275" y="3649925"/>
              <a:ext cx="1308875" cy="1584850"/>
            </a:xfrm>
            <a:custGeom>
              <a:avLst/>
              <a:gdLst/>
              <a:ahLst/>
              <a:cxnLst/>
              <a:rect l="l" t="t" r="r" b="b"/>
              <a:pathLst>
                <a:path w="52355" h="63394" extrusionOk="0">
                  <a:moveTo>
                    <a:pt x="411" y="0"/>
                  </a:moveTo>
                  <a:cubicBezTo>
                    <a:pt x="92" y="0"/>
                    <a:pt x="1" y="468"/>
                    <a:pt x="317" y="583"/>
                  </a:cubicBezTo>
                  <a:cubicBezTo>
                    <a:pt x="3903" y="1646"/>
                    <a:pt x="7338" y="3105"/>
                    <a:pt x="10621" y="4929"/>
                  </a:cubicBezTo>
                  <a:cubicBezTo>
                    <a:pt x="13387" y="6479"/>
                    <a:pt x="16609" y="7756"/>
                    <a:pt x="17582" y="11069"/>
                  </a:cubicBezTo>
                  <a:cubicBezTo>
                    <a:pt x="18463" y="14048"/>
                    <a:pt x="17916" y="17331"/>
                    <a:pt x="18007" y="20370"/>
                  </a:cubicBezTo>
                  <a:cubicBezTo>
                    <a:pt x="18068" y="22923"/>
                    <a:pt x="18797" y="25416"/>
                    <a:pt x="20104" y="27604"/>
                  </a:cubicBezTo>
                  <a:cubicBezTo>
                    <a:pt x="22901" y="32376"/>
                    <a:pt x="27855" y="37027"/>
                    <a:pt x="33144" y="38881"/>
                  </a:cubicBezTo>
                  <a:cubicBezTo>
                    <a:pt x="38311" y="40705"/>
                    <a:pt x="48676" y="39246"/>
                    <a:pt x="50895" y="45690"/>
                  </a:cubicBezTo>
                  <a:cubicBezTo>
                    <a:pt x="51868" y="48577"/>
                    <a:pt x="50530" y="51921"/>
                    <a:pt x="49193" y="54474"/>
                  </a:cubicBezTo>
                  <a:cubicBezTo>
                    <a:pt x="47643" y="57483"/>
                    <a:pt x="45637" y="60249"/>
                    <a:pt x="43539" y="62894"/>
                  </a:cubicBezTo>
                  <a:cubicBezTo>
                    <a:pt x="43356" y="63100"/>
                    <a:pt x="43536" y="63394"/>
                    <a:pt x="43741" y="63394"/>
                  </a:cubicBezTo>
                  <a:cubicBezTo>
                    <a:pt x="43807" y="63394"/>
                    <a:pt x="43875" y="63363"/>
                    <a:pt x="43935" y="63289"/>
                  </a:cubicBezTo>
                  <a:cubicBezTo>
                    <a:pt x="47217" y="59185"/>
                    <a:pt x="51138" y="54231"/>
                    <a:pt x="51716" y="48790"/>
                  </a:cubicBezTo>
                  <a:cubicBezTo>
                    <a:pt x="52354" y="42863"/>
                    <a:pt x="46853" y="40705"/>
                    <a:pt x="41928" y="39945"/>
                  </a:cubicBezTo>
                  <a:cubicBezTo>
                    <a:pt x="38190" y="39337"/>
                    <a:pt x="34390" y="39185"/>
                    <a:pt x="31016" y="37300"/>
                  </a:cubicBezTo>
                  <a:cubicBezTo>
                    <a:pt x="27703" y="35446"/>
                    <a:pt x="24785" y="32954"/>
                    <a:pt x="22414" y="29975"/>
                  </a:cubicBezTo>
                  <a:cubicBezTo>
                    <a:pt x="20013" y="26936"/>
                    <a:pt x="18615" y="23714"/>
                    <a:pt x="18585" y="19823"/>
                  </a:cubicBezTo>
                  <a:cubicBezTo>
                    <a:pt x="18524" y="16814"/>
                    <a:pt x="18980" y="13622"/>
                    <a:pt x="18068" y="10674"/>
                  </a:cubicBezTo>
                  <a:cubicBezTo>
                    <a:pt x="17126" y="7665"/>
                    <a:pt x="14360" y="6327"/>
                    <a:pt x="11776" y="4899"/>
                  </a:cubicBezTo>
                  <a:cubicBezTo>
                    <a:pt x="8189" y="2893"/>
                    <a:pt x="4390" y="1251"/>
                    <a:pt x="469" y="5"/>
                  </a:cubicBezTo>
                  <a:cubicBezTo>
                    <a:pt x="449" y="2"/>
                    <a:pt x="429" y="0"/>
                    <a:pt x="411"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7"/>
            <p:cNvSpPr/>
            <p:nvPr/>
          </p:nvSpPr>
          <p:spPr>
            <a:xfrm flipH="1">
              <a:off x="2308550" y="3951450"/>
              <a:ext cx="942375" cy="1283000"/>
            </a:xfrm>
            <a:custGeom>
              <a:avLst/>
              <a:gdLst/>
              <a:ahLst/>
              <a:cxnLst/>
              <a:rect l="l" t="t" r="r" b="b"/>
              <a:pathLst>
                <a:path w="37695" h="51320" extrusionOk="0">
                  <a:moveTo>
                    <a:pt x="377" y="0"/>
                  </a:moveTo>
                  <a:cubicBezTo>
                    <a:pt x="78" y="0"/>
                    <a:pt x="0" y="446"/>
                    <a:pt x="308" y="558"/>
                  </a:cubicBezTo>
                  <a:cubicBezTo>
                    <a:pt x="5536" y="2078"/>
                    <a:pt x="7512" y="8066"/>
                    <a:pt x="9761" y="12473"/>
                  </a:cubicBezTo>
                  <a:cubicBezTo>
                    <a:pt x="12284" y="17489"/>
                    <a:pt x="14776" y="21987"/>
                    <a:pt x="18819" y="25908"/>
                  </a:cubicBezTo>
                  <a:cubicBezTo>
                    <a:pt x="22284" y="29252"/>
                    <a:pt x="25992" y="31957"/>
                    <a:pt x="29822" y="34844"/>
                  </a:cubicBezTo>
                  <a:cubicBezTo>
                    <a:pt x="31919" y="36425"/>
                    <a:pt x="34108" y="38158"/>
                    <a:pt x="35384" y="40528"/>
                  </a:cubicBezTo>
                  <a:cubicBezTo>
                    <a:pt x="37208" y="43933"/>
                    <a:pt x="36418" y="47580"/>
                    <a:pt x="34868" y="50893"/>
                  </a:cubicBezTo>
                  <a:cubicBezTo>
                    <a:pt x="34765" y="51120"/>
                    <a:pt x="34955" y="51319"/>
                    <a:pt x="35136" y="51319"/>
                  </a:cubicBezTo>
                  <a:cubicBezTo>
                    <a:pt x="35222" y="51319"/>
                    <a:pt x="35305" y="51274"/>
                    <a:pt x="35354" y="51167"/>
                  </a:cubicBezTo>
                  <a:cubicBezTo>
                    <a:pt x="37694" y="46182"/>
                    <a:pt x="37603" y="41288"/>
                    <a:pt x="33561" y="37246"/>
                  </a:cubicBezTo>
                  <a:cubicBezTo>
                    <a:pt x="31676" y="35361"/>
                    <a:pt x="29457" y="33841"/>
                    <a:pt x="27330" y="32322"/>
                  </a:cubicBezTo>
                  <a:cubicBezTo>
                    <a:pt x="24959" y="30619"/>
                    <a:pt x="22709" y="28796"/>
                    <a:pt x="20612" y="26820"/>
                  </a:cubicBezTo>
                  <a:cubicBezTo>
                    <a:pt x="18241" y="24601"/>
                    <a:pt x="15931" y="22321"/>
                    <a:pt x="14199" y="19586"/>
                  </a:cubicBezTo>
                  <a:cubicBezTo>
                    <a:pt x="12375" y="16759"/>
                    <a:pt x="11007" y="13628"/>
                    <a:pt x="9457" y="10619"/>
                  </a:cubicBezTo>
                  <a:cubicBezTo>
                    <a:pt x="7268" y="6364"/>
                    <a:pt x="5475" y="1470"/>
                    <a:pt x="460" y="11"/>
                  </a:cubicBezTo>
                  <a:cubicBezTo>
                    <a:pt x="430" y="4"/>
                    <a:pt x="403" y="0"/>
                    <a:pt x="377"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7"/>
            <p:cNvSpPr/>
            <p:nvPr/>
          </p:nvSpPr>
          <p:spPr>
            <a:xfrm flipH="1">
              <a:off x="2416450" y="4138150"/>
              <a:ext cx="834650" cy="1096200"/>
            </a:xfrm>
            <a:custGeom>
              <a:avLst/>
              <a:gdLst/>
              <a:ahLst/>
              <a:cxnLst/>
              <a:rect l="l" t="t" r="r" b="b"/>
              <a:pathLst>
                <a:path w="33386" h="43848" extrusionOk="0">
                  <a:moveTo>
                    <a:pt x="410" y="0"/>
                  </a:moveTo>
                  <a:cubicBezTo>
                    <a:pt x="170" y="0"/>
                    <a:pt x="0" y="390"/>
                    <a:pt x="254" y="568"/>
                  </a:cubicBezTo>
                  <a:cubicBezTo>
                    <a:pt x="2290" y="1996"/>
                    <a:pt x="2959" y="4063"/>
                    <a:pt x="3780" y="6282"/>
                  </a:cubicBezTo>
                  <a:cubicBezTo>
                    <a:pt x="4479" y="8197"/>
                    <a:pt x="5421" y="10021"/>
                    <a:pt x="6607" y="11692"/>
                  </a:cubicBezTo>
                  <a:cubicBezTo>
                    <a:pt x="9008" y="15036"/>
                    <a:pt x="12169" y="17741"/>
                    <a:pt x="15330" y="20355"/>
                  </a:cubicBezTo>
                  <a:cubicBezTo>
                    <a:pt x="22382" y="26252"/>
                    <a:pt x="32899" y="32848"/>
                    <a:pt x="30467" y="43486"/>
                  </a:cubicBezTo>
                  <a:cubicBezTo>
                    <a:pt x="30413" y="43705"/>
                    <a:pt x="30588" y="43847"/>
                    <a:pt x="30756" y="43847"/>
                  </a:cubicBezTo>
                  <a:cubicBezTo>
                    <a:pt x="30869" y="43847"/>
                    <a:pt x="30978" y="43784"/>
                    <a:pt x="31014" y="43638"/>
                  </a:cubicBezTo>
                  <a:cubicBezTo>
                    <a:pt x="33385" y="33212"/>
                    <a:pt x="24023" y="26921"/>
                    <a:pt x="17032" y="21054"/>
                  </a:cubicBezTo>
                  <a:cubicBezTo>
                    <a:pt x="13294" y="17893"/>
                    <a:pt x="9342" y="14823"/>
                    <a:pt x="6607" y="10689"/>
                  </a:cubicBezTo>
                  <a:cubicBezTo>
                    <a:pt x="4357" y="7285"/>
                    <a:pt x="4023" y="2543"/>
                    <a:pt x="558" y="51"/>
                  </a:cubicBezTo>
                  <a:cubicBezTo>
                    <a:pt x="508" y="16"/>
                    <a:pt x="458" y="0"/>
                    <a:pt x="410"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7"/>
            <p:cNvSpPr/>
            <p:nvPr/>
          </p:nvSpPr>
          <p:spPr>
            <a:xfrm flipH="1">
              <a:off x="2560075" y="4330875"/>
              <a:ext cx="690850" cy="903475"/>
            </a:xfrm>
            <a:custGeom>
              <a:avLst/>
              <a:gdLst/>
              <a:ahLst/>
              <a:cxnLst/>
              <a:rect l="l" t="t" r="r" b="b"/>
              <a:pathLst>
                <a:path w="27634" h="36139" extrusionOk="0">
                  <a:moveTo>
                    <a:pt x="405" y="0"/>
                  </a:moveTo>
                  <a:cubicBezTo>
                    <a:pt x="204" y="0"/>
                    <a:pt x="1" y="279"/>
                    <a:pt x="186" y="488"/>
                  </a:cubicBezTo>
                  <a:cubicBezTo>
                    <a:pt x="2618" y="3406"/>
                    <a:pt x="3408" y="7357"/>
                    <a:pt x="5627" y="10458"/>
                  </a:cubicBezTo>
                  <a:cubicBezTo>
                    <a:pt x="7633" y="13254"/>
                    <a:pt x="10126" y="15655"/>
                    <a:pt x="12770" y="17813"/>
                  </a:cubicBezTo>
                  <a:cubicBezTo>
                    <a:pt x="18545" y="22555"/>
                    <a:pt x="27634" y="26750"/>
                    <a:pt x="25141" y="35777"/>
                  </a:cubicBezTo>
                  <a:cubicBezTo>
                    <a:pt x="25086" y="35996"/>
                    <a:pt x="25261" y="36138"/>
                    <a:pt x="25430" y="36138"/>
                  </a:cubicBezTo>
                  <a:cubicBezTo>
                    <a:pt x="25542" y="36138"/>
                    <a:pt x="25652" y="36075"/>
                    <a:pt x="25688" y="35929"/>
                  </a:cubicBezTo>
                  <a:cubicBezTo>
                    <a:pt x="26661" y="32434"/>
                    <a:pt x="26053" y="28938"/>
                    <a:pt x="23773" y="26081"/>
                  </a:cubicBezTo>
                  <a:cubicBezTo>
                    <a:pt x="21402" y="23163"/>
                    <a:pt x="17998" y="21187"/>
                    <a:pt x="15050" y="18908"/>
                  </a:cubicBezTo>
                  <a:cubicBezTo>
                    <a:pt x="11828" y="16415"/>
                    <a:pt x="8697" y="13710"/>
                    <a:pt x="6296" y="10427"/>
                  </a:cubicBezTo>
                  <a:cubicBezTo>
                    <a:pt x="3955" y="7205"/>
                    <a:pt x="3104" y="3132"/>
                    <a:pt x="581" y="93"/>
                  </a:cubicBezTo>
                  <a:cubicBezTo>
                    <a:pt x="531" y="28"/>
                    <a:pt x="468" y="0"/>
                    <a:pt x="405"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7"/>
            <p:cNvSpPr/>
            <p:nvPr/>
          </p:nvSpPr>
          <p:spPr>
            <a:xfrm flipH="1">
              <a:off x="2720400" y="4576225"/>
              <a:ext cx="530400" cy="658200"/>
            </a:xfrm>
            <a:custGeom>
              <a:avLst/>
              <a:gdLst/>
              <a:ahLst/>
              <a:cxnLst/>
              <a:rect l="l" t="t" r="r" b="b"/>
              <a:pathLst>
                <a:path w="21216" h="26328" extrusionOk="0">
                  <a:moveTo>
                    <a:pt x="404" y="1"/>
                  </a:moveTo>
                  <a:cubicBezTo>
                    <a:pt x="199" y="1"/>
                    <a:pt x="0" y="216"/>
                    <a:pt x="151" y="431"/>
                  </a:cubicBezTo>
                  <a:cubicBezTo>
                    <a:pt x="1762" y="2802"/>
                    <a:pt x="2826" y="5507"/>
                    <a:pt x="4589" y="7787"/>
                  </a:cubicBezTo>
                  <a:cubicBezTo>
                    <a:pt x="6321" y="10036"/>
                    <a:pt x="8418" y="11890"/>
                    <a:pt x="10546" y="13744"/>
                  </a:cubicBezTo>
                  <a:cubicBezTo>
                    <a:pt x="14163" y="16875"/>
                    <a:pt x="20698" y="20492"/>
                    <a:pt x="20303" y="26054"/>
                  </a:cubicBezTo>
                  <a:cubicBezTo>
                    <a:pt x="20303" y="26237"/>
                    <a:pt x="20440" y="26328"/>
                    <a:pt x="20581" y="26328"/>
                  </a:cubicBezTo>
                  <a:cubicBezTo>
                    <a:pt x="20721" y="26328"/>
                    <a:pt x="20865" y="26237"/>
                    <a:pt x="20881" y="26054"/>
                  </a:cubicBezTo>
                  <a:cubicBezTo>
                    <a:pt x="21215" y="20887"/>
                    <a:pt x="16169" y="17817"/>
                    <a:pt x="12765" y="14899"/>
                  </a:cubicBezTo>
                  <a:cubicBezTo>
                    <a:pt x="10455" y="12923"/>
                    <a:pt x="8054" y="10978"/>
                    <a:pt x="6048" y="8668"/>
                  </a:cubicBezTo>
                  <a:cubicBezTo>
                    <a:pt x="3768" y="6084"/>
                    <a:pt x="2552" y="2954"/>
                    <a:pt x="637" y="127"/>
                  </a:cubicBezTo>
                  <a:cubicBezTo>
                    <a:pt x="575" y="38"/>
                    <a:pt x="489" y="1"/>
                    <a:pt x="404"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7"/>
            <p:cNvSpPr/>
            <p:nvPr/>
          </p:nvSpPr>
          <p:spPr>
            <a:xfrm flipH="1">
              <a:off x="2201400" y="3835200"/>
              <a:ext cx="1050275" cy="1398600"/>
            </a:xfrm>
            <a:custGeom>
              <a:avLst/>
              <a:gdLst/>
              <a:ahLst/>
              <a:cxnLst/>
              <a:rect l="l" t="t" r="r" b="b"/>
              <a:pathLst>
                <a:path w="42011" h="55944" extrusionOk="0">
                  <a:moveTo>
                    <a:pt x="410" y="0"/>
                  </a:moveTo>
                  <a:cubicBezTo>
                    <a:pt x="105" y="0"/>
                    <a:pt x="1" y="474"/>
                    <a:pt x="338" y="558"/>
                  </a:cubicBezTo>
                  <a:cubicBezTo>
                    <a:pt x="3833" y="1348"/>
                    <a:pt x="7542" y="2503"/>
                    <a:pt x="10551" y="4540"/>
                  </a:cubicBezTo>
                  <a:cubicBezTo>
                    <a:pt x="13134" y="6302"/>
                    <a:pt x="14137" y="9251"/>
                    <a:pt x="14745" y="12169"/>
                  </a:cubicBezTo>
                  <a:cubicBezTo>
                    <a:pt x="15292" y="14722"/>
                    <a:pt x="15505" y="17366"/>
                    <a:pt x="16296" y="19829"/>
                  </a:cubicBezTo>
                  <a:cubicBezTo>
                    <a:pt x="17147" y="22503"/>
                    <a:pt x="18788" y="24844"/>
                    <a:pt x="20612" y="26941"/>
                  </a:cubicBezTo>
                  <a:cubicBezTo>
                    <a:pt x="24502" y="31318"/>
                    <a:pt x="29396" y="33902"/>
                    <a:pt x="34138" y="37154"/>
                  </a:cubicBezTo>
                  <a:cubicBezTo>
                    <a:pt x="36752" y="38978"/>
                    <a:pt x="39062" y="41136"/>
                    <a:pt x="39883" y="44327"/>
                  </a:cubicBezTo>
                  <a:cubicBezTo>
                    <a:pt x="40855" y="48188"/>
                    <a:pt x="40004" y="52017"/>
                    <a:pt x="38484" y="55604"/>
                  </a:cubicBezTo>
                  <a:cubicBezTo>
                    <a:pt x="38410" y="55808"/>
                    <a:pt x="38584" y="55943"/>
                    <a:pt x="38765" y="55943"/>
                  </a:cubicBezTo>
                  <a:cubicBezTo>
                    <a:pt x="38882" y="55943"/>
                    <a:pt x="39002" y="55887"/>
                    <a:pt x="39062" y="55756"/>
                  </a:cubicBezTo>
                  <a:cubicBezTo>
                    <a:pt x="40946" y="51227"/>
                    <a:pt x="42010" y="45422"/>
                    <a:pt x="39062" y="41045"/>
                  </a:cubicBezTo>
                  <a:cubicBezTo>
                    <a:pt x="36691" y="37458"/>
                    <a:pt x="32496" y="35513"/>
                    <a:pt x="28971" y="33233"/>
                  </a:cubicBezTo>
                  <a:cubicBezTo>
                    <a:pt x="24381" y="30315"/>
                    <a:pt x="19700" y="26242"/>
                    <a:pt x="17420" y="21196"/>
                  </a:cubicBezTo>
                  <a:cubicBezTo>
                    <a:pt x="15566" y="17093"/>
                    <a:pt x="15961" y="12321"/>
                    <a:pt x="14168" y="8187"/>
                  </a:cubicBezTo>
                  <a:cubicBezTo>
                    <a:pt x="11919" y="2989"/>
                    <a:pt x="5566" y="1166"/>
                    <a:pt x="490" y="11"/>
                  </a:cubicBezTo>
                  <a:cubicBezTo>
                    <a:pt x="462" y="4"/>
                    <a:pt x="435" y="0"/>
                    <a:pt x="410"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25" name="Google Shape;125;p7"/>
          <p:cNvCxnSpPr/>
          <p:nvPr/>
        </p:nvCxnSpPr>
        <p:spPr>
          <a:xfrm>
            <a:off x="5887400" y="-775"/>
            <a:ext cx="0" cy="5146800"/>
          </a:xfrm>
          <a:prstGeom prst="straightConnector1">
            <a:avLst/>
          </a:prstGeom>
          <a:noFill/>
          <a:ln w="19050" cap="flat" cmpd="sng">
            <a:solidFill>
              <a:schemeClr val="accent1"/>
            </a:solidFill>
            <a:prstDash val="solid"/>
            <a:round/>
            <a:headEnd type="none" w="med" len="med"/>
            <a:tailEnd type="none" w="med" len="med"/>
          </a:ln>
        </p:spPr>
      </p:cxnSp>
      <p:sp>
        <p:nvSpPr>
          <p:cNvPr id="126" name="Google Shape;126;p7"/>
          <p:cNvSpPr txBox="1">
            <a:spLocks noGrp="1"/>
          </p:cNvSpPr>
          <p:nvPr>
            <p:ph type="subTitle" idx="1"/>
          </p:nvPr>
        </p:nvSpPr>
        <p:spPr>
          <a:xfrm>
            <a:off x="713225" y="2061650"/>
            <a:ext cx="3705600" cy="2546700"/>
          </a:xfrm>
          <a:prstGeom prst="rect">
            <a:avLst/>
          </a:prstGeom>
        </p:spPr>
        <p:txBody>
          <a:bodyPr spcFirstLastPara="1" wrap="square" lIns="91425" tIns="91425" rIns="91425" bIns="91425" anchor="t" anchorCtr="0">
            <a:noAutofit/>
          </a:bodyPr>
          <a:lstStyle>
            <a:lvl1pPr lvl="0">
              <a:spcBef>
                <a:spcPts val="0"/>
              </a:spcBef>
              <a:spcAft>
                <a:spcPts val="0"/>
              </a:spcAft>
              <a:buSzPts val="1600"/>
              <a:buChar char="●"/>
              <a:defRPr sz="1600"/>
            </a:lvl1pPr>
            <a:lvl2pPr lvl="1">
              <a:spcBef>
                <a:spcPts val="1600"/>
              </a:spcBef>
              <a:spcAft>
                <a:spcPts val="0"/>
              </a:spcAft>
              <a:buSzPts val="1600"/>
              <a:buChar char="○"/>
              <a:defRPr sz="1600"/>
            </a:lvl2pPr>
            <a:lvl3pPr lvl="2">
              <a:spcBef>
                <a:spcPts val="1600"/>
              </a:spcBef>
              <a:spcAft>
                <a:spcPts val="0"/>
              </a:spcAft>
              <a:buSzPts val="1600"/>
              <a:buChar char="■"/>
              <a:defRPr sz="1600"/>
            </a:lvl3pPr>
            <a:lvl4pPr lvl="3">
              <a:spcBef>
                <a:spcPts val="1600"/>
              </a:spcBef>
              <a:spcAft>
                <a:spcPts val="0"/>
              </a:spcAft>
              <a:buSzPts val="1600"/>
              <a:buChar char="●"/>
              <a:defRPr sz="1600"/>
            </a:lvl4pPr>
            <a:lvl5pPr lvl="4">
              <a:spcBef>
                <a:spcPts val="1600"/>
              </a:spcBef>
              <a:spcAft>
                <a:spcPts val="0"/>
              </a:spcAft>
              <a:buSzPts val="1600"/>
              <a:buChar char="○"/>
              <a:defRPr sz="1600"/>
            </a:lvl5pPr>
            <a:lvl6pPr lvl="5">
              <a:spcBef>
                <a:spcPts val="1600"/>
              </a:spcBef>
              <a:spcAft>
                <a:spcPts val="0"/>
              </a:spcAft>
              <a:buSzPts val="1600"/>
              <a:buChar char="■"/>
              <a:defRPr sz="1600"/>
            </a:lvl6pPr>
            <a:lvl7pPr lvl="6">
              <a:spcBef>
                <a:spcPts val="1600"/>
              </a:spcBef>
              <a:spcAft>
                <a:spcPts val="0"/>
              </a:spcAft>
              <a:buSzPts val="1600"/>
              <a:buChar char="●"/>
              <a:defRPr sz="1600"/>
            </a:lvl7pPr>
            <a:lvl8pPr lvl="7">
              <a:spcBef>
                <a:spcPts val="1600"/>
              </a:spcBef>
              <a:spcAft>
                <a:spcPts val="0"/>
              </a:spcAft>
              <a:buSzPts val="1600"/>
              <a:buChar char="○"/>
              <a:defRPr sz="1600"/>
            </a:lvl8pPr>
            <a:lvl9pPr lvl="8">
              <a:spcBef>
                <a:spcPts val="1600"/>
              </a:spcBef>
              <a:spcAft>
                <a:spcPts val="1600"/>
              </a:spcAft>
              <a:buSzPts val="1600"/>
              <a:buChar char="■"/>
              <a:defRPr sz="1600"/>
            </a:lvl9pPr>
          </a:lstStyle>
          <a:p>
            <a:endParaRPr/>
          </a:p>
        </p:txBody>
      </p:sp>
      <p:sp>
        <p:nvSpPr>
          <p:cNvPr id="127" name="Google Shape;127;p7"/>
          <p:cNvSpPr txBox="1">
            <a:spLocks noGrp="1"/>
          </p:cNvSpPr>
          <p:nvPr>
            <p:ph type="title"/>
          </p:nvPr>
        </p:nvSpPr>
        <p:spPr>
          <a:xfrm>
            <a:off x="713225" y="539500"/>
            <a:ext cx="3705600" cy="1447800"/>
          </a:xfrm>
          <a:prstGeom prst="rect">
            <a:avLst/>
          </a:prstGeom>
        </p:spPr>
        <p:txBody>
          <a:bodyPr spcFirstLastPara="1" wrap="square" lIns="91425" tIns="91425" rIns="91425" bIns="91425" anchor="t" anchorCtr="0">
            <a:noAutofit/>
          </a:bodyPr>
          <a:lstStyle>
            <a:lvl1pPr lvl="0" rtl="0">
              <a:spcBef>
                <a:spcPts val="0"/>
              </a:spcBef>
              <a:spcAft>
                <a:spcPts val="0"/>
              </a:spcAft>
              <a:buSzPts val="4200"/>
              <a:buNone/>
              <a:defRPr>
                <a:latin typeface="Londrina Solid Black"/>
                <a:ea typeface="Londrina Solid Black"/>
                <a:cs typeface="Londrina Solid Black"/>
                <a:sym typeface="Londrina Solid Black"/>
              </a:defRPr>
            </a:lvl1pPr>
            <a:lvl2pPr lvl="1" rtl="0">
              <a:spcBef>
                <a:spcPts val="0"/>
              </a:spcBef>
              <a:spcAft>
                <a:spcPts val="0"/>
              </a:spcAft>
              <a:buSzPts val="4200"/>
              <a:buNone/>
              <a:defRPr/>
            </a:lvl2pPr>
            <a:lvl3pPr lvl="2" rtl="0">
              <a:spcBef>
                <a:spcPts val="0"/>
              </a:spcBef>
              <a:spcAft>
                <a:spcPts val="0"/>
              </a:spcAft>
              <a:buSzPts val="4200"/>
              <a:buNone/>
              <a:defRPr/>
            </a:lvl3pPr>
            <a:lvl4pPr lvl="3" rtl="0">
              <a:spcBef>
                <a:spcPts val="0"/>
              </a:spcBef>
              <a:spcAft>
                <a:spcPts val="0"/>
              </a:spcAft>
              <a:buSzPts val="4200"/>
              <a:buNone/>
              <a:defRPr/>
            </a:lvl4pPr>
            <a:lvl5pPr lvl="4" rtl="0">
              <a:spcBef>
                <a:spcPts val="0"/>
              </a:spcBef>
              <a:spcAft>
                <a:spcPts val="0"/>
              </a:spcAft>
              <a:buSzPts val="4200"/>
              <a:buNone/>
              <a:defRPr/>
            </a:lvl5pPr>
            <a:lvl6pPr lvl="5" rtl="0">
              <a:spcBef>
                <a:spcPts val="0"/>
              </a:spcBef>
              <a:spcAft>
                <a:spcPts val="0"/>
              </a:spcAft>
              <a:buSzPts val="4200"/>
              <a:buNone/>
              <a:defRPr/>
            </a:lvl6pPr>
            <a:lvl7pPr lvl="6" rtl="0">
              <a:spcBef>
                <a:spcPts val="0"/>
              </a:spcBef>
              <a:spcAft>
                <a:spcPts val="0"/>
              </a:spcAft>
              <a:buSzPts val="4200"/>
              <a:buNone/>
              <a:defRPr/>
            </a:lvl7pPr>
            <a:lvl8pPr lvl="7" rtl="0">
              <a:spcBef>
                <a:spcPts val="0"/>
              </a:spcBef>
              <a:spcAft>
                <a:spcPts val="0"/>
              </a:spcAft>
              <a:buSzPts val="4200"/>
              <a:buNone/>
              <a:defRPr/>
            </a:lvl8pPr>
            <a:lvl9pPr lvl="8" rtl="0">
              <a:spcBef>
                <a:spcPts val="0"/>
              </a:spcBef>
              <a:spcAft>
                <a:spcPts val="0"/>
              </a:spcAft>
              <a:buSzPts val="42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28"/>
        <p:cNvGrpSpPr/>
        <p:nvPr/>
      </p:nvGrpSpPr>
      <p:grpSpPr>
        <a:xfrm>
          <a:off x="0" y="0"/>
          <a:ext cx="0" cy="0"/>
          <a:chOff x="0" y="0"/>
          <a:chExt cx="0" cy="0"/>
        </a:xfrm>
      </p:grpSpPr>
      <p:sp>
        <p:nvSpPr>
          <p:cNvPr id="129" name="Google Shape;129;p8"/>
          <p:cNvSpPr/>
          <p:nvPr/>
        </p:nvSpPr>
        <p:spPr>
          <a:xfrm>
            <a:off x="2053963" y="0"/>
            <a:ext cx="7089812" cy="5138642"/>
          </a:xfrm>
          <a:custGeom>
            <a:avLst/>
            <a:gdLst/>
            <a:ahLst/>
            <a:cxnLst/>
            <a:rect l="l" t="t" r="r" b="b"/>
            <a:pathLst>
              <a:path w="285966" h="207266" extrusionOk="0">
                <a:moveTo>
                  <a:pt x="2426" y="0"/>
                </a:moveTo>
                <a:cubicBezTo>
                  <a:pt x="5129" y="4790"/>
                  <a:pt x="6418" y="10409"/>
                  <a:pt x="4729" y="15936"/>
                </a:cubicBezTo>
                <a:cubicBezTo>
                  <a:pt x="4238" y="17441"/>
                  <a:pt x="3624" y="18946"/>
                  <a:pt x="2918" y="20389"/>
                </a:cubicBezTo>
                <a:cubicBezTo>
                  <a:pt x="2089" y="22016"/>
                  <a:pt x="1444" y="23705"/>
                  <a:pt x="922" y="25455"/>
                </a:cubicBezTo>
                <a:cubicBezTo>
                  <a:pt x="1" y="28802"/>
                  <a:pt x="431" y="33070"/>
                  <a:pt x="3501" y="35066"/>
                </a:cubicBezTo>
                <a:cubicBezTo>
                  <a:pt x="4607" y="35772"/>
                  <a:pt x="5866" y="36080"/>
                  <a:pt x="7124" y="36387"/>
                </a:cubicBezTo>
                <a:cubicBezTo>
                  <a:pt x="7708" y="36509"/>
                  <a:pt x="8322" y="36663"/>
                  <a:pt x="8905" y="36847"/>
                </a:cubicBezTo>
                <a:cubicBezTo>
                  <a:pt x="14985" y="38812"/>
                  <a:pt x="18609" y="45691"/>
                  <a:pt x="19653" y="57205"/>
                </a:cubicBezTo>
                <a:cubicBezTo>
                  <a:pt x="19714" y="57850"/>
                  <a:pt x="19775" y="58495"/>
                  <a:pt x="19867" y="59170"/>
                </a:cubicBezTo>
                <a:cubicBezTo>
                  <a:pt x="19898" y="59631"/>
                  <a:pt x="19960" y="60092"/>
                  <a:pt x="20021" y="60522"/>
                </a:cubicBezTo>
                <a:cubicBezTo>
                  <a:pt x="20942" y="68198"/>
                  <a:pt x="22877" y="75905"/>
                  <a:pt x="29325" y="79191"/>
                </a:cubicBezTo>
                <a:cubicBezTo>
                  <a:pt x="31510" y="80331"/>
                  <a:pt x="33868" y="80739"/>
                  <a:pt x="36305" y="80739"/>
                </a:cubicBezTo>
                <a:cubicBezTo>
                  <a:pt x="39383" y="80739"/>
                  <a:pt x="42586" y="80088"/>
                  <a:pt x="45722" y="79436"/>
                </a:cubicBezTo>
                <a:cubicBezTo>
                  <a:pt x="48867" y="78817"/>
                  <a:pt x="51930" y="78214"/>
                  <a:pt x="54809" y="78214"/>
                </a:cubicBezTo>
                <a:cubicBezTo>
                  <a:pt x="57495" y="78214"/>
                  <a:pt x="60021" y="78739"/>
                  <a:pt x="62303" y="80265"/>
                </a:cubicBezTo>
                <a:cubicBezTo>
                  <a:pt x="66571" y="83060"/>
                  <a:pt x="68014" y="88003"/>
                  <a:pt x="69550" y="93223"/>
                </a:cubicBezTo>
                <a:cubicBezTo>
                  <a:pt x="70502" y="96478"/>
                  <a:pt x="71484" y="99856"/>
                  <a:pt x="73204" y="102712"/>
                </a:cubicBezTo>
                <a:cubicBezTo>
                  <a:pt x="73235" y="102742"/>
                  <a:pt x="73265" y="102804"/>
                  <a:pt x="73296" y="102834"/>
                </a:cubicBezTo>
                <a:cubicBezTo>
                  <a:pt x="73388" y="102957"/>
                  <a:pt x="73480" y="103111"/>
                  <a:pt x="73572" y="103234"/>
                </a:cubicBezTo>
                <a:cubicBezTo>
                  <a:pt x="75015" y="105475"/>
                  <a:pt x="76950" y="107379"/>
                  <a:pt x="78792" y="109252"/>
                </a:cubicBezTo>
                <a:cubicBezTo>
                  <a:pt x="80880" y="111340"/>
                  <a:pt x="83030" y="113489"/>
                  <a:pt x="84504" y="116069"/>
                </a:cubicBezTo>
                <a:cubicBezTo>
                  <a:pt x="86684" y="119876"/>
                  <a:pt x="87206" y="124175"/>
                  <a:pt x="86929" y="128597"/>
                </a:cubicBezTo>
                <a:cubicBezTo>
                  <a:pt x="86929" y="128750"/>
                  <a:pt x="86899" y="128873"/>
                  <a:pt x="86899" y="129027"/>
                </a:cubicBezTo>
                <a:cubicBezTo>
                  <a:pt x="86592" y="133418"/>
                  <a:pt x="85455" y="137962"/>
                  <a:pt x="84442" y="142199"/>
                </a:cubicBezTo>
                <a:lnTo>
                  <a:pt x="84258" y="142875"/>
                </a:lnTo>
                <a:cubicBezTo>
                  <a:pt x="83429" y="146283"/>
                  <a:pt x="82631" y="150337"/>
                  <a:pt x="82508" y="154390"/>
                </a:cubicBezTo>
                <a:lnTo>
                  <a:pt x="82508" y="154789"/>
                </a:lnTo>
                <a:cubicBezTo>
                  <a:pt x="82385" y="160162"/>
                  <a:pt x="83521" y="165536"/>
                  <a:pt x="87359" y="169559"/>
                </a:cubicBezTo>
                <a:cubicBezTo>
                  <a:pt x="89232" y="171524"/>
                  <a:pt x="91627" y="172967"/>
                  <a:pt x="93961" y="174379"/>
                </a:cubicBezTo>
                <a:cubicBezTo>
                  <a:pt x="97369" y="176437"/>
                  <a:pt x="100563" y="178371"/>
                  <a:pt x="102252" y="181718"/>
                </a:cubicBezTo>
                <a:cubicBezTo>
                  <a:pt x="103326" y="183868"/>
                  <a:pt x="103572" y="186355"/>
                  <a:pt x="103787" y="188750"/>
                </a:cubicBezTo>
                <a:cubicBezTo>
                  <a:pt x="103879" y="189517"/>
                  <a:pt x="103971" y="190316"/>
                  <a:pt x="104063" y="191114"/>
                </a:cubicBezTo>
                <a:cubicBezTo>
                  <a:pt x="104647" y="195444"/>
                  <a:pt x="106151" y="199650"/>
                  <a:pt x="107625" y="203704"/>
                </a:cubicBezTo>
                <a:cubicBezTo>
                  <a:pt x="107902" y="204502"/>
                  <a:pt x="108178" y="205300"/>
                  <a:pt x="108454" y="206099"/>
                </a:cubicBezTo>
                <a:cubicBezTo>
                  <a:pt x="108454" y="206129"/>
                  <a:pt x="108454" y="206129"/>
                  <a:pt x="109038" y="207265"/>
                </a:cubicBezTo>
                <a:lnTo>
                  <a:pt x="285966" y="207265"/>
                </a:lnTo>
                <a:lnTo>
                  <a:pt x="285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8"/>
          <p:cNvSpPr/>
          <p:nvPr/>
        </p:nvSpPr>
        <p:spPr>
          <a:xfrm>
            <a:off x="0" y="0"/>
            <a:ext cx="4769000" cy="5138684"/>
          </a:xfrm>
          <a:custGeom>
            <a:avLst/>
            <a:gdLst/>
            <a:ahLst/>
            <a:cxnLst/>
            <a:rect l="l" t="t" r="r" b="b"/>
            <a:pathLst>
              <a:path w="193606" h="208614" extrusionOk="0">
                <a:moveTo>
                  <a:pt x="45002" y="0"/>
                </a:moveTo>
                <a:cubicBezTo>
                  <a:pt x="44974" y="0"/>
                  <a:pt x="44946" y="8"/>
                  <a:pt x="44920" y="25"/>
                </a:cubicBezTo>
                <a:cubicBezTo>
                  <a:pt x="44920" y="25"/>
                  <a:pt x="44920" y="25"/>
                  <a:pt x="44920" y="25"/>
                </a:cubicBezTo>
                <a:lnTo>
                  <a:pt x="44920" y="25"/>
                </a:lnTo>
                <a:cubicBezTo>
                  <a:pt x="44796" y="56"/>
                  <a:pt x="44765" y="180"/>
                  <a:pt x="44796" y="304"/>
                </a:cubicBezTo>
                <a:lnTo>
                  <a:pt x="44796" y="335"/>
                </a:lnTo>
                <a:lnTo>
                  <a:pt x="44827" y="335"/>
                </a:lnTo>
                <a:cubicBezTo>
                  <a:pt x="44982" y="707"/>
                  <a:pt x="45199" y="1080"/>
                  <a:pt x="45416" y="1483"/>
                </a:cubicBezTo>
                <a:lnTo>
                  <a:pt x="45819" y="2134"/>
                </a:lnTo>
                <a:cubicBezTo>
                  <a:pt x="45851" y="2197"/>
                  <a:pt x="45913" y="2259"/>
                  <a:pt x="45975" y="2259"/>
                </a:cubicBezTo>
                <a:cubicBezTo>
                  <a:pt x="46006" y="2259"/>
                  <a:pt x="46068" y="2228"/>
                  <a:pt x="46099" y="2228"/>
                </a:cubicBezTo>
                <a:cubicBezTo>
                  <a:pt x="46192" y="2166"/>
                  <a:pt x="46223" y="2041"/>
                  <a:pt x="46192" y="1948"/>
                </a:cubicBezTo>
                <a:lnTo>
                  <a:pt x="45788" y="1266"/>
                </a:lnTo>
                <a:cubicBezTo>
                  <a:pt x="45602" y="925"/>
                  <a:pt x="45447" y="614"/>
                  <a:pt x="45292" y="335"/>
                </a:cubicBezTo>
                <a:cubicBezTo>
                  <a:pt x="45261" y="273"/>
                  <a:pt x="45230" y="180"/>
                  <a:pt x="45199" y="118"/>
                </a:cubicBezTo>
                <a:cubicBezTo>
                  <a:pt x="45154" y="51"/>
                  <a:pt x="45077" y="0"/>
                  <a:pt x="45003" y="0"/>
                </a:cubicBezTo>
                <a:cubicBezTo>
                  <a:pt x="45003" y="0"/>
                  <a:pt x="45003" y="0"/>
                  <a:pt x="45003" y="0"/>
                </a:cubicBezTo>
                <a:lnTo>
                  <a:pt x="45003" y="0"/>
                </a:lnTo>
                <a:cubicBezTo>
                  <a:pt x="45003" y="0"/>
                  <a:pt x="45002" y="0"/>
                  <a:pt x="45002" y="0"/>
                </a:cubicBezTo>
                <a:close/>
                <a:moveTo>
                  <a:pt x="40360" y="1762"/>
                </a:moveTo>
                <a:cubicBezTo>
                  <a:pt x="40236" y="1762"/>
                  <a:pt x="40143" y="1824"/>
                  <a:pt x="40143" y="1948"/>
                </a:cubicBezTo>
                <a:lnTo>
                  <a:pt x="40112" y="2445"/>
                </a:lnTo>
                <a:cubicBezTo>
                  <a:pt x="40081" y="2972"/>
                  <a:pt x="40050" y="3499"/>
                  <a:pt x="40050" y="3996"/>
                </a:cubicBezTo>
                <a:lnTo>
                  <a:pt x="40050" y="4058"/>
                </a:lnTo>
                <a:cubicBezTo>
                  <a:pt x="40050" y="4197"/>
                  <a:pt x="40158" y="4267"/>
                  <a:pt x="40267" y="4267"/>
                </a:cubicBezTo>
                <a:cubicBezTo>
                  <a:pt x="40375" y="4267"/>
                  <a:pt x="40484" y="4197"/>
                  <a:pt x="40484" y="4058"/>
                </a:cubicBezTo>
                <a:lnTo>
                  <a:pt x="40484" y="3996"/>
                </a:lnTo>
                <a:cubicBezTo>
                  <a:pt x="40484" y="3499"/>
                  <a:pt x="40515" y="2972"/>
                  <a:pt x="40546" y="2476"/>
                </a:cubicBezTo>
                <a:lnTo>
                  <a:pt x="40546" y="1979"/>
                </a:lnTo>
                <a:cubicBezTo>
                  <a:pt x="40577" y="1855"/>
                  <a:pt x="40484" y="1762"/>
                  <a:pt x="40360" y="1762"/>
                </a:cubicBezTo>
                <a:close/>
                <a:moveTo>
                  <a:pt x="46964" y="3654"/>
                </a:moveTo>
                <a:cubicBezTo>
                  <a:pt x="46829" y="3654"/>
                  <a:pt x="46701" y="3783"/>
                  <a:pt x="46781" y="3965"/>
                </a:cubicBezTo>
                <a:cubicBezTo>
                  <a:pt x="47060" y="4554"/>
                  <a:pt x="47246" y="5237"/>
                  <a:pt x="47309" y="5888"/>
                </a:cubicBezTo>
                <a:cubicBezTo>
                  <a:pt x="47340" y="6012"/>
                  <a:pt x="47402" y="6074"/>
                  <a:pt x="47526" y="6074"/>
                </a:cubicBezTo>
                <a:lnTo>
                  <a:pt x="47557" y="6074"/>
                </a:lnTo>
                <a:cubicBezTo>
                  <a:pt x="47650" y="6074"/>
                  <a:pt x="47743" y="5981"/>
                  <a:pt x="47743" y="5857"/>
                </a:cubicBezTo>
                <a:cubicBezTo>
                  <a:pt x="47650" y="5144"/>
                  <a:pt x="47464" y="4430"/>
                  <a:pt x="47153" y="3779"/>
                </a:cubicBezTo>
                <a:cubicBezTo>
                  <a:pt x="47110" y="3692"/>
                  <a:pt x="47036" y="3654"/>
                  <a:pt x="46964" y="3654"/>
                </a:cubicBezTo>
                <a:close/>
                <a:moveTo>
                  <a:pt x="40533" y="5882"/>
                </a:moveTo>
                <a:cubicBezTo>
                  <a:pt x="40517" y="5882"/>
                  <a:pt x="40500" y="5884"/>
                  <a:pt x="40484" y="5888"/>
                </a:cubicBezTo>
                <a:cubicBezTo>
                  <a:pt x="40391" y="5919"/>
                  <a:pt x="40329" y="6043"/>
                  <a:pt x="40360" y="6136"/>
                </a:cubicBezTo>
                <a:cubicBezTo>
                  <a:pt x="40515" y="6850"/>
                  <a:pt x="40794" y="7532"/>
                  <a:pt x="41166" y="8153"/>
                </a:cubicBezTo>
                <a:cubicBezTo>
                  <a:pt x="41197" y="8215"/>
                  <a:pt x="41259" y="8246"/>
                  <a:pt x="41321" y="8246"/>
                </a:cubicBezTo>
                <a:cubicBezTo>
                  <a:pt x="41383" y="8246"/>
                  <a:pt x="41414" y="8215"/>
                  <a:pt x="41445" y="8215"/>
                </a:cubicBezTo>
                <a:cubicBezTo>
                  <a:pt x="41570" y="8153"/>
                  <a:pt x="41601" y="7998"/>
                  <a:pt x="41539" y="7904"/>
                </a:cubicBezTo>
                <a:cubicBezTo>
                  <a:pt x="41166" y="7315"/>
                  <a:pt x="40918" y="6695"/>
                  <a:pt x="40763" y="6043"/>
                </a:cubicBezTo>
                <a:cubicBezTo>
                  <a:pt x="40736" y="5963"/>
                  <a:pt x="40639" y="5882"/>
                  <a:pt x="40533" y="5882"/>
                </a:cubicBezTo>
                <a:close/>
                <a:moveTo>
                  <a:pt x="47256" y="7693"/>
                </a:moveTo>
                <a:cubicBezTo>
                  <a:pt x="47182" y="7693"/>
                  <a:pt x="47105" y="7744"/>
                  <a:pt x="47060" y="7811"/>
                </a:cubicBezTo>
                <a:cubicBezTo>
                  <a:pt x="46812" y="8432"/>
                  <a:pt x="46440" y="9021"/>
                  <a:pt x="45975" y="9487"/>
                </a:cubicBezTo>
                <a:cubicBezTo>
                  <a:pt x="45913" y="9580"/>
                  <a:pt x="45913" y="9704"/>
                  <a:pt x="45975" y="9797"/>
                </a:cubicBezTo>
                <a:cubicBezTo>
                  <a:pt x="46037" y="9828"/>
                  <a:pt x="46068" y="9859"/>
                  <a:pt x="46130" y="9859"/>
                </a:cubicBezTo>
                <a:cubicBezTo>
                  <a:pt x="46192" y="9859"/>
                  <a:pt x="46254" y="9828"/>
                  <a:pt x="46285" y="9797"/>
                </a:cubicBezTo>
                <a:cubicBezTo>
                  <a:pt x="46781" y="9269"/>
                  <a:pt x="47153" y="8649"/>
                  <a:pt x="47433" y="7967"/>
                </a:cubicBezTo>
                <a:cubicBezTo>
                  <a:pt x="47495" y="7873"/>
                  <a:pt x="47433" y="7749"/>
                  <a:pt x="47309" y="7718"/>
                </a:cubicBezTo>
                <a:lnTo>
                  <a:pt x="47340" y="7718"/>
                </a:lnTo>
                <a:cubicBezTo>
                  <a:pt x="47314" y="7701"/>
                  <a:pt x="47285" y="7693"/>
                  <a:pt x="47256" y="7693"/>
                </a:cubicBezTo>
                <a:close/>
                <a:moveTo>
                  <a:pt x="12673" y="9153"/>
                </a:moveTo>
                <a:cubicBezTo>
                  <a:pt x="12634" y="9153"/>
                  <a:pt x="12596" y="9161"/>
                  <a:pt x="12565" y="9176"/>
                </a:cubicBezTo>
                <a:cubicBezTo>
                  <a:pt x="12441" y="9176"/>
                  <a:pt x="12347" y="9269"/>
                  <a:pt x="12347" y="9394"/>
                </a:cubicBezTo>
                <a:cubicBezTo>
                  <a:pt x="12378" y="9518"/>
                  <a:pt x="12472" y="9580"/>
                  <a:pt x="12565" y="9580"/>
                </a:cubicBezTo>
                <a:lnTo>
                  <a:pt x="12782" y="9580"/>
                </a:lnTo>
                <a:cubicBezTo>
                  <a:pt x="13371" y="9611"/>
                  <a:pt x="13961" y="9735"/>
                  <a:pt x="14488" y="10014"/>
                </a:cubicBezTo>
                <a:lnTo>
                  <a:pt x="14581" y="10014"/>
                </a:lnTo>
                <a:cubicBezTo>
                  <a:pt x="14674" y="10014"/>
                  <a:pt x="14736" y="9952"/>
                  <a:pt x="14767" y="9890"/>
                </a:cubicBezTo>
                <a:cubicBezTo>
                  <a:pt x="14798" y="9797"/>
                  <a:pt x="14767" y="9673"/>
                  <a:pt x="14674" y="9611"/>
                </a:cubicBezTo>
                <a:cubicBezTo>
                  <a:pt x="14085" y="9331"/>
                  <a:pt x="13433" y="9176"/>
                  <a:pt x="12782" y="9176"/>
                </a:cubicBezTo>
                <a:cubicBezTo>
                  <a:pt x="12751" y="9161"/>
                  <a:pt x="12712" y="9153"/>
                  <a:pt x="12673" y="9153"/>
                </a:cubicBezTo>
                <a:close/>
                <a:moveTo>
                  <a:pt x="42690" y="9410"/>
                </a:moveTo>
                <a:cubicBezTo>
                  <a:pt x="42530" y="9410"/>
                  <a:pt x="42383" y="9618"/>
                  <a:pt x="42531" y="9766"/>
                </a:cubicBezTo>
                <a:cubicBezTo>
                  <a:pt x="42810" y="10045"/>
                  <a:pt x="43121" y="10293"/>
                  <a:pt x="43462" y="10510"/>
                </a:cubicBezTo>
                <a:cubicBezTo>
                  <a:pt x="43741" y="10727"/>
                  <a:pt x="44051" y="10852"/>
                  <a:pt x="44393" y="10914"/>
                </a:cubicBezTo>
                <a:cubicBezTo>
                  <a:pt x="44517" y="10914"/>
                  <a:pt x="44579" y="10820"/>
                  <a:pt x="44610" y="10727"/>
                </a:cubicBezTo>
                <a:cubicBezTo>
                  <a:pt x="44610" y="10603"/>
                  <a:pt x="44548" y="10510"/>
                  <a:pt x="44424" y="10479"/>
                </a:cubicBezTo>
                <a:lnTo>
                  <a:pt x="44455" y="10479"/>
                </a:lnTo>
                <a:cubicBezTo>
                  <a:pt x="44175" y="10448"/>
                  <a:pt x="43927" y="10324"/>
                  <a:pt x="43710" y="10169"/>
                </a:cubicBezTo>
                <a:cubicBezTo>
                  <a:pt x="43400" y="9952"/>
                  <a:pt x="43090" y="9735"/>
                  <a:pt x="42810" y="9456"/>
                </a:cubicBezTo>
                <a:cubicBezTo>
                  <a:pt x="42772" y="9424"/>
                  <a:pt x="42731" y="9410"/>
                  <a:pt x="42690" y="9410"/>
                </a:cubicBezTo>
                <a:close/>
                <a:moveTo>
                  <a:pt x="10653" y="9878"/>
                </a:moveTo>
                <a:cubicBezTo>
                  <a:pt x="10607" y="9878"/>
                  <a:pt x="10559" y="9893"/>
                  <a:pt x="10517" y="9921"/>
                </a:cubicBezTo>
                <a:cubicBezTo>
                  <a:pt x="9928" y="10324"/>
                  <a:pt x="9400" y="10852"/>
                  <a:pt x="8997" y="11441"/>
                </a:cubicBezTo>
                <a:cubicBezTo>
                  <a:pt x="8935" y="11534"/>
                  <a:pt x="8966" y="11658"/>
                  <a:pt x="9059" y="11720"/>
                </a:cubicBezTo>
                <a:cubicBezTo>
                  <a:pt x="9090" y="11751"/>
                  <a:pt x="9121" y="11782"/>
                  <a:pt x="9183" y="11782"/>
                </a:cubicBezTo>
                <a:cubicBezTo>
                  <a:pt x="9245" y="11782"/>
                  <a:pt x="9307" y="11751"/>
                  <a:pt x="9338" y="11689"/>
                </a:cubicBezTo>
                <a:cubicBezTo>
                  <a:pt x="9711" y="11131"/>
                  <a:pt x="10207" y="10634"/>
                  <a:pt x="10734" y="10262"/>
                </a:cubicBezTo>
                <a:cubicBezTo>
                  <a:pt x="10827" y="10200"/>
                  <a:pt x="10858" y="10045"/>
                  <a:pt x="10796" y="9952"/>
                </a:cubicBezTo>
                <a:cubicBezTo>
                  <a:pt x="10762" y="9901"/>
                  <a:pt x="10709" y="9878"/>
                  <a:pt x="10653" y="9878"/>
                </a:cubicBezTo>
                <a:close/>
                <a:moveTo>
                  <a:pt x="16287" y="10782"/>
                </a:moveTo>
                <a:cubicBezTo>
                  <a:pt x="16233" y="10782"/>
                  <a:pt x="16179" y="10805"/>
                  <a:pt x="16132" y="10852"/>
                </a:cubicBezTo>
                <a:cubicBezTo>
                  <a:pt x="16070" y="10945"/>
                  <a:pt x="16070" y="11069"/>
                  <a:pt x="16132" y="11162"/>
                </a:cubicBezTo>
                <a:cubicBezTo>
                  <a:pt x="16628" y="11627"/>
                  <a:pt x="17032" y="12154"/>
                  <a:pt x="17373" y="12744"/>
                </a:cubicBezTo>
                <a:cubicBezTo>
                  <a:pt x="17404" y="12806"/>
                  <a:pt x="17497" y="12837"/>
                  <a:pt x="17559" y="12837"/>
                </a:cubicBezTo>
                <a:cubicBezTo>
                  <a:pt x="17590" y="12837"/>
                  <a:pt x="17652" y="12806"/>
                  <a:pt x="17683" y="12806"/>
                </a:cubicBezTo>
                <a:cubicBezTo>
                  <a:pt x="17776" y="12744"/>
                  <a:pt x="17807" y="12620"/>
                  <a:pt x="17745" y="12527"/>
                </a:cubicBezTo>
                <a:cubicBezTo>
                  <a:pt x="17404" y="11906"/>
                  <a:pt x="16939" y="11348"/>
                  <a:pt x="16442" y="10852"/>
                </a:cubicBezTo>
                <a:cubicBezTo>
                  <a:pt x="16396" y="10805"/>
                  <a:pt x="16341" y="10782"/>
                  <a:pt x="16287" y="10782"/>
                </a:cubicBezTo>
                <a:close/>
                <a:moveTo>
                  <a:pt x="8197" y="13167"/>
                </a:moveTo>
                <a:cubicBezTo>
                  <a:pt x="8106" y="13167"/>
                  <a:pt x="8028" y="13207"/>
                  <a:pt x="8004" y="13302"/>
                </a:cubicBezTo>
                <a:cubicBezTo>
                  <a:pt x="7725" y="13954"/>
                  <a:pt x="7508" y="14636"/>
                  <a:pt x="7384" y="15319"/>
                </a:cubicBezTo>
                <a:cubicBezTo>
                  <a:pt x="7353" y="15443"/>
                  <a:pt x="7415" y="15536"/>
                  <a:pt x="7539" y="15567"/>
                </a:cubicBezTo>
                <a:lnTo>
                  <a:pt x="7570" y="15567"/>
                </a:lnTo>
                <a:cubicBezTo>
                  <a:pt x="7694" y="15567"/>
                  <a:pt x="7756" y="15505"/>
                  <a:pt x="7787" y="15412"/>
                </a:cubicBezTo>
                <a:cubicBezTo>
                  <a:pt x="7911" y="14729"/>
                  <a:pt x="8129" y="14078"/>
                  <a:pt x="8377" y="13457"/>
                </a:cubicBezTo>
                <a:cubicBezTo>
                  <a:pt x="8439" y="13364"/>
                  <a:pt x="8377" y="13209"/>
                  <a:pt x="8284" y="13178"/>
                </a:cubicBezTo>
                <a:cubicBezTo>
                  <a:pt x="8254" y="13171"/>
                  <a:pt x="8225" y="13167"/>
                  <a:pt x="8197" y="13167"/>
                </a:cubicBezTo>
                <a:close/>
                <a:moveTo>
                  <a:pt x="18378" y="14371"/>
                </a:moveTo>
                <a:cubicBezTo>
                  <a:pt x="18278" y="14371"/>
                  <a:pt x="18179" y="14445"/>
                  <a:pt x="18179" y="14574"/>
                </a:cubicBezTo>
                <a:cubicBezTo>
                  <a:pt x="18335" y="15195"/>
                  <a:pt x="18428" y="15815"/>
                  <a:pt x="18428" y="16466"/>
                </a:cubicBezTo>
                <a:lnTo>
                  <a:pt x="18428" y="16590"/>
                </a:lnTo>
                <a:cubicBezTo>
                  <a:pt x="18428" y="16684"/>
                  <a:pt x="18521" y="16808"/>
                  <a:pt x="18614" y="16808"/>
                </a:cubicBezTo>
                <a:cubicBezTo>
                  <a:pt x="18738" y="16808"/>
                  <a:pt x="18831" y="16715"/>
                  <a:pt x="18831" y="16590"/>
                </a:cubicBezTo>
                <a:lnTo>
                  <a:pt x="18831" y="16466"/>
                </a:lnTo>
                <a:cubicBezTo>
                  <a:pt x="18831" y="15784"/>
                  <a:pt x="18738" y="15132"/>
                  <a:pt x="18552" y="14481"/>
                </a:cubicBezTo>
                <a:cubicBezTo>
                  <a:pt x="18514" y="14405"/>
                  <a:pt x="18446" y="14371"/>
                  <a:pt x="18378" y="14371"/>
                </a:cubicBezTo>
                <a:close/>
                <a:moveTo>
                  <a:pt x="7353" y="17242"/>
                </a:moveTo>
                <a:cubicBezTo>
                  <a:pt x="7260" y="17242"/>
                  <a:pt x="7167" y="17335"/>
                  <a:pt x="7167" y="17459"/>
                </a:cubicBezTo>
                <a:cubicBezTo>
                  <a:pt x="7167" y="17738"/>
                  <a:pt x="7167" y="18017"/>
                  <a:pt x="7198" y="18266"/>
                </a:cubicBezTo>
                <a:cubicBezTo>
                  <a:pt x="7291" y="18979"/>
                  <a:pt x="7477" y="19693"/>
                  <a:pt x="7818" y="20344"/>
                </a:cubicBezTo>
                <a:cubicBezTo>
                  <a:pt x="7849" y="20406"/>
                  <a:pt x="7911" y="20437"/>
                  <a:pt x="8004" y="20437"/>
                </a:cubicBezTo>
                <a:cubicBezTo>
                  <a:pt x="8036" y="20437"/>
                  <a:pt x="8067" y="20437"/>
                  <a:pt x="8098" y="20406"/>
                </a:cubicBezTo>
                <a:cubicBezTo>
                  <a:pt x="8191" y="20375"/>
                  <a:pt x="8222" y="20251"/>
                  <a:pt x="8191" y="20127"/>
                </a:cubicBezTo>
                <a:cubicBezTo>
                  <a:pt x="7880" y="19538"/>
                  <a:pt x="7694" y="18886"/>
                  <a:pt x="7632" y="18235"/>
                </a:cubicBezTo>
                <a:cubicBezTo>
                  <a:pt x="7601" y="17955"/>
                  <a:pt x="7570" y="17707"/>
                  <a:pt x="7570" y="17459"/>
                </a:cubicBezTo>
                <a:cubicBezTo>
                  <a:pt x="7570" y="17335"/>
                  <a:pt x="7477" y="17242"/>
                  <a:pt x="7353" y="17242"/>
                </a:cubicBezTo>
                <a:close/>
                <a:moveTo>
                  <a:pt x="18272" y="18444"/>
                </a:moveTo>
                <a:cubicBezTo>
                  <a:pt x="18179" y="18444"/>
                  <a:pt x="18112" y="18499"/>
                  <a:pt x="18086" y="18576"/>
                </a:cubicBezTo>
                <a:cubicBezTo>
                  <a:pt x="17869" y="19227"/>
                  <a:pt x="17559" y="19817"/>
                  <a:pt x="17125" y="20344"/>
                </a:cubicBezTo>
                <a:cubicBezTo>
                  <a:pt x="17032" y="20406"/>
                  <a:pt x="17032" y="20530"/>
                  <a:pt x="17125" y="20623"/>
                </a:cubicBezTo>
                <a:cubicBezTo>
                  <a:pt x="17156" y="20654"/>
                  <a:pt x="17218" y="20685"/>
                  <a:pt x="17249" y="20685"/>
                </a:cubicBezTo>
                <a:cubicBezTo>
                  <a:pt x="17311" y="20685"/>
                  <a:pt x="17373" y="20654"/>
                  <a:pt x="17404" y="20592"/>
                </a:cubicBezTo>
                <a:cubicBezTo>
                  <a:pt x="17869" y="20034"/>
                  <a:pt x="18242" y="19413"/>
                  <a:pt x="18459" y="18700"/>
                </a:cubicBezTo>
                <a:cubicBezTo>
                  <a:pt x="18490" y="18607"/>
                  <a:pt x="18428" y="18483"/>
                  <a:pt x="18335" y="18452"/>
                </a:cubicBezTo>
                <a:cubicBezTo>
                  <a:pt x="18313" y="18446"/>
                  <a:pt x="18292" y="18444"/>
                  <a:pt x="18272" y="18444"/>
                </a:cubicBezTo>
                <a:close/>
                <a:moveTo>
                  <a:pt x="1211" y="11844"/>
                </a:moveTo>
                <a:lnTo>
                  <a:pt x="1211" y="21926"/>
                </a:lnTo>
                <a:cubicBezTo>
                  <a:pt x="1273" y="21027"/>
                  <a:pt x="1397" y="20127"/>
                  <a:pt x="1490" y="19258"/>
                </a:cubicBezTo>
                <a:cubicBezTo>
                  <a:pt x="1769" y="16932"/>
                  <a:pt x="1831" y="14202"/>
                  <a:pt x="1211" y="11844"/>
                </a:cubicBezTo>
                <a:close/>
                <a:moveTo>
                  <a:pt x="15581" y="21419"/>
                </a:moveTo>
                <a:cubicBezTo>
                  <a:pt x="15557" y="21419"/>
                  <a:pt x="15534" y="21423"/>
                  <a:pt x="15512" y="21430"/>
                </a:cubicBezTo>
                <a:cubicBezTo>
                  <a:pt x="14860" y="21647"/>
                  <a:pt x="14178" y="21771"/>
                  <a:pt x="13526" y="21802"/>
                </a:cubicBezTo>
                <a:cubicBezTo>
                  <a:pt x="13278" y="21864"/>
                  <a:pt x="13278" y="22205"/>
                  <a:pt x="13526" y="22236"/>
                </a:cubicBezTo>
                <a:cubicBezTo>
                  <a:pt x="14240" y="22205"/>
                  <a:pt x="14922" y="22050"/>
                  <a:pt x="15605" y="21802"/>
                </a:cubicBezTo>
                <a:cubicBezTo>
                  <a:pt x="15729" y="21771"/>
                  <a:pt x="15791" y="21647"/>
                  <a:pt x="15760" y="21554"/>
                </a:cubicBezTo>
                <a:cubicBezTo>
                  <a:pt x="15736" y="21459"/>
                  <a:pt x="15658" y="21419"/>
                  <a:pt x="15581" y="21419"/>
                </a:cubicBezTo>
                <a:close/>
                <a:moveTo>
                  <a:pt x="9423" y="21498"/>
                </a:moveTo>
                <a:cubicBezTo>
                  <a:pt x="9338" y="21498"/>
                  <a:pt x="9268" y="21549"/>
                  <a:pt x="9245" y="21616"/>
                </a:cubicBezTo>
                <a:cubicBezTo>
                  <a:pt x="9183" y="21709"/>
                  <a:pt x="9245" y="21833"/>
                  <a:pt x="9338" y="21895"/>
                </a:cubicBezTo>
                <a:cubicBezTo>
                  <a:pt x="9925" y="22146"/>
                  <a:pt x="10586" y="22272"/>
                  <a:pt x="11233" y="22272"/>
                </a:cubicBezTo>
                <a:cubicBezTo>
                  <a:pt x="11305" y="22272"/>
                  <a:pt x="11377" y="22271"/>
                  <a:pt x="11448" y="22267"/>
                </a:cubicBezTo>
                <a:cubicBezTo>
                  <a:pt x="11572" y="22267"/>
                  <a:pt x="11665" y="22205"/>
                  <a:pt x="11665" y="22081"/>
                </a:cubicBezTo>
                <a:cubicBezTo>
                  <a:pt x="11665" y="21957"/>
                  <a:pt x="11572" y="21864"/>
                  <a:pt x="11448" y="21864"/>
                </a:cubicBezTo>
                <a:cubicBezTo>
                  <a:pt x="11382" y="21867"/>
                  <a:pt x="11316" y="21869"/>
                  <a:pt x="11250" y="21869"/>
                </a:cubicBezTo>
                <a:cubicBezTo>
                  <a:pt x="10665" y="21869"/>
                  <a:pt x="10082" y="21746"/>
                  <a:pt x="9525" y="21523"/>
                </a:cubicBezTo>
                <a:cubicBezTo>
                  <a:pt x="9490" y="21506"/>
                  <a:pt x="9455" y="21498"/>
                  <a:pt x="9423" y="21498"/>
                </a:cubicBezTo>
                <a:close/>
                <a:moveTo>
                  <a:pt x="497" y="335"/>
                </a:moveTo>
                <a:cubicBezTo>
                  <a:pt x="745" y="552"/>
                  <a:pt x="994" y="770"/>
                  <a:pt x="1211" y="987"/>
                </a:cubicBezTo>
                <a:cubicBezTo>
                  <a:pt x="2607" y="2414"/>
                  <a:pt x="3568" y="4213"/>
                  <a:pt x="3941" y="6198"/>
                </a:cubicBezTo>
                <a:cubicBezTo>
                  <a:pt x="4313" y="8184"/>
                  <a:pt x="3910" y="10169"/>
                  <a:pt x="3506" y="12279"/>
                </a:cubicBezTo>
                <a:cubicBezTo>
                  <a:pt x="3165" y="13737"/>
                  <a:pt x="2979" y="15257"/>
                  <a:pt x="2917" y="16746"/>
                </a:cubicBezTo>
                <a:cubicBezTo>
                  <a:pt x="2886" y="20344"/>
                  <a:pt x="4437" y="23787"/>
                  <a:pt x="7136" y="26145"/>
                </a:cubicBezTo>
                <a:cubicBezTo>
                  <a:pt x="7322" y="26300"/>
                  <a:pt x="7477" y="26424"/>
                  <a:pt x="7663" y="26579"/>
                </a:cubicBezTo>
                <a:cubicBezTo>
                  <a:pt x="8532" y="27231"/>
                  <a:pt x="9494" y="27789"/>
                  <a:pt x="10548" y="28161"/>
                </a:cubicBezTo>
                <a:cubicBezTo>
                  <a:pt x="11665" y="28544"/>
                  <a:pt x="12823" y="28730"/>
                  <a:pt x="13976" y="28730"/>
                </a:cubicBezTo>
                <a:cubicBezTo>
                  <a:pt x="16280" y="28730"/>
                  <a:pt x="18562" y="27986"/>
                  <a:pt x="20444" y="26579"/>
                </a:cubicBezTo>
                <a:cubicBezTo>
                  <a:pt x="20630" y="26424"/>
                  <a:pt x="20785" y="26300"/>
                  <a:pt x="20940" y="26145"/>
                </a:cubicBezTo>
                <a:cubicBezTo>
                  <a:pt x="21840" y="25370"/>
                  <a:pt x="22585" y="24408"/>
                  <a:pt x="23143" y="23353"/>
                </a:cubicBezTo>
                <a:cubicBezTo>
                  <a:pt x="25283" y="19134"/>
                  <a:pt x="23949" y="14295"/>
                  <a:pt x="22678" y="9642"/>
                </a:cubicBezTo>
                <a:cubicBezTo>
                  <a:pt x="21809" y="6540"/>
                  <a:pt x="20940" y="3313"/>
                  <a:pt x="21127" y="335"/>
                </a:cubicBezTo>
                <a:lnTo>
                  <a:pt x="20475" y="335"/>
                </a:lnTo>
                <a:cubicBezTo>
                  <a:pt x="20289" y="3437"/>
                  <a:pt x="21189" y="6664"/>
                  <a:pt x="22057" y="9797"/>
                </a:cubicBezTo>
                <a:cubicBezTo>
                  <a:pt x="23360" y="14574"/>
                  <a:pt x="24601" y="19072"/>
                  <a:pt x="22585" y="23074"/>
                </a:cubicBezTo>
                <a:cubicBezTo>
                  <a:pt x="21933" y="24315"/>
                  <a:pt x="21033" y="25370"/>
                  <a:pt x="19917" y="26145"/>
                </a:cubicBezTo>
                <a:cubicBezTo>
                  <a:pt x="19762" y="26269"/>
                  <a:pt x="19606" y="26362"/>
                  <a:pt x="19451" y="26455"/>
                </a:cubicBezTo>
                <a:cubicBezTo>
                  <a:pt x="17795" y="27533"/>
                  <a:pt x="15881" y="28084"/>
                  <a:pt x="13951" y="28084"/>
                </a:cubicBezTo>
                <a:cubicBezTo>
                  <a:pt x="12881" y="28084"/>
                  <a:pt x="11805" y="27915"/>
                  <a:pt x="10765" y="27572"/>
                </a:cubicBezTo>
                <a:cubicBezTo>
                  <a:pt x="9990" y="27293"/>
                  <a:pt x="9276" y="26952"/>
                  <a:pt x="8625" y="26486"/>
                </a:cubicBezTo>
                <a:cubicBezTo>
                  <a:pt x="8439" y="26393"/>
                  <a:pt x="8284" y="26269"/>
                  <a:pt x="8129" y="26145"/>
                </a:cubicBezTo>
                <a:cubicBezTo>
                  <a:pt x="5213" y="23912"/>
                  <a:pt x="3506" y="20437"/>
                  <a:pt x="3537" y="16777"/>
                </a:cubicBezTo>
                <a:cubicBezTo>
                  <a:pt x="3599" y="15288"/>
                  <a:pt x="3786" y="13830"/>
                  <a:pt x="4127" y="12403"/>
                </a:cubicBezTo>
                <a:cubicBezTo>
                  <a:pt x="4499" y="10355"/>
                  <a:pt x="4933" y="8215"/>
                  <a:pt x="4561" y="6105"/>
                </a:cubicBezTo>
                <a:cubicBezTo>
                  <a:pt x="4158" y="3903"/>
                  <a:pt x="3041" y="1886"/>
                  <a:pt x="1428" y="335"/>
                </a:cubicBezTo>
                <a:close/>
                <a:moveTo>
                  <a:pt x="41570" y="33276"/>
                </a:moveTo>
                <a:cubicBezTo>
                  <a:pt x="41007" y="33276"/>
                  <a:pt x="40476" y="33433"/>
                  <a:pt x="40050" y="33745"/>
                </a:cubicBezTo>
                <a:cubicBezTo>
                  <a:pt x="39956" y="33807"/>
                  <a:pt x="39925" y="33963"/>
                  <a:pt x="39987" y="34056"/>
                </a:cubicBezTo>
                <a:cubicBezTo>
                  <a:pt x="40050" y="34087"/>
                  <a:pt x="40112" y="34118"/>
                  <a:pt x="40174" y="34118"/>
                </a:cubicBezTo>
                <a:cubicBezTo>
                  <a:pt x="40205" y="34118"/>
                  <a:pt x="40236" y="34118"/>
                  <a:pt x="40298" y="34087"/>
                </a:cubicBezTo>
                <a:cubicBezTo>
                  <a:pt x="40701" y="33807"/>
                  <a:pt x="41197" y="33683"/>
                  <a:pt x="41725" y="33683"/>
                </a:cubicBezTo>
                <a:lnTo>
                  <a:pt x="42128" y="33683"/>
                </a:lnTo>
                <a:cubicBezTo>
                  <a:pt x="42144" y="33687"/>
                  <a:pt x="42160" y="33689"/>
                  <a:pt x="42175" y="33689"/>
                </a:cubicBezTo>
                <a:cubicBezTo>
                  <a:pt x="42275" y="33689"/>
                  <a:pt x="42349" y="33605"/>
                  <a:pt x="42376" y="33497"/>
                </a:cubicBezTo>
                <a:cubicBezTo>
                  <a:pt x="42376" y="33404"/>
                  <a:pt x="42283" y="33311"/>
                  <a:pt x="42190" y="33311"/>
                </a:cubicBezTo>
                <a:cubicBezTo>
                  <a:pt x="42035" y="33311"/>
                  <a:pt x="41849" y="33280"/>
                  <a:pt x="41725" y="33280"/>
                </a:cubicBezTo>
                <a:cubicBezTo>
                  <a:pt x="41673" y="33277"/>
                  <a:pt x="41621" y="33276"/>
                  <a:pt x="41570" y="33276"/>
                </a:cubicBezTo>
                <a:close/>
                <a:moveTo>
                  <a:pt x="44155" y="33844"/>
                </a:moveTo>
                <a:cubicBezTo>
                  <a:pt x="44082" y="33844"/>
                  <a:pt x="44012" y="33895"/>
                  <a:pt x="43989" y="33963"/>
                </a:cubicBezTo>
                <a:cubicBezTo>
                  <a:pt x="43927" y="34056"/>
                  <a:pt x="43989" y="34180"/>
                  <a:pt x="44082" y="34242"/>
                </a:cubicBezTo>
                <a:cubicBezTo>
                  <a:pt x="44703" y="34490"/>
                  <a:pt x="45261" y="34831"/>
                  <a:pt x="45757" y="35296"/>
                </a:cubicBezTo>
                <a:cubicBezTo>
                  <a:pt x="45788" y="35358"/>
                  <a:pt x="45851" y="35389"/>
                  <a:pt x="45913" y="35389"/>
                </a:cubicBezTo>
                <a:cubicBezTo>
                  <a:pt x="45913" y="35421"/>
                  <a:pt x="45913" y="35483"/>
                  <a:pt x="45944" y="35545"/>
                </a:cubicBezTo>
                <a:cubicBezTo>
                  <a:pt x="46316" y="36103"/>
                  <a:pt x="46595" y="36723"/>
                  <a:pt x="46812" y="37375"/>
                </a:cubicBezTo>
                <a:cubicBezTo>
                  <a:pt x="46812" y="37437"/>
                  <a:pt x="46905" y="37499"/>
                  <a:pt x="46998" y="37499"/>
                </a:cubicBezTo>
                <a:cubicBezTo>
                  <a:pt x="47014" y="37514"/>
                  <a:pt x="47022" y="37522"/>
                  <a:pt x="47029" y="37522"/>
                </a:cubicBezTo>
                <a:cubicBezTo>
                  <a:pt x="47037" y="37522"/>
                  <a:pt x="47045" y="37514"/>
                  <a:pt x="47060" y="37499"/>
                </a:cubicBezTo>
                <a:cubicBezTo>
                  <a:pt x="47184" y="37468"/>
                  <a:pt x="47246" y="37344"/>
                  <a:pt x="47184" y="37251"/>
                </a:cubicBezTo>
                <a:cubicBezTo>
                  <a:pt x="46998" y="36537"/>
                  <a:pt x="46688" y="35886"/>
                  <a:pt x="46285" y="35296"/>
                </a:cubicBezTo>
                <a:cubicBezTo>
                  <a:pt x="46254" y="35234"/>
                  <a:pt x="46192" y="35203"/>
                  <a:pt x="46099" y="35203"/>
                </a:cubicBezTo>
                <a:cubicBezTo>
                  <a:pt x="46130" y="35141"/>
                  <a:pt x="46099" y="35079"/>
                  <a:pt x="46068" y="35017"/>
                </a:cubicBezTo>
                <a:cubicBezTo>
                  <a:pt x="45540" y="34521"/>
                  <a:pt x="44920" y="34118"/>
                  <a:pt x="44237" y="33869"/>
                </a:cubicBezTo>
                <a:cubicBezTo>
                  <a:pt x="44211" y="33852"/>
                  <a:pt x="44183" y="33844"/>
                  <a:pt x="44155" y="33844"/>
                </a:cubicBezTo>
                <a:close/>
                <a:moveTo>
                  <a:pt x="39504" y="35581"/>
                </a:moveTo>
                <a:cubicBezTo>
                  <a:pt x="39395" y="35581"/>
                  <a:pt x="39288" y="35669"/>
                  <a:pt x="39305" y="35824"/>
                </a:cubicBezTo>
                <a:cubicBezTo>
                  <a:pt x="39429" y="36506"/>
                  <a:pt x="39739" y="37158"/>
                  <a:pt x="40174" y="37716"/>
                </a:cubicBezTo>
                <a:lnTo>
                  <a:pt x="40205" y="37778"/>
                </a:lnTo>
                <a:cubicBezTo>
                  <a:pt x="40236" y="37840"/>
                  <a:pt x="40298" y="37871"/>
                  <a:pt x="40391" y="37871"/>
                </a:cubicBezTo>
                <a:cubicBezTo>
                  <a:pt x="40422" y="37871"/>
                  <a:pt x="40453" y="37840"/>
                  <a:pt x="40484" y="37840"/>
                </a:cubicBezTo>
                <a:cubicBezTo>
                  <a:pt x="40577" y="37778"/>
                  <a:pt x="40608" y="37623"/>
                  <a:pt x="40546" y="37530"/>
                </a:cubicBezTo>
                <a:lnTo>
                  <a:pt x="40515" y="37468"/>
                </a:lnTo>
                <a:cubicBezTo>
                  <a:pt x="40112" y="36972"/>
                  <a:pt x="39832" y="36382"/>
                  <a:pt x="39708" y="35762"/>
                </a:cubicBezTo>
                <a:cubicBezTo>
                  <a:pt x="39681" y="35637"/>
                  <a:pt x="39592" y="35581"/>
                  <a:pt x="39504" y="35581"/>
                </a:cubicBezTo>
                <a:close/>
                <a:moveTo>
                  <a:pt x="25484" y="38579"/>
                </a:moveTo>
                <a:cubicBezTo>
                  <a:pt x="25385" y="38579"/>
                  <a:pt x="25314" y="38663"/>
                  <a:pt x="25314" y="38771"/>
                </a:cubicBezTo>
                <a:cubicBezTo>
                  <a:pt x="25283" y="38833"/>
                  <a:pt x="25345" y="38926"/>
                  <a:pt x="25407" y="38957"/>
                </a:cubicBezTo>
                <a:cubicBezTo>
                  <a:pt x="25438" y="38988"/>
                  <a:pt x="25469" y="38988"/>
                  <a:pt x="25501" y="38988"/>
                </a:cubicBezTo>
                <a:lnTo>
                  <a:pt x="25594" y="38988"/>
                </a:lnTo>
                <a:cubicBezTo>
                  <a:pt x="25656" y="39019"/>
                  <a:pt x="25718" y="39050"/>
                  <a:pt x="25749" y="39081"/>
                </a:cubicBezTo>
                <a:cubicBezTo>
                  <a:pt x="26028" y="39267"/>
                  <a:pt x="26245" y="39764"/>
                  <a:pt x="26369" y="40446"/>
                </a:cubicBezTo>
                <a:cubicBezTo>
                  <a:pt x="26369" y="40539"/>
                  <a:pt x="26462" y="40601"/>
                  <a:pt x="26586" y="40601"/>
                </a:cubicBezTo>
                <a:lnTo>
                  <a:pt x="26617" y="40601"/>
                </a:lnTo>
                <a:cubicBezTo>
                  <a:pt x="26710" y="40601"/>
                  <a:pt x="26803" y="40477"/>
                  <a:pt x="26772" y="40353"/>
                </a:cubicBezTo>
                <a:cubicBezTo>
                  <a:pt x="26586" y="39360"/>
                  <a:pt x="26245" y="38771"/>
                  <a:pt x="25718" y="38616"/>
                </a:cubicBezTo>
                <a:cubicBezTo>
                  <a:pt x="25656" y="38585"/>
                  <a:pt x="25594" y="38585"/>
                  <a:pt x="25532" y="38585"/>
                </a:cubicBezTo>
                <a:cubicBezTo>
                  <a:pt x="25515" y="38581"/>
                  <a:pt x="25499" y="38579"/>
                  <a:pt x="25484" y="38579"/>
                </a:cubicBezTo>
                <a:close/>
                <a:moveTo>
                  <a:pt x="23576" y="39318"/>
                </a:moveTo>
                <a:cubicBezTo>
                  <a:pt x="23546" y="39318"/>
                  <a:pt x="23515" y="39321"/>
                  <a:pt x="23484" y="39329"/>
                </a:cubicBezTo>
                <a:cubicBezTo>
                  <a:pt x="22864" y="39670"/>
                  <a:pt x="22274" y="40105"/>
                  <a:pt x="21778" y="40601"/>
                </a:cubicBezTo>
                <a:cubicBezTo>
                  <a:pt x="21685" y="40694"/>
                  <a:pt x="21685" y="40818"/>
                  <a:pt x="21778" y="40880"/>
                </a:cubicBezTo>
                <a:cubicBezTo>
                  <a:pt x="21801" y="40926"/>
                  <a:pt x="21840" y="40955"/>
                  <a:pt x="21884" y="40955"/>
                </a:cubicBezTo>
                <a:cubicBezTo>
                  <a:pt x="21900" y="40955"/>
                  <a:pt x="21916" y="40951"/>
                  <a:pt x="21933" y="40942"/>
                </a:cubicBezTo>
                <a:cubicBezTo>
                  <a:pt x="21941" y="40951"/>
                  <a:pt x="21952" y="40955"/>
                  <a:pt x="21963" y="40955"/>
                </a:cubicBezTo>
                <a:cubicBezTo>
                  <a:pt x="21995" y="40955"/>
                  <a:pt x="22034" y="40926"/>
                  <a:pt x="22057" y="40880"/>
                </a:cubicBezTo>
                <a:cubicBezTo>
                  <a:pt x="22553" y="40415"/>
                  <a:pt x="23112" y="40043"/>
                  <a:pt x="23701" y="39732"/>
                </a:cubicBezTo>
                <a:cubicBezTo>
                  <a:pt x="23794" y="39670"/>
                  <a:pt x="23856" y="39546"/>
                  <a:pt x="23763" y="39422"/>
                </a:cubicBezTo>
                <a:cubicBezTo>
                  <a:pt x="23740" y="39352"/>
                  <a:pt x="23664" y="39318"/>
                  <a:pt x="23576" y="39318"/>
                </a:cubicBezTo>
                <a:close/>
                <a:moveTo>
                  <a:pt x="47433" y="39112"/>
                </a:moveTo>
                <a:cubicBezTo>
                  <a:pt x="47309" y="39143"/>
                  <a:pt x="47246" y="39236"/>
                  <a:pt x="47246" y="39360"/>
                </a:cubicBezTo>
                <a:cubicBezTo>
                  <a:pt x="47277" y="39577"/>
                  <a:pt x="47340" y="39826"/>
                  <a:pt x="47371" y="40043"/>
                </a:cubicBezTo>
                <a:lnTo>
                  <a:pt x="47588" y="41408"/>
                </a:lnTo>
                <a:cubicBezTo>
                  <a:pt x="47619" y="41501"/>
                  <a:pt x="47681" y="41594"/>
                  <a:pt x="47805" y="41594"/>
                </a:cubicBezTo>
                <a:lnTo>
                  <a:pt x="47836" y="41594"/>
                </a:lnTo>
                <a:cubicBezTo>
                  <a:pt x="47960" y="41563"/>
                  <a:pt x="48022" y="41470"/>
                  <a:pt x="47991" y="41346"/>
                </a:cubicBezTo>
                <a:lnTo>
                  <a:pt x="47774" y="39981"/>
                </a:lnTo>
                <a:cubicBezTo>
                  <a:pt x="47743" y="39732"/>
                  <a:pt x="47712" y="39515"/>
                  <a:pt x="47681" y="39298"/>
                </a:cubicBezTo>
                <a:cubicBezTo>
                  <a:pt x="47650" y="39174"/>
                  <a:pt x="47526" y="39112"/>
                  <a:pt x="47433" y="39112"/>
                </a:cubicBezTo>
                <a:close/>
                <a:moveTo>
                  <a:pt x="41191" y="39329"/>
                </a:moveTo>
                <a:cubicBezTo>
                  <a:pt x="41069" y="39329"/>
                  <a:pt x="40948" y="39415"/>
                  <a:pt x="40980" y="39577"/>
                </a:cubicBezTo>
                <a:lnTo>
                  <a:pt x="40980" y="39764"/>
                </a:lnTo>
                <a:cubicBezTo>
                  <a:pt x="40949" y="40353"/>
                  <a:pt x="40794" y="40942"/>
                  <a:pt x="40515" y="41501"/>
                </a:cubicBezTo>
                <a:cubicBezTo>
                  <a:pt x="40484" y="41594"/>
                  <a:pt x="40515" y="41718"/>
                  <a:pt x="40608" y="41749"/>
                </a:cubicBezTo>
                <a:lnTo>
                  <a:pt x="40701" y="41749"/>
                </a:lnTo>
                <a:cubicBezTo>
                  <a:pt x="40794" y="41749"/>
                  <a:pt x="40856" y="41718"/>
                  <a:pt x="40887" y="41625"/>
                </a:cubicBezTo>
                <a:cubicBezTo>
                  <a:pt x="41197" y="41035"/>
                  <a:pt x="41352" y="40384"/>
                  <a:pt x="41414" y="39732"/>
                </a:cubicBezTo>
                <a:cubicBezTo>
                  <a:pt x="41414" y="39670"/>
                  <a:pt x="41414" y="39608"/>
                  <a:pt x="41414" y="39546"/>
                </a:cubicBezTo>
                <a:cubicBezTo>
                  <a:pt x="41414" y="39399"/>
                  <a:pt x="41302" y="39329"/>
                  <a:pt x="41191" y="39329"/>
                </a:cubicBezTo>
                <a:close/>
                <a:moveTo>
                  <a:pt x="53820" y="42059"/>
                </a:moveTo>
                <a:cubicBezTo>
                  <a:pt x="53782" y="42059"/>
                  <a:pt x="53740" y="42069"/>
                  <a:pt x="53699" y="42090"/>
                </a:cubicBezTo>
                <a:cubicBezTo>
                  <a:pt x="53575" y="42152"/>
                  <a:pt x="53451" y="42276"/>
                  <a:pt x="53358" y="42400"/>
                </a:cubicBezTo>
                <a:cubicBezTo>
                  <a:pt x="53234" y="42586"/>
                  <a:pt x="53203" y="42773"/>
                  <a:pt x="53203" y="42990"/>
                </a:cubicBezTo>
                <a:cubicBezTo>
                  <a:pt x="53203" y="43269"/>
                  <a:pt x="53265" y="43548"/>
                  <a:pt x="53327" y="43827"/>
                </a:cubicBezTo>
                <a:cubicBezTo>
                  <a:pt x="53358" y="43951"/>
                  <a:pt x="53389" y="44076"/>
                  <a:pt x="53420" y="44200"/>
                </a:cubicBezTo>
                <a:cubicBezTo>
                  <a:pt x="53420" y="44324"/>
                  <a:pt x="53513" y="44386"/>
                  <a:pt x="53637" y="44386"/>
                </a:cubicBezTo>
                <a:lnTo>
                  <a:pt x="53668" y="44386"/>
                </a:lnTo>
                <a:cubicBezTo>
                  <a:pt x="53761" y="44386"/>
                  <a:pt x="53854" y="44262"/>
                  <a:pt x="53823" y="44169"/>
                </a:cubicBezTo>
                <a:cubicBezTo>
                  <a:pt x="53823" y="44013"/>
                  <a:pt x="53761" y="43889"/>
                  <a:pt x="53730" y="43734"/>
                </a:cubicBezTo>
                <a:cubicBezTo>
                  <a:pt x="53668" y="43486"/>
                  <a:pt x="53637" y="43238"/>
                  <a:pt x="53606" y="42990"/>
                </a:cubicBezTo>
                <a:cubicBezTo>
                  <a:pt x="53606" y="42773"/>
                  <a:pt x="53699" y="42555"/>
                  <a:pt x="53916" y="42462"/>
                </a:cubicBezTo>
                <a:cubicBezTo>
                  <a:pt x="54009" y="42400"/>
                  <a:pt x="54040" y="42276"/>
                  <a:pt x="53978" y="42183"/>
                </a:cubicBezTo>
                <a:cubicBezTo>
                  <a:pt x="53957" y="42100"/>
                  <a:pt x="53895" y="42059"/>
                  <a:pt x="53820" y="42059"/>
                </a:cubicBezTo>
                <a:close/>
                <a:moveTo>
                  <a:pt x="26492" y="42268"/>
                </a:moveTo>
                <a:cubicBezTo>
                  <a:pt x="26400" y="42268"/>
                  <a:pt x="26333" y="42324"/>
                  <a:pt x="26307" y="42400"/>
                </a:cubicBezTo>
                <a:cubicBezTo>
                  <a:pt x="26152" y="42804"/>
                  <a:pt x="25997" y="43176"/>
                  <a:pt x="25749" y="43517"/>
                </a:cubicBezTo>
                <a:cubicBezTo>
                  <a:pt x="25625" y="43703"/>
                  <a:pt x="25501" y="43920"/>
                  <a:pt x="25345" y="44076"/>
                </a:cubicBezTo>
                <a:lnTo>
                  <a:pt x="25314" y="44138"/>
                </a:lnTo>
                <a:cubicBezTo>
                  <a:pt x="25221" y="44231"/>
                  <a:pt x="25252" y="44355"/>
                  <a:pt x="25314" y="44417"/>
                </a:cubicBezTo>
                <a:cubicBezTo>
                  <a:pt x="25345" y="44448"/>
                  <a:pt x="25407" y="44479"/>
                  <a:pt x="25438" y="44479"/>
                </a:cubicBezTo>
                <a:cubicBezTo>
                  <a:pt x="25501" y="44479"/>
                  <a:pt x="25563" y="44448"/>
                  <a:pt x="25594" y="44386"/>
                </a:cubicBezTo>
                <a:lnTo>
                  <a:pt x="25749" y="44231"/>
                </a:lnTo>
                <a:cubicBezTo>
                  <a:pt x="26152" y="43734"/>
                  <a:pt x="26462" y="43145"/>
                  <a:pt x="26679" y="42524"/>
                </a:cubicBezTo>
                <a:cubicBezTo>
                  <a:pt x="26710" y="42431"/>
                  <a:pt x="26648" y="42307"/>
                  <a:pt x="26555" y="42276"/>
                </a:cubicBezTo>
                <a:cubicBezTo>
                  <a:pt x="26533" y="42271"/>
                  <a:pt x="26512" y="42268"/>
                  <a:pt x="26492" y="42268"/>
                </a:cubicBezTo>
                <a:close/>
                <a:moveTo>
                  <a:pt x="55742" y="42530"/>
                </a:moveTo>
                <a:cubicBezTo>
                  <a:pt x="55679" y="42530"/>
                  <a:pt x="55614" y="42563"/>
                  <a:pt x="55560" y="42617"/>
                </a:cubicBezTo>
                <a:cubicBezTo>
                  <a:pt x="55498" y="42711"/>
                  <a:pt x="55529" y="42835"/>
                  <a:pt x="55591" y="42897"/>
                </a:cubicBezTo>
                <a:cubicBezTo>
                  <a:pt x="56119" y="43331"/>
                  <a:pt x="56553" y="43827"/>
                  <a:pt x="56863" y="44448"/>
                </a:cubicBezTo>
                <a:cubicBezTo>
                  <a:pt x="56894" y="44510"/>
                  <a:pt x="56956" y="44541"/>
                  <a:pt x="57049" y="44541"/>
                </a:cubicBezTo>
                <a:lnTo>
                  <a:pt x="57142" y="44541"/>
                </a:lnTo>
                <a:cubicBezTo>
                  <a:pt x="57235" y="44479"/>
                  <a:pt x="57297" y="44355"/>
                  <a:pt x="57235" y="44262"/>
                </a:cubicBezTo>
                <a:cubicBezTo>
                  <a:pt x="56894" y="43610"/>
                  <a:pt x="56429" y="43021"/>
                  <a:pt x="55870" y="42586"/>
                </a:cubicBezTo>
                <a:cubicBezTo>
                  <a:pt x="55831" y="42547"/>
                  <a:pt x="55787" y="42530"/>
                  <a:pt x="55742" y="42530"/>
                </a:cubicBezTo>
                <a:close/>
                <a:moveTo>
                  <a:pt x="20680" y="42203"/>
                </a:moveTo>
                <a:cubicBezTo>
                  <a:pt x="20603" y="42203"/>
                  <a:pt x="20522" y="42237"/>
                  <a:pt x="20475" y="42307"/>
                </a:cubicBezTo>
                <a:cubicBezTo>
                  <a:pt x="20382" y="42524"/>
                  <a:pt x="20289" y="42742"/>
                  <a:pt x="20196" y="42959"/>
                </a:cubicBezTo>
                <a:cubicBezTo>
                  <a:pt x="20010" y="43393"/>
                  <a:pt x="19917" y="43858"/>
                  <a:pt x="19917" y="44324"/>
                </a:cubicBezTo>
                <a:cubicBezTo>
                  <a:pt x="19917" y="44603"/>
                  <a:pt x="19948" y="44882"/>
                  <a:pt x="20072" y="45161"/>
                </a:cubicBezTo>
                <a:cubicBezTo>
                  <a:pt x="20103" y="45223"/>
                  <a:pt x="20165" y="45285"/>
                  <a:pt x="20258" y="45285"/>
                </a:cubicBezTo>
                <a:lnTo>
                  <a:pt x="20351" y="45285"/>
                </a:lnTo>
                <a:cubicBezTo>
                  <a:pt x="20444" y="45223"/>
                  <a:pt x="20506" y="45099"/>
                  <a:pt x="20444" y="45006"/>
                </a:cubicBezTo>
                <a:cubicBezTo>
                  <a:pt x="20351" y="44789"/>
                  <a:pt x="20320" y="44541"/>
                  <a:pt x="20320" y="44324"/>
                </a:cubicBezTo>
                <a:cubicBezTo>
                  <a:pt x="20320" y="43920"/>
                  <a:pt x="20413" y="43517"/>
                  <a:pt x="20568" y="43114"/>
                </a:cubicBezTo>
                <a:cubicBezTo>
                  <a:pt x="20661" y="42928"/>
                  <a:pt x="20754" y="42742"/>
                  <a:pt x="20847" y="42524"/>
                </a:cubicBezTo>
                <a:cubicBezTo>
                  <a:pt x="20909" y="42431"/>
                  <a:pt x="20878" y="42276"/>
                  <a:pt x="20754" y="42214"/>
                </a:cubicBezTo>
                <a:cubicBezTo>
                  <a:pt x="20731" y="42206"/>
                  <a:pt x="20706" y="42203"/>
                  <a:pt x="20680" y="42203"/>
                </a:cubicBezTo>
                <a:close/>
                <a:moveTo>
                  <a:pt x="1211" y="36506"/>
                </a:moveTo>
                <a:lnTo>
                  <a:pt x="1211" y="36941"/>
                </a:lnTo>
                <a:cubicBezTo>
                  <a:pt x="3255" y="37422"/>
                  <a:pt x="5490" y="37665"/>
                  <a:pt x="7937" y="37665"/>
                </a:cubicBezTo>
                <a:cubicBezTo>
                  <a:pt x="9907" y="37665"/>
                  <a:pt x="12015" y="37507"/>
                  <a:pt x="14271" y="37189"/>
                </a:cubicBezTo>
                <a:cubicBezTo>
                  <a:pt x="14367" y="37173"/>
                  <a:pt x="14463" y="37165"/>
                  <a:pt x="14559" y="37165"/>
                </a:cubicBezTo>
                <a:cubicBezTo>
                  <a:pt x="14833" y="37165"/>
                  <a:pt x="15103" y="37229"/>
                  <a:pt x="15357" y="37344"/>
                </a:cubicBezTo>
                <a:cubicBezTo>
                  <a:pt x="16318" y="37840"/>
                  <a:pt x="15977" y="38926"/>
                  <a:pt x="15667" y="39546"/>
                </a:cubicBezTo>
                <a:cubicBezTo>
                  <a:pt x="13433" y="44138"/>
                  <a:pt x="7136" y="44758"/>
                  <a:pt x="4561" y="44820"/>
                </a:cubicBezTo>
                <a:cubicBezTo>
                  <a:pt x="4065" y="44820"/>
                  <a:pt x="3568" y="44820"/>
                  <a:pt x="3072" y="44851"/>
                </a:cubicBezTo>
                <a:cubicBezTo>
                  <a:pt x="2452" y="44851"/>
                  <a:pt x="1831" y="44851"/>
                  <a:pt x="1211" y="44882"/>
                </a:cubicBezTo>
                <a:lnTo>
                  <a:pt x="1211" y="45316"/>
                </a:lnTo>
                <a:cubicBezTo>
                  <a:pt x="1831" y="45285"/>
                  <a:pt x="2452" y="45285"/>
                  <a:pt x="3103" y="45285"/>
                </a:cubicBezTo>
                <a:cubicBezTo>
                  <a:pt x="3568" y="45285"/>
                  <a:pt x="4065" y="45285"/>
                  <a:pt x="4561" y="45254"/>
                </a:cubicBezTo>
                <a:cubicBezTo>
                  <a:pt x="7229" y="45192"/>
                  <a:pt x="13712" y="44510"/>
                  <a:pt x="16039" y="39732"/>
                </a:cubicBezTo>
                <a:cubicBezTo>
                  <a:pt x="16659" y="38461"/>
                  <a:pt x="16473" y="37468"/>
                  <a:pt x="15543" y="36972"/>
                </a:cubicBezTo>
                <a:cubicBezTo>
                  <a:pt x="15240" y="36832"/>
                  <a:pt x="14903" y="36762"/>
                  <a:pt x="14557" y="36762"/>
                </a:cubicBezTo>
                <a:cubicBezTo>
                  <a:pt x="14441" y="36762"/>
                  <a:pt x="14325" y="36770"/>
                  <a:pt x="14209" y="36785"/>
                </a:cubicBezTo>
                <a:cubicBezTo>
                  <a:pt x="11968" y="37090"/>
                  <a:pt x="9875" y="37246"/>
                  <a:pt x="7916" y="37246"/>
                </a:cubicBezTo>
                <a:cubicBezTo>
                  <a:pt x="5483" y="37246"/>
                  <a:pt x="3256" y="37005"/>
                  <a:pt x="1211" y="36506"/>
                </a:cubicBezTo>
                <a:close/>
                <a:moveTo>
                  <a:pt x="48053" y="43215"/>
                </a:moveTo>
                <a:cubicBezTo>
                  <a:pt x="47944" y="43215"/>
                  <a:pt x="47836" y="43284"/>
                  <a:pt x="47836" y="43424"/>
                </a:cubicBezTo>
                <a:lnTo>
                  <a:pt x="47836" y="43672"/>
                </a:lnTo>
                <a:cubicBezTo>
                  <a:pt x="47867" y="44262"/>
                  <a:pt x="47743" y="44820"/>
                  <a:pt x="47526" y="45378"/>
                </a:cubicBezTo>
                <a:cubicBezTo>
                  <a:pt x="47464" y="45471"/>
                  <a:pt x="47526" y="45596"/>
                  <a:pt x="47619" y="45627"/>
                </a:cubicBezTo>
                <a:cubicBezTo>
                  <a:pt x="47634" y="45642"/>
                  <a:pt x="47650" y="45650"/>
                  <a:pt x="47665" y="45650"/>
                </a:cubicBezTo>
                <a:cubicBezTo>
                  <a:pt x="47681" y="45650"/>
                  <a:pt x="47696" y="45642"/>
                  <a:pt x="47712" y="45627"/>
                </a:cubicBezTo>
                <a:cubicBezTo>
                  <a:pt x="47774" y="45627"/>
                  <a:pt x="47867" y="45596"/>
                  <a:pt x="47898" y="45534"/>
                </a:cubicBezTo>
                <a:cubicBezTo>
                  <a:pt x="48146" y="44944"/>
                  <a:pt x="48270" y="44293"/>
                  <a:pt x="48270" y="43641"/>
                </a:cubicBezTo>
                <a:cubicBezTo>
                  <a:pt x="48270" y="43610"/>
                  <a:pt x="48270" y="43517"/>
                  <a:pt x="48270" y="43424"/>
                </a:cubicBezTo>
                <a:cubicBezTo>
                  <a:pt x="48270" y="43284"/>
                  <a:pt x="48162" y="43215"/>
                  <a:pt x="48053" y="43215"/>
                </a:cubicBezTo>
                <a:close/>
                <a:moveTo>
                  <a:pt x="40143" y="43300"/>
                </a:moveTo>
                <a:cubicBezTo>
                  <a:pt x="40018" y="43300"/>
                  <a:pt x="39925" y="43393"/>
                  <a:pt x="39925" y="43486"/>
                </a:cubicBezTo>
                <a:cubicBezTo>
                  <a:pt x="39894" y="43703"/>
                  <a:pt x="39863" y="43889"/>
                  <a:pt x="39894" y="44107"/>
                </a:cubicBezTo>
                <a:cubicBezTo>
                  <a:pt x="39894" y="44603"/>
                  <a:pt x="39925" y="45130"/>
                  <a:pt x="40018" y="45627"/>
                </a:cubicBezTo>
                <a:cubicBezTo>
                  <a:pt x="40050" y="45720"/>
                  <a:pt x="40143" y="45813"/>
                  <a:pt x="40236" y="45813"/>
                </a:cubicBezTo>
                <a:lnTo>
                  <a:pt x="40267" y="45813"/>
                </a:lnTo>
                <a:cubicBezTo>
                  <a:pt x="40391" y="45782"/>
                  <a:pt x="40453" y="45689"/>
                  <a:pt x="40453" y="45565"/>
                </a:cubicBezTo>
                <a:cubicBezTo>
                  <a:pt x="40360" y="45099"/>
                  <a:pt x="40298" y="44603"/>
                  <a:pt x="40298" y="44107"/>
                </a:cubicBezTo>
                <a:cubicBezTo>
                  <a:pt x="40298" y="43920"/>
                  <a:pt x="40298" y="43734"/>
                  <a:pt x="40329" y="43548"/>
                </a:cubicBezTo>
                <a:cubicBezTo>
                  <a:pt x="40329" y="43424"/>
                  <a:pt x="40267" y="43331"/>
                  <a:pt x="40143" y="43300"/>
                </a:cubicBezTo>
                <a:close/>
                <a:moveTo>
                  <a:pt x="23892" y="45408"/>
                </a:moveTo>
                <a:cubicBezTo>
                  <a:pt x="23851" y="45408"/>
                  <a:pt x="23807" y="45418"/>
                  <a:pt x="23763" y="45440"/>
                </a:cubicBezTo>
                <a:cubicBezTo>
                  <a:pt x="23329" y="45720"/>
                  <a:pt x="22833" y="45906"/>
                  <a:pt x="22336" y="45968"/>
                </a:cubicBezTo>
                <a:lnTo>
                  <a:pt x="21933" y="45968"/>
                </a:lnTo>
                <a:cubicBezTo>
                  <a:pt x="21916" y="45964"/>
                  <a:pt x="21899" y="45962"/>
                  <a:pt x="21883" y="45962"/>
                </a:cubicBezTo>
                <a:cubicBezTo>
                  <a:pt x="21648" y="45962"/>
                  <a:pt x="21611" y="46371"/>
                  <a:pt x="21902" y="46371"/>
                </a:cubicBezTo>
                <a:lnTo>
                  <a:pt x="22367" y="46371"/>
                </a:lnTo>
                <a:cubicBezTo>
                  <a:pt x="22957" y="46309"/>
                  <a:pt x="23515" y="46123"/>
                  <a:pt x="24011" y="45782"/>
                </a:cubicBezTo>
                <a:cubicBezTo>
                  <a:pt x="24105" y="45720"/>
                  <a:pt x="24136" y="45596"/>
                  <a:pt x="24074" y="45502"/>
                </a:cubicBezTo>
                <a:cubicBezTo>
                  <a:pt x="24033" y="45442"/>
                  <a:pt x="23968" y="45408"/>
                  <a:pt x="23892" y="45408"/>
                </a:cubicBezTo>
                <a:close/>
                <a:moveTo>
                  <a:pt x="46359" y="46827"/>
                </a:moveTo>
                <a:cubicBezTo>
                  <a:pt x="46311" y="46827"/>
                  <a:pt x="46261" y="46842"/>
                  <a:pt x="46223" y="46867"/>
                </a:cubicBezTo>
                <a:cubicBezTo>
                  <a:pt x="46130" y="46929"/>
                  <a:pt x="46037" y="46992"/>
                  <a:pt x="45944" y="47054"/>
                </a:cubicBezTo>
                <a:cubicBezTo>
                  <a:pt x="45478" y="47364"/>
                  <a:pt x="44951" y="47612"/>
                  <a:pt x="44455" y="47798"/>
                </a:cubicBezTo>
                <a:cubicBezTo>
                  <a:pt x="44330" y="47829"/>
                  <a:pt x="44268" y="47922"/>
                  <a:pt x="44299" y="48046"/>
                </a:cubicBezTo>
                <a:cubicBezTo>
                  <a:pt x="44330" y="48139"/>
                  <a:pt x="44424" y="48201"/>
                  <a:pt x="44517" y="48201"/>
                </a:cubicBezTo>
                <a:lnTo>
                  <a:pt x="44579" y="48201"/>
                </a:lnTo>
                <a:cubicBezTo>
                  <a:pt x="45137" y="48015"/>
                  <a:pt x="45664" y="47736"/>
                  <a:pt x="46161" y="47426"/>
                </a:cubicBezTo>
                <a:cubicBezTo>
                  <a:pt x="46285" y="47364"/>
                  <a:pt x="46378" y="47302"/>
                  <a:pt x="46471" y="47209"/>
                </a:cubicBezTo>
                <a:cubicBezTo>
                  <a:pt x="46595" y="47147"/>
                  <a:pt x="46595" y="47023"/>
                  <a:pt x="46533" y="46929"/>
                </a:cubicBezTo>
                <a:cubicBezTo>
                  <a:pt x="46497" y="46857"/>
                  <a:pt x="46428" y="46827"/>
                  <a:pt x="46359" y="46827"/>
                </a:cubicBezTo>
                <a:close/>
                <a:moveTo>
                  <a:pt x="40700" y="47418"/>
                </a:moveTo>
                <a:cubicBezTo>
                  <a:pt x="40681" y="47418"/>
                  <a:pt x="40660" y="47421"/>
                  <a:pt x="40639" y="47426"/>
                </a:cubicBezTo>
                <a:cubicBezTo>
                  <a:pt x="40546" y="47488"/>
                  <a:pt x="40484" y="47581"/>
                  <a:pt x="40515" y="47705"/>
                </a:cubicBezTo>
                <a:cubicBezTo>
                  <a:pt x="40577" y="47953"/>
                  <a:pt x="40732" y="48170"/>
                  <a:pt x="40918" y="48325"/>
                </a:cubicBezTo>
                <a:cubicBezTo>
                  <a:pt x="41166" y="48481"/>
                  <a:pt x="41476" y="48574"/>
                  <a:pt x="41787" y="48574"/>
                </a:cubicBezTo>
                <a:lnTo>
                  <a:pt x="42469" y="48574"/>
                </a:lnTo>
                <a:cubicBezTo>
                  <a:pt x="42562" y="48574"/>
                  <a:pt x="42655" y="48450"/>
                  <a:pt x="42655" y="48356"/>
                </a:cubicBezTo>
                <a:cubicBezTo>
                  <a:pt x="42655" y="48232"/>
                  <a:pt x="42562" y="48139"/>
                  <a:pt x="42469" y="48139"/>
                </a:cubicBezTo>
                <a:lnTo>
                  <a:pt x="41787" y="48139"/>
                </a:lnTo>
                <a:cubicBezTo>
                  <a:pt x="41570" y="48139"/>
                  <a:pt x="41352" y="48108"/>
                  <a:pt x="41166" y="47984"/>
                </a:cubicBezTo>
                <a:cubicBezTo>
                  <a:pt x="41042" y="47860"/>
                  <a:pt x="40949" y="47736"/>
                  <a:pt x="40918" y="47581"/>
                </a:cubicBezTo>
                <a:cubicBezTo>
                  <a:pt x="40867" y="47478"/>
                  <a:pt x="40794" y="47418"/>
                  <a:pt x="40700" y="47418"/>
                </a:cubicBezTo>
                <a:close/>
                <a:moveTo>
                  <a:pt x="57577" y="46123"/>
                </a:moveTo>
                <a:cubicBezTo>
                  <a:pt x="57484" y="46123"/>
                  <a:pt x="57390" y="46247"/>
                  <a:pt x="57390" y="46340"/>
                </a:cubicBezTo>
                <a:lnTo>
                  <a:pt x="57390" y="46619"/>
                </a:lnTo>
                <a:cubicBezTo>
                  <a:pt x="57390" y="46743"/>
                  <a:pt x="57390" y="46929"/>
                  <a:pt x="57359" y="47054"/>
                </a:cubicBezTo>
                <a:cubicBezTo>
                  <a:pt x="57328" y="47488"/>
                  <a:pt x="57235" y="47922"/>
                  <a:pt x="57080" y="48325"/>
                </a:cubicBezTo>
                <a:cubicBezTo>
                  <a:pt x="57049" y="48419"/>
                  <a:pt x="57111" y="48543"/>
                  <a:pt x="57235" y="48574"/>
                </a:cubicBezTo>
                <a:lnTo>
                  <a:pt x="57297" y="48574"/>
                </a:lnTo>
                <a:cubicBezTo>
                  <a:pt x="57390" y="48574"/>
                  <a:pt x="57452" y="48512"/>
                  <a:pt x="57484" y="48450"/>
                </a:cubicBezTo>
                <a:cubicBezTo>
                  <a:pt x="57639" y="48015"/>
                  <a:pt x="57732" y="47550"/>
                  <a:pt x="57794" y="47085"/>
                </a:cubicBezTo>
                <a:cubicBezTo>
                  <a:pt x="57794" y="46929"/>
                  <a:pt x="57794" y="46774"/>
                  <a:pt x="57794" y="46619"/>
                </a:cubicBezTo>
                <a:cubicBezTo>
                  <a:pt x="57825" y="46526"/>
                  <a:pt x="57825" y="46433"/>
                  <a:pt x="57825" y="46309"/>
                </a:cubicBezTo>
                <a:lnTo>
                  <a:pt x="57794" y="46309"/>
                </a:lnTo>
                <a:cubicBezTo>
                  <a:pt x="57794" y="46216"/>
                  <a:pt x="57701" y="46123"/>
                  <a:pt x="57577" y="46123"/>
                </a:cubicBezTo>
                <a:close/>
                <a:moveTo>
                  <a:pt x="53416" y="46022"/>
                </a:moveTo>
                <a:cubicBezTo>
                  <a:pt x="53317" y="46022"/>
                  <a:pt x="53228" y="46077"/>
                  <a:pt x="53203" y="46154"/>
                </a:cubicBezTo>
                <a:cubicBezTo>
                  <a:pt x="53078" y="46495"/>
                  <a:pt x="52923" y="46805"/>
                  <a:pt x="52737" y="47116"/>
                </a:cubicBezTo>
                <a:cubicBezTo>
                  <a:pt x="52551" y="47364"/>
                  <a:pt x="52334" y="47643"/>
                  <a:pt x="52148" y="47891"/>
                </a:cubicBezTo>
                <a:cubicBezTo>
                  <a:pt x="52024" y="48015"/>
                  <a:pt x="51900" y="48139"/>
                  <a:pt x="51807" y="48294"/>
                </a:cubicBezTo>
                <a:cubicBezTo>
                  <a:pt x="51683" y="48450"/>
                  <a:pt x="51558" y="48605"/>
                  <a:pt x="51465" y="48760"/>
                </a:cubicBezTo>
                <a:lnTo>
                  <a:pt x="51807" y="48946"/>
                </a:lnTo>
                <a:lnTo>
                  <a:pt x="51807" y="48977"/>
                </a:lnTo>
                <a:cubicBezTo>
                  <a:pt x="52024" y="48667"/>
                  <a:pt x="52210" y="48419"/>
                  <a:pt x="52458" y="48139"/>
                </a:cubicBezTo>
                <a:cubicBezTo>
                  <a:pt x="52675" y="47891"/>
                  <a:pt x="52892" y="47612"/>
                  <a:pt x="53078" y="47333"/>
                </a:cubicBezTo>
                <a:cubicBezTo>
                  <a:pt x="53296" y="47023"/>
                  <a:pt x="53482" y="46681"/>
                  <a:pt x="53606" y="46309"/>
                </a:cubicBezTo>
                <a:cubicBezTo>
                  <a:pt x="53637" y="46185"/>
                  <a:pt x="53575" y="46061"/>
                  <a:pt x="53482" y="46030"/>
                </a:cubicBezTo>
                <a:cubicBezTo>
                  <a:pt x="53460" y="46024"/>
                  <a:pt x="53438" y="46022"/>
                  <a:pt x="53416" y="46022"/>
                </a:cubicBezTo>
                <a:close/>
                <a:moveTo>
                  <a:pt x="56513" y="50100"/>
                </a:moveTo>
                <a:cubicBezTo>
                  <a:pt x="56429" y="50100"/>
                  <a:pt x="56358" y="50151"/>
                  <a:pt x="56336" y="50218"/>
                </a:cubicBezTo>
                <a:cubicBezTo>
                  <a:pt x="56181" y="50559"/>
                  <a:pt x="55994" y="50838"/>
                  <a:pt x="55715" y="51086"/>
                </a:cubicBezTo>
                <a:cubicBezTo>
                  <a:pt x="55467" y="51241"/>
                  <a:pt x="55219" y="51335"/>
                  <a:pt x="54940" y="51397"/>
                </a:cubicBezTo>
                <a:cubicBezTo>
                  <a:pt x="54816" y="51459"/>
                  <a:pt x="54754" y="51552"/>
                  <a:pt x="54785" y="51676"/>
                </a:cubicBezTo>
                <a:cubicBezTo>
                  <a:pt x="54816" y="51769"/>
                  <a:pt x="54909" y="51800"/>
                  <a:pt x="55002" y="51800"/>
                </a:cubicBezTo>
                <a:lnTo>
                  <a:pt x="55064" y="51800"/>
                </a:lnTo>
                <a:cubicBezTo>
                  <a:pt x="55374" y="51738"/>
                  <a:pt x="55684" y="51614"/>
                  <a:pt x="55963" y="51428"/>
                </a:cubicBezTo>
                <a:cubicBezTo>
                  <a:pt x="56274" y="51148"/>
                  <a:pt x="56553" y="50807"/>
                  <a:pt x="56708" y="50404"/>
                </a:cubicBezTo>
                <a:cubicBezTo>
                  <a:pt x="56770" y="50311"/>
                  <a:pt x="56708" y="50156"/>
                  <a:pt x="56615" y="50125"/>
                </a:cubicBezTo>
                <a:cubicBezTo>
                  <a:pt x="56580" y="50107"/>
                  <a:pt x="56546" y="50100"/>
                  <a:pt x="56513" y="50100"/>
                </a:cubicBezTo>
                <a:close/>
                <a:moveTo>
                  <a:pt x="51297" y="50628"/>
                </a:moveTo>
                <a:cubicBezTo>
                  <a:pt x="51269" y="50628"/>
                  <a:pt x="51242" y="50635"/>
                  <a:pt x="51217" y="50652"/>
                </a:cubicBezTo>
                <a:cubicBezTo>
                  <a:pt x="51093" y="50683"/>
                  <a:pt x="51062" y="50807"/>
                  <a:pt x="51093" y="50931"/>
                </a:cubicBezTo>
                <a:cubicBezTo>
                  <a:pt x="51186" y="51117"/>
                  <a:pt x="51310" y="51304"/>
                  <a:pt x="51496" y="51459"/>
                </a:cubicBezTo>
                <a:cubicBezTo>
                  <a:pt x="51589" y="51552"/>
                  <a:pt x="51683" y="51645"/>
                  <a:pt x="51807" y="51738"/>
                </a:cubicBezTo>
                <a:cubicBezTo>
                  <a:pt x="52148" y="51955"/>
                  <a:pt x="52551" y="52079"/>
                  <a:pt x="52954" y="52141"/>
                </a:cubicBezTo>
                <a:lnTo>
                  <a:pt x="52985" y="52141"/>
                </a:lnTo>
                <a:cubicBezTo>
                  <a:pt x="53078" y="52141"/>
                  <a:pt x="53141" y="52048"/>
                  <a:pt x="53172" y="51955"/>
                </a:cubicBezTo>
                <a:cubicBezTo>
                  <a:pt x="53172" y="51831"/>
                  <a:pt x="53078" y="51707"/>
                  <a:pt x="52954" y="51707"/>
                </a:cubicBezTo>
                <a:cubicBezTo>
                  <a:pt x="52334" y="51676"/>
                  <a:pt x="51776" y="51304"/>
                  <a:pt x="51496" y="50776"/>
                </a:cubicBezTo>
                <a:cubicBezTo>
                  <a:pt x="51451" y="50685"/>
                  <a:pt x="51372" y="50628"/>
                  <a:pt x="51297" y="50628"/>
                </a:cubicBezTo>
                <a:close/>
                <a:moveTo>
                  <a:pt x="8636" y="51765"/>
                </a:moveTo>
                <a:cubicBezTo>
                  <a:pt x="8581" y="51765"/>
                  <a:pt x="8525" y="51766"/>
                  <a:pt x="8470" y="51769"/>
                </a:cubicBezTo>
                <a:cubicBezTo>
                  <a:pt x="8463" y="51768"/>
                  <a:pt x="8456" y="51767"/>
                  <a:pt x="8449" y="51767"/>
                </a:cubicBezTo>
                <a:cubicBezTo>
                  <a:pt x="8259" y="51767"/>
                  <a:pt x="8259" y="52174"/>
                  <a:pt x="8449" y="52174"/>
                </a:cubicBezTo>
                <a:cubicBezTo>
                  <a:pt x="8456" y="52174"/>
                  <a:pt x="8463" y="52173"/>
                  <a:pt x="8470" y="52172"/>
                </a:cubicBezTo>
                <a:lnTo>
                  <a:pt x="8625" y="52172"/>
                </a:lnTo>
                <a:cubicBezTo>
                  <a:pt x="9152" y="52172"/>
                  <a:pt x="9680" y="52296"/>
                  <a:pt x="10176" y="52513"/>
                </a:cubicBezTo>
                <a:lnTo>
                  <a:pt x="10362" y="52606"/>
                </a:lnTo>
                <a:cubicBezTo>
                  <a:pt x="10404" y="52632"/>
                  <a:pt x="10444" y="52644"/>
                  <a:pt x="10482" y="52644"/>
                </a:cubicBezTo>
                <a:cubicBezTo>
                  <a:pt x="10670" y="52644"/>
                  <a:pt x="10786" y="52368"/>
                  <a:pt x="10579" y="52265"/>
                </a:cubicBezTo>
                <a:cubicBezTo>
                  <a:pt x="10517" y="52234"/>
                  <a:pt x="10455" y="52203"/>
                  <a:pt x="10362" y="52141"/>
                </a:cubicBezTo>
                <a:cubicBezTo>
                  <a:pt x="9823" y="51914"/>
                  <a:pt x="9232" y="51765"/>
                  <a:pt x="8636" y="51765"/>
                </a:cubicBezTo>
                <a:close/>
                <a:moveTo>
                  <a:pt x="6688" y="51949"/>
                </a:moveTo>
                <a:cubicBezTo>
                  <a:pt x="6672" y="51949"/>
                  <a:pt x="6656" y="51951"/>
                  <a:pt x="6640" y="51955"/>
                </a:cubicBezTo>
                <a:cubicBezTo>
                  <a:pt x="5957" y="52110"/>
                  <a:pt x="5275" y="52389"/>
                  <a:pt x="4654" y="52730"/>
                </a:cubicBezTo>
                <a:cubicBezTo>
                  <a:pt x="4561" y="52793"/>
                  <a:pt x="4530" y="52917"/>
                  <a:pt x="4592" y="53010"/>
                </a:cubicBezTo>
                <a:cubicBezTo>
                  <a:pt x="4623" y="53072"/>
                  <a:pt x="4685" y="53134"/>
                  <a:pt x="4747" y="53134"/>
                </a:cubicBezTo>
                <a:cubicBezTo>
                  <a:pt x="4809" y="53134"/>
                  <a:pt x="4840" y="53103"/>
                  <a:pt x="4871" y="53103"/>
                </a:cubicBezTo>
                <a:cubicBezTo>
                  <a:pt x="5430" y="52762"/>
                  <a:pt x="6081" y="52513"/>
                  <a:pt x="6733" y="52358"/>
                </a:cubicBezTo>
                <a:cubicBezTo>
                  <a:pt x="6826" y="52327"/>
                  <a:pt x="6919" y="52234"/>
                  <a:pt x="6888" y="52141"/>
                </a:cubicBezTo>
                <a:lnTo>
                  <a:pt x="6888" y="52110"/>
                </a:lnTo>
                <a:cubicBezTo>
                  <a:pt x="6861" y="52029"/>
                  <a:pt x="6787" y="51949"/>
                  <a:pt x="6688" y="51949"/>
                </a:cubicBezTo>
                <a:close/>
                <a:moveTo>
                  <a:pt x="3119" y="53995"/>
                </a:moveTo>
                <a:cubicBezTo>
                  <a:pt x="3064" y="53995"/>
                  <a:pt x="3010" y="54018"/>
                  <a:pt x="2979" y="54064"/>
                </a:cubicBezTo>
                <a:cubicBezTo>
                  <a:pt x="2576" y="54468"/>
                  <a:pt x="2203" y="54871"/>
                  <a:pt x="1862" y="55305"/>
                </a:cubicBezTo>
                <a:cubicBezTo>
                  <a:pt x="1769" y="55429"/>
                  <a:pt x="1676" y="55553"/>
                  <a:pt x="1583" y="55647"/>
                </a:cubicBezTo>
                <a:cubicBezTo>
                  <a:pt x="1521" y="55740"/>
                  <a:pt x="1521" y="55864"/>
                  <a:pt x="1614" y="55957"/>
                </a:cubicBezTo>
                <a:cubicBezTo>
                  <a:pt x="1676" y="55988"/>
                  <a:pt x="1707" y="55988"/>
                  <a:pt x="1738" y="55988"/>
                </a:cubicBezTo>
                <a:cubicBezTo>
                  <a:pt x="1800" y="55988"/>
                  <a:pt x="1862" y="55957"/>
                  <a:pt x="1924" y="55895"/>
                </a:cubicBezTo>
                <a:cubicBezTo>
                  <a:pt x="2017" y="55802"/>
                  <a:pt x="2079" y="55678"/>
                  <a:pt x="2172" y="55584"/>
                </a:cubicBezTo>
                <a:cubicBezTo>
                  <a:pt x="2514" y="55150"/>
                  <a:pt x="2886" y="54747"/>
                  <a:pt x="3258" y="54375"/>
                </a:cubicBezTo>
                <a:cubicBezTo>
                  <a:pt x="3351" y="54282"/>
                  <a:pt x="3351" y="54126"/>
                  <a:pt x="3258" y="54064"/>
                </a:cubicBezTo>
                <a:cubicBezTo>
                  <a:pt x="3227" y="54018"/>
                  <a:pt x="3173" y="53995"/>
                  <a:pt x="3119" y="53995"/>
                </a:cubicBezTo>
                <a:close/>
                <a:moveTo>
                  <a:pt x="12068" y="53909"/>
                </a:moveTo>
                <a:lnTo>
                  <a:pt x="11851" y="53971"/>
                </a:lnTo>
                <a:lnTo>
                  <a:pt x="11696" y="54095"/>
                </a:lnTo>
                <a:cubicBezTo>
                  <a:pt x="12006" y="54685"/>
                  <a:pt x="12223" y="55305"/>
                  <a:pt x="12347" y="55957"/>
                </a:cubicBezTo>
                <a:cubicBezTo>
                  <a:pt x="12378" y="56081"/>
                  <a:pt x="12472" y="56143"/>
                  <a:pt x="12565" y="56143"/>
                </a:cubicBezTo>
                <a:lnTo>
                  <a:pt x="12627" y="56143"/>
                </a:lnTo>
                <a:cubicBezTo>
                  <a:pt x="12720" y="56112"/>
                  <a:pt x="12813" y="56019"/>
                  <a:pt x="12782" y="55895"/>
                </a:cubicBezTo>
                <a:cubicBezTo>
                  <a:pt x="12627" y="55181"/>
                  <a:pt x="12410" y="54530"/>
                  <a:pt x="12068" y="53909"/>
                </a:cubicBezTo>
                <a:close/>
                <a:moveTo>
                  <a:pt x="39129" y="58036"/>
                </a:moveTo>
                <a:cubicBezTo>
                  <a:pt x="38929" y="58036"/>
                  <a:pt x="38729" y="58081"/>
                  <a:pt x="38529" y="58190"/>
                </a:cubicBezTo>
                <a:cubicBezTo>
                  <a:pt x="38314" y="58271"/>
                  <a:pt x="38403" y="58586"/>
                  <a:pt x="38613" y="58586"/>
                </a:cubicBezTo>
                <a:cubicBezTo>
                  <a:pt x="38644" y="58586"/>
                  <a:pt x="38679" y="58579"/>
                  <a:pt x="38716" y="58563"/>
                </a:cubicBezTo>
                <a:cubicBezTo>
                  <a:pt x="38843" y="58490"/>
                  <a:pt x="38981" y="58460"/>
                  <a:pt x="39123" y="58460"/>
                </a:cubicBezTo>
                <a:cubicBezTo>
                  <a:pt x="39223" y="58460"/>
                  <a:pt x="39326" y="58475"/>
                  <a:pt x="39429" y="58500"/>
                </a:cubicBezTo>
                <a:cubicBezTo>
                  <a:pt x="39708" y="58656"/>
                  <a:pt x="39925" y="58935"/>
                  <a:pt x="40018" y="59276"/>
                </a:cubicBezTo>
                <a:cubicBezTo>
                  <a:pt x="40050" y="59338"/>
                  <a:pt x="40143" y="59400"/>
                  <a:pt x="40236" y="59400"/>
                </a:cubicBezTo>
                <a:lnTo>
                  <a:pt x="40298" y="59400"/>
                </a:lnTo>
                <a:cubicBezTo>
                  <a:pt x="40422" y="59369"/>
                  <a:pt x="40484" y="59214"/>
                  <a:pt x="40422" y="59121"/>
                </a:cubicBezTo>
                <a:cubicBezTo>
                  <a:pt x="40298" y="58656"/>
                  <a:pt x="39987" y="58314"/>
                  <a:pt x="39553" y="58097"/>
                </a:cubicBezTo>
                <a:cubicBezTo>
                  <a:pt x="39412" y="58059"/>
                  <a:pt x="39270" y="58036"/>
                  <a:pt x="39129" y="58036"/>
                </a:cubicBezTo>
                <a:close/>
                <a:moveTo>
                  <a:pt x="12751" y="57787"/>
                </a:moveTo>
                <a:cubicBezTo>
                  <a:pt x="12627" y="57787"/>
                  <a:pt x="12534" y="57880"/>
                  <a:pt x="12534" y="58004"/>
                </a:cubicBezTo>
                <a:cubicBezTo>
                  <a:pt x="12503" y="58687"/>
                  <a:pt x="12441" y="59369"/>
                  <a:pt x="12285" y="60021"/>
                </a:cubicBezTo>
                <a:cubicBezTo>
                  <a:pt x="12285" y="60145"/>
                  <a:pt x="12347" y="60269"/>
                  <a:pt x="12472" y="60269"/>
                </a:cubicBezTo>
                <a:lnTo>
                  <a:pt x="12503" y="60269"/>
                </a:lnTo>
                <a:cubicBezTo>
                  <a:pt x="12596" y="60269"/>
                  <a:pt x="12689" y="60207"/>
                  <a:pt x="12720" y="60114"/>
                </a:cubicBezTo>
                <a:cubicBezTo>
                  <a:pt x="12844" y="59400"/>
                  <a:pt x="12937" y="58718"/>
                  <a:pt x="12937" y="58004"/>
                </a:cubicBezTo>
                <a:cubicBezTo>
                  <a:pt x="12968" y="57880"/>
                  <a:pt x="12875" y="57787"/>
                  <a:pt x="12751" y="57787"/>
                </a:cubicBezTo>
                <a:close/>
                <a:moveTo>
                  <a:pt x="63637" y="58921"/>
                </a:moveTo>
                <a:cubicBezTo>
                  <a:pt x="63412" y="58921"/>
                  <a:pt x="63313" y="59255"/>
                  <a:pt x="63564" y="59338"/>
                </a:cubicBezTo>
                <a:cubicBezTo>
                  <a:pt x="63998" y="59462"/>
                  <a:pt x="64370" y="59741"/>
                  <a:pt x="64649" y="60114"/>
                </a:cubicBezTo>
                <a:cubicBezTo>
                  <a:pt x="64774" y="60269"/>
                  <a:pt x="64867" y="60424"/>
                  <a:pt x="64960" y="60610"/>
                </a:cubicBezTo>
                <a:cubicBezTo>
                  <a:pt x="64991" y="60672"/>
                  <a:pt x="65053" y="60703"/>
                  <a:pt x="65146" y="60703"/>
                </a:cubicBezTo>
                <a:lnTo>
                  <a:pt x="65208" y="60703"/>
                </a:lnTo>
                <a:cubicBezTo>
                  <a:pt x="65332" y="60641"/>
                  <a:pt x="65394" y="60517"/>
                  <a:pt x="65332" y="60393"/>
                </a:cubicBezTo>
                <a:cubicBezTo>
                  <a:pt x="65239" y="60207"/>
                  <a:pt x="65115" y="59990"/>
                  <a:pt x="64991" y="59834"/>
                </a:cubicBezTo>
                <a:cubicBezTo>
                  <a:pt x="64649" y="59400"/>
                  <a:pt x="64215" y="59090"/>
                  <a:pt x="63719" y="58935"/>
                </a:cubicBezTo>
                <a:cubicBezTo>
                  <a:pt x="63690" y="58925"/>
                  <a:pt x="63663" y="58921"/>
                  <a:pt x="63637" y="58921"/>
                </a:cubicBezTo>
                <a:close/>
                <a:moveTo>
                  <a:pt x="61616" y="59028"/>
                </a:moveTo>
                <a:cubicBezTo>
                  <a:pt x="61582" y="59028"/>
                  <a:pt x="61547" y="59038"/>
                  <a:pt x="61516" y="59059"/>
                </a:cubicBezTo>
                <a:cubicBezTo>
                  <a:pt x="61144" y="59245"/>
                  <a:pt x="60927" y="59617"/>
                  <a:pt x="60958" y="60021"/>
                </a:cubicBezTo>
                <a:cubicBezTo>
                  <a:pt x="60958" y="60145"/>
                  <a:pt x="60958" y="60300"/>
                  <a:pt x="60989" y="60424"/>
                </a:cubicBezTo>
                <a:cubicBezTo>
                  <a:pt x="61020" y="60672"/>
                  <a:pt x="61082" y="60920"/>
                  <a:pt x="61144" y="61168"/>
                </a:cubicBezTo>
                <a:cubicBezTo>
                  <a:pt x="61175" y="61261"/>
                  <a:pt x="61237" y="61323"/>
                  <a:pt x="61330" y="61323"/>
                </a:cubicBezTo>
                <a:lnTo>
                  <a:pt x="61392" y="61323"/>
                </a:lnTo>
                <a:cubicBezTo>
                  <a:pt x="61516" y="61292"/>
                  <a:pt x="61578" y="61199"/>
                  <a:pt x="61547" y="61075"/>
                </a:cubicBezTo>
                <a:cubicBezTo>
                  <a:pt x="61485" y="60827"/>
                  <a:pt x="61423" y="60579"/>
                  <a:pt x="61392" y="60362"/>
                </a:cubicBezTo>
                <a:cubicBezTo>
                  <a:pt x="61392" y="60238"/>
                  <a:pt x="61361" y="60145"/>
                  <a:pt x="61361" y="60021"/>
                </a:cubicBezTo>
                <a:cubicBezTo>
                  <a:pt x="61330" y="59772"/>
                  <a:pt x="61485" y="59524"/>
                  <a:pt x="61702" y="59431"/>
                </a:cubicBezTo>
                <a:cubicBezTo>
                  <a:pt x="61826" y="59369"/>
                  <a:pt x="61858" y="59245"/>
                  <a:pt x="61795" y="59152"/>
                </a:cubicBezTo>
                <a:cubicBezTo>
                  <a:pt x="61754" y="59069"/>
                  <a:pt x="61685" y="59028"/>
                  <a:pt x="61616" y="59028"/>
                </a:cubicBezTo>
                <a:close/>
                <a:moveTo>
                  <a:pt x="37215" y="59264"/>
                </a:moveTo>
                <a:cubicBezTo>
                  <a:pt x="37159" y="59264"/>
                  <a:pt x="37106" y="59287"/>
                  <a:pt x="37071" y="59338"/>
                </a:cubicBezTo>
                <a:cubicBezTo>
                  <a:pt x="36699" y="59741"/>
                  <a:pt x="36513" y="60300"/>
                  <a:pt x="36482" y="60827"/>
                </a:cubicBezTo>
                <a:cubicBezTo>
                  <a:pt x="36482" y="61044"/>
                  <a:pt x="36513" y="61261"/>
                  <a:pt x="36575" y="61479"/>
                </a:cubicBezTo>
                <a:cubicBezTo>
                  <a:pt x="36606" y="61572"/>
                  <a:pt x="36699" y="61634"/>
                  <a:pt x="36792" y="61634"/>
                </a:cubicBezTo>
                <a:lnTo>
                  <a:pt x="36854" y="61634"/>
                </a:lnTo>
                <a:cubicBezTo>
                  <a:pt x="36947" y="61572"/>
                  <a:pt x="37009" y="61479"/>
                  <a:pt x="36978" y="61354"/>
                </a:cubicBezTo>
                <a:cubicBezTo>
                  <a:pt x="36916" y="61199"/>
                  <a:pt x="36885" y="61013"/>
                  <a:pt x="36885" y="60858"/>
                </a:cubicBezTo>
                <a:cubicBezTo>
                  <a:pt x="36916" y="60393"/>
                  <a:pt x="37071" y="59958"/>
                  <a:pt x="37351" y="59586"/>
                </a:cubicBezTo>
                <a:cubicBezTo>
                  <a:pt x="37444" y="59524"/>
                  <a:pt x="37444" y="59369"/>
                  <a:pt x="37351" y="59307"/>
                </a:cubicBezTo>
                <a:cubicBezTo>
                  <a:pt x="37309" y="59279"/>
                  <a:pt x="37261" y="59264"/>
                  <a:pt x="37215" y="59264"/>
                </a:cubicBezTo>
                <a:close/>
                <a:moveTo>
                  <a:pt x="40045" y="60957"/>
                </a:moveTo>
                <a:cubicBezTo>
                  <a:pt x="39982" y="60957"/>
                  <a:pt x="39917" y="60990"/>
                  <a:pt x="39863" y="61044"/>
                </a:cubicBezTo>
                <a:cubicBezTo>
                  <a:pt x="39708" y="61230"/>
                  <a:pt x="39553" y="61417"/>
                  <a:pt x="39367" y="61603"/>
                </a:cubicBezTo>
                <a:cubicBezTo>
                  <a:pt x="39119" y="61851"/>
                  <a:pt x="38840" y="62068"/>
                  <a:pt x="38498" y="62223"/>
                </a:cubicBezTo>
                <a:lnTo>
                  <a:pt x="38405" y="62223"/>
                </a:lnTo>
                <a:cubicBezTo>
                  <a:pt x="38281" y="62254"/>
                  <a:pt x="38188" y="62347"/>
                  <a:pt x="38219" y="62471"/>
                </a:cubicBezTo>
                <a:cubicBezTo>
                  <a:pt x="38250" y="62564"/>
                  <a:pt x="38343" y="62626"/>
                  <a:pt x="38436" y="62657"/>
                </a:cubicBezTo>
                <a:lnTo>
                  <a:pt x="38467" y="62657"/>
                </a:lnTo>
                <a:cubicBezTo>
                  <a:pt x="38529" y="62626"/>
                  <a:pt x="38560" y="62626"/>
                  <a:pt x="38592" y="62595"/>
                </a:cubicBezTo>
                <a:cubicBezTo>
                  <a:pt x="38995" y="62471"/>
                  <a:pt x="39367" y="62223"/>
                  <a:pt x="39646" y="61882"/>
                </a:cubicBezTo>
                <a:cubicBezTo>
                  <a:pt x="39863" y="61727"/>
                  <a:pt x="40050" y="61510"/>
                  <a:pt x="40205" y="61292"/>
                </a:cubicBezTo>
                <a:cubicBezTo>
                  <a:pt x="40267" y="61199"/>
                  <a:pt x="40267" y="61075"/>
                  <a:pt x="40174" y="61013"/>
                </a:cubicBezTo>
                <a:cubicBezTo>
                  <a:pt x="40135" y="60974"/>
                  <a:pt x="40090" y="60957"/>
                  <a:pt x="40045" y="60957"/>
                </a:cubicBezTo>
                <a:close/>
                <a:moveTo>
                  <a:pt x="12005" y="61874"/>
                </a:moveTo>
                <a:cubicBezTo>
                  <a:pt x="11904" y="61874"/>
                  <a:pt x="11815" y="61934"/>
                  <a:pt x="11789" y="62037"/>
                </a:cubicBezTo>
                <a:cubicBezTo>
                  <a:pt x="11634" y="62626"/>
                  <a:pt x="11417" y="63185"/>
                  <a:pt x="11231" y="63774"/>
                </a:cubicBezTo>
                <a:lnTo>
                  <a:pt x="11169" y="64022"/>
                </a:lnTo>
                <a:cubicBezTo>
                  <a:pt x="11138" y="64115"/>
                  <a:pt x="11200" y="64239"/>
                  <a:pt x="11293" y="64270"/>
                </a:cubicBezTo>
                <a:lnTo>
                  <a:pt x="11355" y="64270"/>
                </a:lnTo>
                <a:cubicBezTo>
                  <a:pt x="11448" y="64270"/>
                  <a:pt x="11541" y="64208"/>
                  <a:pt x="11572" y="64115"/>
                </a:cubicBezTo>
                <a:lnTo>
                  <a:pt x="11634" y="63898"/>
                </a:lnTo>
                <a:cubicBezTo>
                  <a:pt x="11820" y="63309"/>
                  <a:pt x="12037" y="62750"/>
                  <a:pt x="12192" y="62130"/>
                </a:cubicBezTo>
                <a:cubicBezTo>
                  <a:pt x="12223" y="62037"/>
                  <a:pt x="12161" y="61913"/>
                  <a:pt x="12068" y="61882"/>
                </a:cubicBezTo>
                <a:cubicBezTo>
                  <a:pt x="12047" y="61877"/>
                  <a:pt x="12026" y="61874"/>
                  <a:pt x="12005" y="61874"/>
                </a:cubicBezTo>
                <a:close/>
                <a:moveTo>
                  <a:pt x="65818" y="62246"/>
                </a:moveTo>
                <a:cubicBezTo>
                  <a:pt x="65800" y="62246"/>
                  <a:pt x="65783" y="62249"/>
                  <a:pt x="65766" y="62254"/>
                </a:cubicBezTo>
                <a:cubicBezTo>
                  <a:pt x="65642" y="62285"/>
                  <a:pt x="65580" y="62409"/>
                  <a:pt x="65611" y="62502"/>
                </a:cubicBezTo>
                <a:cubicBezTo>
                  <a:pt x="65859" y="63278"/>
                  <a:pt x="66045" y="63929"/>
                  <a:pt x="66232" y="64488"/>
                </a:cubicBezTo>
                <a:cubicBezTo>
                  <a:pt x="66232" y="64581"/>
                  <a:pt x="66325" y="64643"/>
                  <a:pt x="66418" y="64643"/>
                </a:cubicBezTo>
                <a:lnTo>
                  <a:pt x="66480" y="64643"/>
                </a:lnTo>
                <a:cubicBezTo>
                  <a:pt x="66604" y="64612"/>
                  <a:pt x="66666" y="64488"/>
                  <a:pt x="66635" y="64395"/>
                </a:cubicBezTo>
                <a:cubicBezTo>
                  <a:pt x="66449" y="63805"/>
                  <a:pt x="66263" y="63154"/>
                  <a:pt x="66014" y="62378"/>
                </a:cubicBezTo>
                <a:cubicBezTo>
                  <a:pt x="65989" y="62302"/>
                  <a:pt x="65900" y="62246"/>
                  <a:pt x="65818" y="62246"/>
                </a:cubicBezTo>
                <a:close/>
                <a:moveTo>
                  <a:pt x="61970" y="62898"/>
                </a:moveTo>
                <a:cubicBezTo>
                  <a:pt x="61952" y="62898"/>
                  <a:pt x="61936" y="62900"/>
                  <a:pt x="61920" y="62906"/>
                </a:cubicBezTo>
                <a:cubicBezTo>
                  <a:pt x="61795" y="62937"/>
                  <a:pt x="61733" y="63061"/>
                  <a:pt x="61764" y="63185"/>
                </a:cubicBezTo>
                <a:cubicBezTo>
                  <a:pt x="62013" y="63805"/>
                  <a:pt x="62168" y="64488"/>
                  <a:pt x="62230" y="65170"/>
                </a:cubicBezTo>
                <a:cubicBezTo>
                  <a:pt x="62230" y="65263"/>
                  <a:pt x="62323" y="65356"/>
                  <a:pt x="62447" y="65356"/>
                </a:cubicBezTo>
                <a:cubicBezTo>
                  <a:pt x="62540" y="65325"/>
                  <a:pt x="62633" y="65232"/>
                  <a:pt x="62633" y="65108"/>
                </a:cubicBezTo>
                <a:cubicBezTo>
                  <a:pt x="62571" y="64426"/>
                  <a:pt x="62416" y="63712"/>
                  <a:pt x="62168" y="63061"/>
                </a:cubicBezTo>
                <a:cubicBezTo>
                  <a:pt x="62142" y="62958"/>
                  <a:pt x="62052" y="62898"/>
                  <a:pt x="61970" y="62898"/>
                </a:cubicBezTo>
                <a:close/>
                <a:moveTo>
                  <a:pt x="10746" y="65845"/>
                </a:moveTo>
                <a:cubicBezTo>
                  <a:pt x="10664" y="65845"/>
                  <a:pt x="10574" y="65905"/>
                  <a:pt x="10548" y="66008"/>
                </a:cubicBezTo>
                <a:cubicBezTo>
                  <a:pt x="10362" y="66690"/>
                  <a:pt x="10207" y="67373"/>
                  <a:pt x="10083" y="68055"/>
                </a:cubicBezTo>
                <a:cubicBezTo>
                  <a:pt x="10052" y="68179"/>
                  <a:pt x="10145" y="68272"/>
                  <a:pt x="10269" y="68303"/>
                </a:cubicBezTo>
                <a:lnTo>
                  <a:pt x="10300" y="68303"/>
                </a:lnTo>
                <a:cubicBezTo>
                  <a:pt x="10393" y="68303"/>
                  <a:pt x="10486" y="68241"/>
                  <a:pt x="10486" y="68117"/>
                </a:cubicBezTo>
                <a:cubicBezTo>
                  <a:pt x="10610" y="67435"/>
                  <a:pt x="10765" y="66783"/>
                  <a:pt x="10952" y="66132"/>
                </a:cubicBezTo>
                <a:cubicBezTo>
                  <a:pt x="10983" y="66008"/>
                  <a:pt x="10920" y="65915"/>
                  <a:pt x="10827" y="65853"/>
                </a:cubicBezTo>
                <a:lnTo>
                  <a:pt x="10796" y="65853"/>
                </a:lnTo>
                <a:cubicBezTo>
                  <a:pt x="10780" y="65847"/>
                  <a:pt x="10764" y="65845"/>
                  <a:pt x="10746" y="65845"/>
                </a:cubicBezTo>
                <a:close/>
                <a:moveTo>
                  <a:pt x="66906" y="66271"/>
                </a:moveTo>
                <a:cubicBezTo>
                  <a:pt x="66793" y="66271"/>
                  <a:pt x="66679" y="66362"/>
                  <a:pt x="66697" y="66504"/>
                </a:cubicBezTo>
                <a:cubicBezTo>
                  <a:pt x="66821" y="67155"/>
                  <a:pt x="66914" y="67838"/>
                  <a:pt x="66976" y="68520"/>
                </a:cubicBezTo>
                <a:lnTo>
                  <a:pt x="66976" y="68551"/>
                </a:lnTo>
                <a:cubicBezTo>
                  <a:pt x="66976" y="68645"/>
                  <a:pt x="67069" y="68738"/>
                  <a:pt x="67193" y="68738"/>
                </a:cubicBezTo>
                <a:cubicBezTo>
                  <a:pt x="67317" y="68738"/>
                  <a:pt x="67410" y="68645"/>
                  <a:pt x="67379" y="68520"/>
                </a:cubicBezTo>
                <a:lnTo>
                  <a:pt x="67379" y="68489"/>
                </a:lnTo>
                <a:cubicBezTo>
                  <a:pt x="67348" y="67776"/>
                  <a:pt x="67224" y="67093"/>
                  <a:pt x="67100" y="66442"/>
                </a:cubicBezTo>
                <a:cubicBezTo>
                  <a:pt x="67074" y="66322"/>
                  <a:pt x="66990" y="66271"/>
                  <a:pt x="66906" y="66271"/>
                </a:cubicBezTo>
                <a:close/>
                <a:moveTo>
                  <a:pt x="62354" y="67000"/>
                </a:moveTo>
                <a:cubicBezTo>
                  <a:pt x="62230" y="67000"/>
                  <a:pt x="62137" y="67062"/>
                  <a:pt x="62106" y="67186"/>
                </a:cubicBezTo>
                <a:cubicBezTo>
                  <a:pt x="62013" y="67838"/>
                  <a:pt x="61826" y="68520"/>
                  <a:pt x="61578" y="69141"/>
                </a:cubicBezTo>
                <a:cubicBezTo>
                  <a:pt x="61547" y="69265"/>
                  <a:pt x="61609" y="69389"/>
                  <a:pt x="61733" y="69420"/>
                </a:cubicBezTo>
                <a:lnTo>
                  <a:pt x="61795" y="69420"/>
                </a:lnTo>
                <a:cubicBezTo>
                  <a:pt x="61889" y="69420"/>
                  <a:pt x="61951" y="69358"/>
                  <a:pt x="61982" y="69296"/>
                </a:cubicBezTo>
                <a:cubicBezTo>
                  <a:pt x="62230" y="68613"/>
                  <a:pt x="62416" y="67931"/>
                  <a:pt x="62509" y="67249"/>
                </a:cubicBezTo>
                <a:cubicBezTo>
                  <a:pt x="62540" y="67124"/>
                  <a:pt x="62447" y="67031"/>
                  <a:pt x="62354" y="67000"/>
                </a:cubicBezTo>
                <a:close/>
                <a:moveTo>
                  <a:pt x="10145" y="69978"/>
                </a:moveTo>
                <a:cubicBezTo>
                  <a:pt x="10021" y="69978"/>
                  <a:pt x="9928" y="70071"/>
                  <a:pt x="9928" y="70196"/>
                </a:cubicBezTo>
                <a:cubicBezTo>
                  <a:pt x="9959" y="70878"/>
                  <a:pt x="10021" y="71592"/>
                  <a:pt x="10145" y="72305"/>
                </a:cubicBezTo>
                <a:cubicBezTo>
                  <a:pt x="10176" y="72398"/>
                  <a:pt x="10238" y="72460"/>
                  <a:pt x="10362" y="72460"/>
                </a:cubicBezTo>
                <a:lnTo>
                  <a:pt x="10393" y="72460"/>
                </a:lnTo>
                <a:cubicBezTo>
                  <a:pt x="10486" y="72429"/>
                  <a:pt x="10579" y="72336"/>
                  <a:pt x="10548" y="72212"/>
                </a:cubicBezTo>
                <a:cubicBezTo>
                  <a:pt x="10424" y="71561"/>
                  <a:pt x="10362" y="70878"/>
                  <a:pt x="10362" y="70196"/>
                </a:cubicBezTo>
                <a:cubicBezTo>
                  <a:pt x="10362" y="70071"/>
                  <a:pt x="10269" y="69978"/>
                  <a:pt x="10145" y="69978"/>
                </a:cubicBezTo>
                <a:close/>
                <a:moveTo>
                  <a:pt x="67333" y="70407"/>
                </a:moveTo>
                <a:cubicBezTo>
                  <a:pt x="67318" y="70407"/>
                  <a:pt x="67303" y="70409"/>
                  <a:pt x="67286" y="70413"/>
                </a:cubicBezTo>
                <a:cubicBezTo>
                  <a:pt x="67162" y="70413"/>
                  <a:pt x="67100" y="70506"/>
                  <a:pt x="67100" y="70630"/>
                </a:cubicBezTo>
                <a:cubicBezTo>
                  <a:pt x="67131" y="71064"/>
                  <a:pt x="67162" y="71436"/>
                  <a:pt x="67193" y="71778"/>
                </a:cubicBezTo>
                <a:cubicBezTo>
                  <a:pt x="67224" y="72150"/>
                  <a:pt x="67286" y="72367"/>
                  <a:pt x="67348" y="72739"/>
                </a:cubicBezTo>
                <a:cubicBezTo>
                  <a:pt x="67379" y="72832"/>
                  <a:pt x="67472" y="72894"/>
                  <a:pt x="67565" y="72894"/>
                </a:cubicBezTo>
                <a:lnTo>
                  <a:pt x="67596" y="72894"/>
                </a:lnTo>
                <a:cubicBezTo>
                  <a:pt x="67721" y="72863"/>
                  <a:pt x="67783" y="72739"/>
                  <a:pt x="67752" y="72646"/>
                </a:cubicBezTo>
                <a:cubicBezTo>
                  <a:pt x="67690" y="72305"/>
                  <a:pt x="67658" y="71995"/>
                  <a:pt x="67627" y="71716"/>
                </a:cubicBezTo>
                <a:cubicBezTo>
                  <a:pt x="67596" y="71436"/>
                  <a:pt x="67534" y="71033"/>
                  <a:pt x="67503" y="70599"/>
                </a:cubicBezTo>
                <a:cubicBezTo>
                  <a:pt x="67503" y="70491"/>
                  <a:pt x="67433" y="70407"/>
                  <a:pt x="67333" y="70407"/>
                </a:cubicBezTo>
                <a:close/>
                <a:moveTo>
                  <a:pt x="60917" y="70884"/>
                </a:moveTo>
                <a:cubicBezTo>
                  <a:pt x="60831" y="70884"/>
                  <a:pt x="60754" y="70935"/>
                  <a:pt x="60710" y="71002"/>
                </a:cubicBezTo>
                <a:cubicBezTo>
                  <a:pt x="60524" y="71343"/>
                  <a:pt x="60306" y="71654"/>
                  <a:pt x="60058" y="71964"/>
                </a:cubicBezTo>
                <a:cubicBezTo>
                  <a:pt x="59965" y="72088"/>
                  <a:pt x="59872" y="72212"/>
                  <a:pt x="59779" y="72336"/>
                </a:cubicBezTo>
                <a:cubicBezTo>
                  <a:pt x="59438" y="72770"/>
                  <a:pt x="59128" y="73205"/>
                  <a:pt x="58848" y="73701"/>
                </a:cubicBezTo>
                <a:cubicBezTo>
                  <a:pt x="58786" y="73794"/>
                  <a:pt x="58817" y="73949"/>
                  <a:pt x="58942" y="73980"/>
                </a:cubicBezTo>
                <a:cubicBezTo>
                  <a:pt x="58973" y="74011"/>
                  <a:pt x="59004" y="74011"/>
                  <a:pt x="59035" y="74011"/>
                </a:cubicBezTo>
                <a:cubicBezTo>
                  <a:pt x="59097" y="74011"/>
                  <a:pt x="59159" y="73980"/>
                  <a:pt x="59221" y="73887"/>
                </a:cubicBezTo>
                <a:cubicBezTo>
                  <a:pt x="59469" y="73422"/>
                  <a:pt x="59779" y="72988"/>
                  <a:pt x="60120" y="72584"/>
                </a:cubicBezTo>
                <a:cubicBezTo>
                  <a:pt x="60213" y="72460"/>
                  <a:pt x="60306" y="72336"/>
                  <a:pt x="60400" y="72243"/>
                </a:cubicBezTo>
                <a:cubicBezTo>
                  <a:pt x="60648" y="71902"/>
                  <a:pt x="60865" y="71561"/>
                  <a:pt x="61082" y="71219"/>
                </a:cubicBezTo>
                <a:cubicBezTo>
                  <a:pt x="61144" y="71095"/>
                  <a:pt x="61113" y="70971"/>
                  <a:pt x="60989" y="70909"/>
                </a:cubicBezTo>
                <a:lnTo>
                  <a:pt x="61020" y="70909"/>
                </a:lnTo>
                <a:cubicBezTo>
                  <a:pt x="60985" y="70892"/>
                  <a:pt x="60951" y="70884"/>
                  <a:pt x="60917" y="70884"/>
                </a:cubicBezTo>
                <a:close/>
                <a:moveTo>
                  <a:pt x="250" y="73693"/>
                </a:moveTo>
                <a:cubicBezTo>
                  <a:pt x="230" y="73693"/>
                  <a:pt x="209" y="73696"/>
                  <a:pt x="187" y="73701"/>
                </a:cubicBezTo>
                <a:cubicBezTo>
                  <a:pt x="63" y="73701"/>
                  <a:pt x="1" y="73825"/>
                  <a:pt x="32" y="73949"/>
                </a:cubicBezTo>
                <a:cubicBezTo>
                  <a:pt x="218" y="74632"/>
                  <a:pt x="466" y="75314"/>
                  <a:pt x="808" y="75935"/>
                </a:cubicBezTo>
                <a:cubicBezTo>
                  <a:pt x="839" y="75997"/>
                  <a:pt x="901" y="76028"/>
                  <a:pt x="994" y="76028"/>
                </a:cubicBezTo>
                <a:lnTo>
                  <a:pt x="1087" y="76028"/>
                </a:lnTo>
                <a:cubicBezTo>
                  <a:pt x="1180" y="75966"/>
                  <a:pt x="1242" y="75841"/>
                  <a:pt x="1180" y="75748"/>
                </a:cubicBezTo>
                <a:cubicBezTo>
                  <a:pt x="839" y="75128"/>
                  <a:pt x="621" y="74508"/>
                  <a:pt x="435" y="73825"/>
                </a:cubicBezTo>
                <a:lnTo>
                  <a:pt x="435" y="73825"/>
                </a:lnTo>
                <a:cubicBezTo>
                  <a:pt x="435" y="73825"/>
                  <a:pt x="435" y="73825"/>
                  <a:pt x="435" y="73825"/>
                </a:cubicBezTo>
                <a:cubicBezTo>
                  <a:pt x="410" y="73749"/>
                  <a:pt x="342" y="73693"/>
                  <a:pt x="250" y="73693"/>
                </a:cubicBezTo>
                <a:close/>
                <a:moveTo>
                  <a:pt x="10753" y="74067"/>
                </a:moveTo>
                <a:cubicBezTo>
                  <a:pt x="10737" y="74067"/>
                  <a:pt x="10720" y="74069"/>
                  <a:pt x="10703" y="74073"/>
                </a:cubicBezTo>
                <a:cubicBezTo>
                  <a:pt x="10610" y="74104"/>
                  <a:pt x="10517" y="74197"/>
                  <a:pt x="10548" y="74321"/>
                </a:cubicBezTo>
                <a:cubicBezTo>
                  <a:pt x="10672" y="74942"/>
                  <a:pt x="10827" y="75655"/>
                  <a:pt x="10952" y="76369"/>
                </a:cubicBezTo>
                <a:cubicBezTo>
                  <a:pt x="10952" y="76462"/>
                  <a:pt x="11045" y="76524"/>
                  <a:pt x="11138" y="76524"/>
                </a:cubicBezTo>
                <a:lnTo>
                  <a:pt x="11169" y="76524"/>
                </a:lnTo>
                <a:cubicBezTo>
                  <a:pt x="11293" y="76524"/>
                  <a:pt x="11355" y="76400"/>
                  <a:pt x="11355" y="76307"/>
                </a:cubicBezTo>
                <a:cubicBezTo>
                  <a:pt x="11262" y="75624"/>
                  <a:pt x="11107" y="74880"/>
                  <a:pt x="10952" y="74228"/>
                </a:cubicBezTo>
                <a:cubicBezTo>
                  <a:pt x="10952" y="74148"/>
                  <a:pt x="10858" y="74067"/>
                  <a:pt x="10753" y="74067"/>
                </a:cubicBezTo>
                <a:close/>
                <a:moveTo>
                  <a:pt x="67938" y="74508"/>
                </a:moveTo>
                <a:cubicBezTo>
                  <a:pt x="67814" y="74539"/>
                  <a:pt x="67752" y="74632"/>
                  <a:pt x="67752" y="74756"/>
                </a:cubicBezTo>
                <a:cubicBezTo>
                  <a:pt x="67814" y="74942"/>
                  <a:pt x="67814" y="75159"/>
                  <a:pt x="67845" y="75314"/>
                </a:cubicBezTo>
                <a:cubicBezTo>
                  <a:pt x="67907" y="75655"/>
                  <a:pt x="67938" y="76028"/>
                  <a:pt x="67938" y="76400"/>
                </a:cubicBezTo>
                <a:lnTo>
                  <a:pt x="67938" y="76772"/>
                </a:lnTo>
                <a:cubicBezTo>
                  <a:pt x="67938" y="76896"/>
                  <a:pt x="68000" y="76989"/>
                  <a:pt x="68124" y="76989"/>
                </a:cubicBezTo>
                <a:cubicBezTo>
                  <a:pt x="68248" y="76989"/>
                  <a:pt x="68310" y="76896"/>
                  <a:pt x="68341" y="76803"/>
                </a:cubicBezTo>
                <a:lnTo>
                  <a:pt x="68341" y="76400"/>
                </a:lnTo>
                <a:cubicBezTo>
                  <a:pt x="68341" y="75997"/>
                  <a:pt x="68310" y="75624"/>
                  <a:pt x="68248" y="75252"/>
                </a:cubicBezTo>
                <a:lnTo>
                  <a:pt x="68279" y="75252"/>
                </a:lnTo>
                <a:cubicBezTo>
                  <a:pt x="68248" y="75066"/>
                  <a:pt x="68217" y="74880"/>
                  <a:pt x="68186" y="74694"/>
                </a:cubicBezTo>
                <a:cubicBezTo>
                  <a:pt x="68155" y="74570"/>
                  <a:pt x="68062" y="74508"/>
                  <a:pt x="67938" y="74508"/>
                </a:cubicBezTo>
                <a:close/>
                <a:moveTo>
                  <a:pt x="58844" y="75593"/>
                </a:moveTo>
                <a:cubicBezTo>
                  <a:pt x="58707" y="75593"/>
                  <a:pt x="58571" y="75722"/>
                  <a:pt x="58631" y="75904"/>
                </a:cubicBezTo>
                <a:cubicBezTo>
                  <a:pt x="58973" y="76555"/>
                  <a:pt x="59562" y="77082"/>
                  <a:pt x="60306" y="77331"/>
                </a:cubicBezTo>
                <a:lnTo>
                  <a:pt x="60368" y="77331"/>
                </a:lnTo>
                <a:cubicBezTo>
                  <a:pt x="60462" y="77331"/>
                  <a:pt x="60524" y="77268"/>
                  <a:pt x="60555" y="77206"/>
                </a:cubicBezTo>
                <a:cubicBezTo>
                  <a:pt x="60586" y="77082"/>
                  <a:pt x="60555" y="76958"/>
                  <a:pt x="60431" y="76927"/>
                </a:cubicBezTo>
                <a:lnTo>
                  <a:pt x="60431" y="76958"/>
                </a:lnTo>
                <a:cubicBezTo>
                  <a:pt x="59841" y="76741"/>
                  <a:pt x="59314" y="76307"/>
                  <a:pt x="59035" y="75717"/>
                </a:cubicBezTo>
                <a:cubicBezTo>
                  <a:pt x="58991" y="75631"/>
                  <a:pt x="58917" y="75593"/>
                  <a:pt x="58844" y="75593"/>
                </a:cubicBezTo>
                <a:close/>
                <a:moveTo>
                  <a:pt x="63256" y="77170"/>
                </a:moveTo>
                <a:cubicBezTo>
                  <a:pt x="63193" y="77170"/>
                  <a:pt x="63130" y="77171"/>
                  <a:pt x="63067" y="77175"/>
                </a:cubicBezTo>
                <a:lnTo>
                  <a:pt x="62416" y="77175"/>
                </a:lnTo>
                <a:cubicBezTo>
                  <a:pt x="62292" y="77175"/>
                  <a:pt x="62199" y="77268"/>
                  <a:pt x="62230" y="77393"/>
                </a:cubicBezTo>
                <a:cubicBezTo>
                  <a:pt x="62199" y="77517"/>
                  <a:pt x="62323" y="77610"/>
                  <a:pt x="62416" y="77610"/>
                </a:cubicBezTo>
                <a:lnTo>
                  <a:pt x="63067" y="77610"/>
                </a:lnTo>
                <a:cubicBezTo>
                  <a:pt x="63140" y="77605"/>
                  <a:pt x="63213" y="77602"/>
                  <a:pt x="63287" y="77602"/>
                </a:cubicBezTo>
                <a:cubicBezTo>
                  <a:pt x="63656" y="77602"/>
                  <a:pt x="64039" y="77667"/>
                  <a:pt x="64401" y="77796"/>
                </a:cubicBezTo>
                <a:cubicBezTo>
                  <a:pt x="64427" y="77813"/>
                  <a:pt x="64456" y="77821"/>
                  <a:pt x="64484" y="77821"/>
                </a:cubicBezTo>
                <a:cubicBezTo>
                  <a:pt x="64559" y="77821"/>
                  <a:pt x="64636" y="77770"/>
                  <a:pt x="64680" y="77703"/>
                </a:cubicBezTo>
                <a:cubicBezTo>
                  <a:pt x="64711" y="77579"/>
                  <a:pt x="64649" y="77455"/>
                  <a:pt x="64556" y="77424"/>
                </a:cubicBezTo>
                <a:cubicBezTo>
                  <a:pt x="64123" y="77261"/>
                  <a:pt x="63690" y="77170"/>
                  <a:pt x="63256" y="77170"/>
                </a:cubicBezTo>
                <a:close/>
                <a:moveTo>
                  <a:pt x="17966" y="76514"/>
                </a:moveTo>
                <a:cubicBezTo>
                  <a:pt x="17777" y="76514"/>
                  <a:pt x="17589" y="76580"/>
                  <a:pt x="17404" y="76710"/>
                </a:cubicBezTo>
                <a:cubicBezTo>
                  <a:pt x="17250" y="76864"/>
                  <a:pt x="17351" y="77082"/>
                  <a:pt x="17531" y="77082"/>
                </a:cubicBezTo>
                <a:cubicBezTo>
                  <a:pt x="17569" y="77082"/>
                  <a:pt x="17609" y="77073"/>
                  <a:pt x="17652" y="77051"/>
                </a:cubicBezTo>
                <a:cubicBezTo>
                  <a:pt x="17745" y="76989"/>
                  <a:pt x="17838" y="76927"/>
                  <a:pt x="17962" y="76927"/>
                </a:cubicBezTo>
                <a:cubicBezTo>
                  <a:pt x="18242" y="76927"/>
                  <a:pt x="18583" y="77237"/>
                  <a:pt x="18924" y="77827"/>
                </a:cubicBezTo>
                <a:cubicBezTo>
                  <a:pt x="18955" y="77889"/>
                  <a:pt x="19017" y="77951"/>
                  <a:pt x="19110" y="77951"/>
                </a:cubicBezTo>
                <a:cubicBezTo>
                  <a:pt x="19141" y="77951"/>
                  <a:pt x="19172" y="77920"/>
                  <a:pt x="19203" y="77920"/>
                </a:cubicBezTo>
                <a:cubicBezTo>
                  <a:pt x="19296" y="77858"/>
                  <a:pt x="19327" y="77734"/>
                  <a:pt x="19296" y="77641"/>
                </a:cubicBezTo>
                <a:cubicBezTo>
                  <a:pt x="18861" y="76879"/>
                  <a:pt x="18411" y="76514"/>
                  <a:pt x="17966" y="76514"/>
                </a:cubicBezTo>
                <a:close/>
                <a:moveTo>
                  <a:pt x="54630" y="77051"/>
                </a:moveTo>
                <a:cubicBezTo>
                  <a:pt x="54381" y="77051"/>
                  <a:pt x="54133" y="77113"/>
                  <a:pt x="53916" y="77175"/>
                </a:cubicBezTo>
                <a:cubicBezTo>
                  <a:pt x="53792" y="77237"/>
                  <a:pt x="53730" y="77331"/>
                  <a:pt x="53761" y="77455"/>
                </a:cubicBezTo>
                <a:cubicBezTo>
                  <a:pt x="53786" y="77531"/>
                  <a:pt x="53875" y="77587"/>
                  <a:pt x="53975" y="77587"/>
                </a:cubicBezTo>
                <a:cubicBezTo>
                  <a:pt x="53996" y="77587"/>
                  <a:pt x="54018" y="77584"/>
                  <a:pt x="54040" y="77579"/>
                </a:cubicBezTo>
                <a:cubicBezTo>
                  <a:pt x="54226" y="77517"/>
                  <a:pt x="54412" y="77486"/>
                  <a:pt x="54630" y="77486"/>
                </a:cubicBezTo>
                <a:cubicBezTo>
                  <a:pt x="55033" y="77486"/>
                  <a:pt x="55436" y="77641"/>
                  <a:pt x="55715" y="77951"/>
                </a:cubicBezTo>
                <a:cubicBezTo>
                  <a:pt x="55777" y="78013"/>
                  <a:pt x="55808" y="78044"/>
                  <a:pt x="55870" y="78044"/>
                </a:cubicBezTo>
                <a:cubicBezTo>
                  <a:pt x="55932" y="78044"/>
                  <a:pt x="55994" y="78013"/>
                  <a:pt x="56025" y="77982"/>
                </a:cubicBezTo>
                <a:cubicBezTo>
                  <a:pt x="56119" y="77889"/>
                  <a:pt x="56119" y="77765"/>
                  <a:pt x="56025" y="77672"/>
                </a:cubicBezTo>
                <a:cubicBezTo>
                  <a:pt x="55653" y="77268"/>
                  <a:pt x="55157" y="77051"/>
                  <a:pt x="54630" y="77051"/>
                </a:cubicBezTo>
                <a:close/>
                <a:moveTo>
                  <a:pt x="2207" y="77261"/>
                </a:moveTo>
                <a:cubicBezTo>
                  <a:pt x="2157" y="77261"/>
                  <a:pt x="2110" y="77284"/>
                  <a:pt x="2079" y="77331"/>
                </a:cubicBezTo>
                <a:cubicBezTo>
                  <a:pt x="1986" y="77424"/>
                  <a:pt x="1986" y="77548"/>
                  <a:pt x="2079" y="77641"/>
                </a:cubicBezTo>
                <a:cubicBezTo>
                  <a:pt x="2297" y="77827"/>
                  <a:pt x="2514" y="78013"/>
                  <a:pt x="2731" y="78230"/>
                </a:cubicBezTo>
                <a:lnTo>
                  <a:pt x="3196" y="78571"/>
                </a:lnTo>
                <a:lnTo>
                  <a:pt x="3227" y="78633"/>
                </a:lnTo>
                <a:lnTo>
                  <a:pt x="3661" y="78975"/>
                </a:lnTo>
                <a:cubicBezTo>
                  <a:pt x="3693" y="79006"/>
                  <a:pt x="3755" y="79037"/>
                  <a:pt x="3817" y="79037"/>
                </a:cubicBezTo>
                <a:cubicBezTo>
                  <a:pt x="3879" y="79037"/>
                  <a:pt x="3910" y="79006"/>
                  <a:pt x="3972" y="78944"/>
                </a:cubicBezTo>
                <a:cubicBezTo>
                  <a:pt x="4034" y="78882"/>
                  <a:pt x="4034" y="78758"/>
                  <a:pt x="3972" y="78664"/>
                </a:cubicBezTo>
                <a:lnTo>
                  <a:pt x="3941" y="78633"/>
                </a:lnTo>
                <a:cubicBezTo>
                  <a:pt x="3786" y="78509"/>
                  <a:pt x="3630" y="78385"/>
                  <a:pt x="3506" y="78261"/>
                </a:cubicBezTo>
                <a:lnTo>
                  <a:pt x="3444" y="78199"/>
                </a:lnTo>
                <a:cubicBezTo>
                  <a:pt x="3072" y="77951"/>
                  <a:pt x="2700" y="77641"/>
                  <a:pt x="2359" y="77331"/>
                </a:cubicBezTo>
                <a:cubicBezTo>
                  <a:pt x="2312" y="77284"/>
                  <a:pt x="2258" y="77261"/>
                  <a:pt x="2207" y="77261"/>
                </a:cubicBezTo>
                <a:close/>
                <a:moveTo>
                  <a:pt x="67588" y="78577"/>
                </a:moveTo>
                <a:cubicBezTo>
                  <a:pt x="67503" y="78577"/>
                  <a:pt x="67433" y="78628"/>
                  <a:pt x="67410" y="78695"/>
                </a:cubicBezTo>
                <a:cubicBezTo>
                  <a:pt x="67286" y="78944"/>
                  <a:pt x="67069" y="79161"/>
                  <a:pt x="66821" y="79254"/>
                </a:cubicBezTo>
                <a:cubicBezTo>
                  <a:pt x="66542" y="79254"/>
                  <a:pt x="66232" y="79161"/>
                  <a:pt x="66045" y="78944"/>
                </a:cubicBezTo>
                <a:cubicBezTo>
                  <a:pt x="66014" y="78897"/>
                  <a:pt x="65960" y="78874"/>
                  <a:pt x="65906" y="78874"/>
                </a:cubicBezTo>
                <a:cubicBezTo>
                  <a:pt x="65852" y="78874"/>
                  <a:pt x="65797" y="78897"/>
                  <a:pt x="65766" y="78944"/>
                </a:cubicBezTo>
                <a:cubicBezTo>
                  <a:pt x="65673" y="79006"/>
                  <a:pt x="65673" y="79161"/>
                  <a:pt x="65766" y="79223"/>
                </a:cubicBezTo>
                <a:cubicBezTo>
                  <a:pt x="66014" y="79502"/>
                  <a:pt x="66325" y="79657"/>
                  <a:pt x="66697" y="79688"/>
                </a:cubicBezTo>
                <a:cubicBezTo>
                  <a:pt x="66759" y="79688"/>
                  <a:pt x="66852" y="79657"/>
                  <a:pt x="66914" y="79657"/>
                </a:cubicBezTo>
                <a:cubicBezTo>
                  <a:pt x="67317" y="79533"/>
                  <a:pt x="67596" y="79254"/>
                  <a:pt x="67783" y="78882"/>
                </a:cubicBezTo>
                <a:cubicBezTo>
                  <a:pt x="67814" y="78758"/>
                  <a:pt x="67783" y="78633"/>
                  <a:pt x="67690" y="78602"/>
                </a:cubicBezTo>
                <a:cubicBezTo>
                  <a:pt x="67655" y="78585"/>
                  <a:pt x="67620" y="78577"/>
                  <a:pt x="67588" y="78577"/>
                </a:cubicBezTo>
                <a:close/>
                <a:moveTo>
                  <a:pt x="52309" y="78404"/>
                </a:moveTo>
                <a:cubicBezTo>
                  <a:pt x="52244" y="78404"/>
                  <a:pt x="52182" y="78427"/>
                  <a:pt x="52148" y="78478"/>
                </a:cubicBezTo>
                <a:cubicBezTo>
                  <a:pt x="51651" y="79006"/>
                  <a:pt x="51310" y="79657"/>
                  <a:pt x="51124" y="80371"/>
                </a:cubicBezTo>
                <a:cubicBezTo>
                  <a:pt x="51093" y="80495"/>
                  <a:pt x="51155" y="80619"/>
                  <a:pt x="51279" y="80619"/>
                </a:cubicBezTo>
                <a:lnTo>
                  <a:pt x="51310" y="80619"/>
                </a:lnTo>
                <a:cubicBezTo>
                  <a:pt x="51403" y="80619"/>
                  <a:pt x="51496" y="80557"/>
                  <a:pt x="51527" y="80464"/>
                </a:cubicBezTo>
                <a:cubicBezTo>
                  <a:pt x="51683" y="79812"/>
                  <a:pt x="52024" y="79223"/>
                  <a:pt x="52458" y="78758"/>
                </a:cubicBezTo>
                <a:cubicBezTo>
                  <a:pt x="52551" y="78664"/>
                  <a:pt x="52520" y="78509"/>
                  <a:pt x="52427" y="78447"/>
                </a:cubicBezTo>
                <a:lnTo>
                  <a:pt x="52458" y="78447"/>
                </a:lnTo>
                <a:cubicBezTo>
                  <a:pt x="52416" y="78419"/>
                  <a:pt x="52362" y="78404"/>
                  <a:pt x="52309" y="78404"/>
                </a:cubicBezTo>
                <a:close/>
                <a:moveTo>
                  <a:pt x="11293" y="78199"/>
                </a:moveTo>
                <a:cubicBezTo>
                  <a:pt x="11200" y="78230"/>
                  <a:pt x="11138" y="78323"/>
                  <a:pt x="11169" y="78416"/>
                </a:cubicBezTo>
                <a:lnTo>
                  <a:pt x="11169" y="78633"/>
                </a:lnTo>
                <a:cubicBezTo>
                  <a:pt x="11138" y="79006"/>
                  <a:pt x="11107" y="79378"/>
                  <a:pt x="11045" y="79781"/>
                </a:cubicBezTo>
                <a:cubicBezTo>
                  <a:pt x="11014" y="79967"/>
                  <a:pt x="10983" y="80184"/>
                  <a:pt x="10920" y="80402"/>
                </a:cubicBezTo>
                <a:cubicBezTo>
                  <a:pt x="10889" y="80526"/>
                  <a:pt x="10952" y="80619"/>
                  <a:pt x="11076" y="80650"/>
                </a:cubicBezTo>
                <a:lnTo>
                  <a:pt x="11107" y="80650"/>
                </a:lnTo>
                <a:cubicBezTo>
                  <a:pt x="11200" y="80650"/>
                  <a:pt x="11293" y="80588"/>
                  <a:pt x="11324" y="80495"/>
                </a:cubicBezTo>
                <a:cubicBezTo>
                  <a:pt x="11386" y="80278"/>
                  <a:pt x="11417" y="80060"/>
                  <a:pt x="11479" y="79843"/>
                </a:cubicBezTo>
                <a:cubicBezTo>
                  <a:pt x="11541" y="79440"/>
                  <a:pt x="11572" y="79037"/>
                  <a:pt x="11572" y="78633"/>
                </a:cubicBezTo>
                <a:lnTo>
                  <a:pt x="11572" y="78416"/>
                </a:lnTo>
                <a:lnTo>
                  <a:pt x="11572" y="78385"/>
                </a:lnTo>
                <a:cubicBezTo>
                  <a:pt x="11572" y="78292"/>
                  <a:pt x="11510" y="78230"/>
                  <a:pt x="11417" y="78199"/>
                </a:cubicBezTo>
                <a:close/>
                <a:moveTo>
                  <a:pt x="16989" y="78579"/>
                </a:moveTo>
                <a:cubicBezTo>
                  <a:pt x="16977" y="78579"/>
                  <a:pt x="16970" y="78587"/>
                  <a:pt x="16970" y="78602"/>
                </a:cubicBezTo>
                <a:lnTo>
                  <a:pt x="16939" y="78602"/>
                </a:lnTo>
                <a:cubicBezTo>
                  <a:pt x="16846" y="78633"/>
                  <a:pt x="16815" y="78726"/>
                  <a:pt x="16846" y="78789"/>
                </a:cubicBezTo>
                <a:cubicBezTo>
                  <a:pt x="16908" y="79502"/>
                  <a:pt x="17063" y="80184"/>
                  <a:pt x="17311" y="80867"/>
                </a:cubicBezTo>
                <a:cubicBezTo>
                  <a:pt x="17311" y="80958"/>
                  <a:pt x="17394" y="81015"/>
                  <a:pt x="17475" y="81015"/>
                </a:cubicBezTo>
                <a:cubicBezTo>
                  <a:pt x="17505" y="81015"/>
                  <a:pt x="17534" y="81008"/>
                  <a:pt x="17559" y="80991"/>
                </a:cubicBezTo>
                <a:cubicBezTo>
                  <a:pt x="17652" y="80960"/>
                  <a:pt x="17714" y="80867"/>
                  <a:pt x="17683" y="80774"/>
                </a:cubicBezTo>
                <a:cubicBezTo>
                  <a:pt x="17466" y="80122"/>
                  <a:pt x="17311" y="79440"/>
                  <a:pt x="17249" y="78758"/>
                </a:cubicBezTo>
                <a:cubicBezTo>
                  <a:pt x="17222" y="78677"/>
                  <a:pt x="17149" y="78596"/>
                  <a:pt x="17069" y="78596"/>
                </a:cubicBezTo>
                <a:cubicBezTo>
                  <a:pt x="17057" y="78596"/>
                  <a:pt x="17044" y="78598"/>
                  <a:pt x="17032" y="78602"/>
                </a:cubicBezTo>
                <a:cubicBezTo>
                  <a:pt x="17016" y="78587"/>
                  <a:pt x="17001" y="78579"/>
                  <a:pt x="16989" y="78579"/>
                </a:cubicBezTo>
                <a:close/>
                <a:moveTo>
                  <a:pt x="19984" y="79416"/>
                </a:moveTo>
                <a:cubicBezTo>
                  <a:pt x="19844" y="79416"/>
                  <a:pt x="19700" y="79554"/>
                  <a:pt x="19762" y="79719"/>
                </a:cubicBezTo>
                <a:cubicBezTo>
                  <a:pt x="19824" y="79812"/>
                  <a:pt x="19855" y="79905"/>
                  <a:pt x="19917" y="79967"/>
                </a:cubicBezTo>
                <a:cubicBezTo>
                  <a:pt x="20289" y="80495"/>
                  <a:pt x="20723" y="80960"/>
                  <a:pt x="21220" y="81332"/>
                </a:cubicBezTo>
                <a:cubicBezTo>
                  <a:pt x="21282" y="81332"/>
                  <a:pt x="21313" y="81363"/>
                  <a:pt x="21344" y="81363"/>
                </a:cubicBezTo>
                <a:cubicBezTo>
                  <a:pt x="21406" y="81363"/>
                  <a:pt x="21468" y="81332"/>
                  <a:pt x="21530" y="81270"/>
                </a:cubicBezTo>
                <a:cubicBezTo>
                  <a:pt x="21592" y="81177"/>
                  <a:pt x="21592" y="81053"/>
                  <a:pt x="21499" y="80991"/>
                </a:cubicBezTo>
                <a:cubicBezTo>
                  <a:pt x="21033" y="80650"/>
                  <a:pt x="20599" y="80216"/>
                  <a:pt x="20289" y="79750"/>
                </a:cubicBezTo>
                <a:cubicBezTo>
                  <a:pt x="20227" y="79688"/>
                  <a:pt x="20196" y="79626"/>
                  <a:pt x="20165" y="79533"/>
                </a:cubicBezTo>
                <a:cubicBezTo>
                  <a:pt x="20123" y="79450"/>
                  <a:pt x="20055" y="79416"/>
                  <a:pt x="19984" y="79416"/>
                </a:cubicBezTo>
                <a:close/>
                <a:moveTo>
                  <a:pt x="56348" y="79558"/>
                </a:moveTo>
                <a:cubicBezTo>
                  <a:pt x="56243" y="79558"/>
                  <a:pt x="56150" y="79639"/>
                  <a:pt x="56150" y="79719"/>
                </a:cubicBezTo>
                <a:cubicBezTo>
                  <a:pt x="56088" y="79905"/>
                  <a:pt x="56025" y="80091"/>
                  <a:pt x="55963" y="80278"/>
                </a:cubicBezTo>
                <a:cubicBezTo>
                  <a:pt x="55746" y="80712"/>
                  <a:pt x="55498" y="81115"/>
                  <a:pt x="55250" y="81518"/>
                </a:cubicBezTo>
                <a:cubicBezTo>
                  <a:pt x="55188" y="81611"/>
                  <a:pt x="55219" y="81736"/>
                  <a:pt x="55312" y="81798"/>
                </a:cubicBezTo>
                <a:cubicBezTo>
                  <a:pt x="55343" y="81829"/>
                  <a:pt x="55374" y="81860"/>
                  <a:pt x="55436" y="81860"/>
                </a:cubicBezTo>
                <a:cubicBezTo>
                  <a:pt x="55498" y="81860"/>
                  <a:pt x="55560" y="81798"/>
                  <a:pt x="55591" y="81767"/>
                </a:cubicBezTo>
                <a:cubicBezTo>
                  <a:pt x="55870" y="81332"/>
                  <a:pt x="56119" y="80898"/>
                  <a:pt x="56336" y="80433"/>
                </a:cubicBezTo>
                <a:cubicBezTo>
                  <a:pt x="56429" y="80247"/>
                  <a:pt x="56491" y="80029"/>
                  <a:pt x="56553" y="79812"/>
                </a:cubicBezTo>
                <a:cubicBezTo>
                  <a:pt x="56584" y="79719"/>
                  <a:pt x="56491" y="79595"/>
                  <a:pt x="56367" y="79564"/>
                </a:cubicBezTo>
                <a:lnTo>
                  <a:pt x="56398" y="79564"/>
                </a:lnTo>
                <a:cubicBezTo>
                  <a:pt x="56381" y="79560"/>
                  <a:pt x="56365" y="79558"/>
                  <a:pt x="56348" y="79558"/>
                </a:cubicBezTo>
                <a:close/>
                <a:moveTo>
                  <a:pt x="5276" y="80113"/>
                </a:moveTo>
                <a:cubicBezTo>
                  <a:pt x="5233" y="80113"/>
                  <a:pt x="5189" y="80128"/>
                  <a:pt x="5151" y="80153"/>
                </a:cubicBezTo>
                <a:cubicBezTo>
                  <a:pt x="5057" y="80216"/>
                  <a:pt x="5026" y="80340"/>
                  <a:pt x="5088" y="80433"/>
                </a:cubicBezTo>
                <a:cubicBezTo>
                  <a:pt x="5244" y="80650"/>
                  <a:pt x="5368" y="80836"/>
                  <a:pt x="5492" y="81053"/>
                </a:cubicBezTo>
                <a:cubicBezTo>
                  <a:pt x="5740" y="81425"/>
                  <a:pt x="6019" y="81798"/>
                  <a:pt x="6298" y="82170"/>
                </a:cubicBezTo>
                <a:cubicBezTo>
                  <a:pt x="6329" y="82201"/>
                  <a:pt x="6391" y="82232"/>
                  <a:pt x="6453" y="82232"/>
                </a:cubicBezTo>
                <a:cubicBezTo>
                  <a:pt x="6640" y="82232"/>
                  <a:pt x="6733" y="82015"/>
                  <a:pt x="6609" y="81891"/>
                </a:cubicBezTo>
                <a:lnTo>
                  <a:pt x="6640" y="81891"/>
                </a:lnTo>
                <a:cubicBezTo>
                  <a:pt x="6360" y="81549"/>
                  <a:pt x="6081" y="81177"/>
                  <a:pt x="5864" y="80836"/>
                </a:cubicBezTo>
                <a:cubicBezTo>
                  <a:pt x="5709" y="80619"/>
                  <a:pt x="5585" y="80402"/>
                  <a:pt x="5430" y="80216"/>
                </a:cubicBezTo>
                <a:cubicBezTo>
                  <a:pt x="5393" y="80143"/>
                  <a:pt x="5336" y="80113"/>
                  <a:pt x="5276" y="80113"/>
                </a:cubicBezTo>
                <a:close/>
                <a:moveTo>
                  <a:pt x="23184" y="81942"/>
                </a:moveTo>
                <a:cubicBezTo>
                  <a:pt x="23101" y="81942"/>
                  <a:pt x="23035" y="81982"/>
                  <a:pt x="22988" y="82077"/>
                </a:cubicBezTo>
                <a:cubicBezTo>
                  <a:pt x="22957" y="82170"/>
                  <a:pt x="23019" y="82294"/>
                  <a:pt x="23143" y="82325"/>
                </a:cubicBezTo>
                <a:cubicBezTo>
                  <a:pt x="23360" y="82418"/>
                  <a:pt x="23577" y="82480"/>
                  <a:pt x="23825" y="82511"/>
                </a:cubicBezTo>
                <a:cubicBezTo>
                  <a:pt x="24198" y="82573"/>
                  <a:pt x="24601" y="82604"/>
                  <a:pt x="24973" y="82635"/>
                </a:cubicBezTo>
                <a:cubicBezTo>
                  <a:pt x="25283" y="82635"/>
                  <a:pt x="25594" y="82635"/>
                  <a:pt x="25904" y="82697"/>
                </a:cubicBezTo>
                <a:lnTo>
                  <a:pt x="25935" y="82697"/>
                </a:lnTo>
                <a:cubicBezTo>
                  <a:pt x="26059" y="82697"/>
                  <a:pt x="26121" y="82604"/>
                  <a:pt x="26152" y="82511"/>
                </a:cubicBezTo>
                <a:cubicBezTo>
                  <a:pt x="26183" y="82387"/>
                  <a:pt x="26090" y="82263"/>
                  <a:pt x="25966" y="82263"/>
                </a:cubicBezTo>
                <a:lnTo>
                  <a:pt x="25749" y="82232"/>
                </a:lnTo>
                <a:lnTo>
                  <a:pt x="25345" y="82201"/>
                </a:lnTo>
                <a:lnTo>
                  <a:pt x="25004" y="82201"/>
                </a:lnTo>
                <a:cubicBezTo>
                  <a:pt x="24632" y="82201"/>
                  <a:pt x="24260" y="82170"/>
                  <a:pt x="23887" y="82108"/>
                </a:cubicBezTo>
                <a:cubicBezTo>
                  <a:pt x="23701" y="82077"/>
                  <a:pt x="23484" y="82015"/>
                  <a:pt x="23267" y="81953"/>
                </a:cubicBezTo>
                <a:cubicBezTo>
                  <a:pt x="23238" y="81945"/>
                  <a:pt x="23210" y="81942"/>
                  <a:pt x="23184" y="81942"/>
                </a:cubicBezTo>
                <a:close/>
                <a:moveTo>
                  <a:pt x="51869" y="82100"/>
                </a:moveTo>
                <a:cubicBezTo>
                  <a:pt x="51814" y="82100"/>
                  <a:pt x="51760" y="82123"/>
                  <a:pt x="51714" y="82170"/>
                </a:cubicBezTo>
                <a:cubicBezTo>
                  <a:pt x="51683" y="82232"/>
                  <a:pt x="51651" y="82294"/>
                  <a:pt x="51683" y="82356"/>
                </a:cubicBezTo>
                <a:cubicBezTo>
                  <a:pt x="51683" y="82387"/>
                  <a:pt x="51683" y="82418"/>
                  <a:pt x="51714" y="82480"/>
                </a:cubicBezTo>
                <a:cubicBezTo>
                  <a:pt x="51745" y="82511"/>
                  <a:pt x="51807" y="82542"/>
                  <a:pt x="51838" y="82573"/>
                </a:cubicBezTo>
                <a:cubicBezTo>
                  <a:pt x="52332" y="82951"/>
                  <a:pt x="52935" y="83165"/>
                  <a:pt x="53570" y="83165"/>
                </a:cubicBezTo>
                <a:cubicBezTo>
                  <a:pt x="53613" y="83165"/>
                  <a:pt x="53656" y="83165"/>
                  <a:pt x="53699" y="83163"/>
                </a:cubicBezTo>
                <a:lnTo>
                  <a:pt x="53947" y="83163"/>
                </a:lnTo>
                <a:cubicBezTo>
                  <a:pt x="54151" y="83163"/>
                  <a:pt x="54136" y="82754"/>
                  <a:pt x="53955" y="82754"/>
                </a:cubicBezTo>
                <a:cubicBezTo>
                  <a:pt x="53942" y="82754"/>
                  <a:pt x="53930" y="82755"/>
                  <a:pt x="53916" y="82759"/>
                </a:cubicBezTo>
                <a:lnTo>
                  <a:pt x="53699" y="82759"/>
                </a:lnTo>
                <a:cubicBezTo>
                  <a:pt x="53656" y="82762"/>
                  <a:pt x="53614" y="82763"/>
                  <a:pt x="53572" y="82763"/>
                </a:cubicBezTo>
                <a:cubicBezTo>
                  <a:pt x="53030" y="82763"/>
                  <a:pt x="52520" y="82580"/>
                  <a:pt x="52117" y="82263"/>
                </a:cubicBezTo>
                <a:lnTo>
                  <a:pt x="52024" y="82170"/>
                </a:lnTo>
                <a:cubicBezTo>
                  <a:pt x="51977" y="82123"/>
                  <a:pt x="51923" y="82100"/>
                  <a:pt x="51869" y="82100"/>
                </a:cubicBezTo>
                <a:close/>
                <a:moveTo>
                  <a:pt x="10110" y="82061"/>
                </a:moveTo>
                <a:cubicBezTo>
                  <a:pt x="10060" y="82061"/>
                  <a:pt x="10005" y="82077"/>
                  <a:pt x="9959" y="82108"/>
                </a:cubicBezTo>
                <a:cubicBezTo>
                  <a:pt x="9494" y="82573"/>
                  <a:pt x="8873" y="82821"/>
                  <a:pt x="8253" y="82821"/>
                </a:cubicBezTo>
                <a:cubicBezTo>
                  <a:pt x="8236" y="82817"/>
                  <a:pt x="8221" y="82815"/>
                  <a:pt x="8205" y="82815"/>
                </a:cubicBezTo>
                <a:cubicBezTo>
                  <a:pt x="8105" y="82815"/>
                  <a:pt x="8031" y="82900"/>
                  <a:pt x="8004" y="83007"/>
                </a:cubicBezTo>
                <a:cubicBezTo>
                  <a:pt x="8004" y="83132"/>
                  <a:pt x="8098" y="83225"/>
                  <a:pt x="8222" y="83225"/>
                </a:cubicBezTo>
                <a:lnTo>
                  <a:pt x="8346" y="83225"/>
                </a:lnTo>
                <a:cubicBezTo>
                  <a:pt x="9059" y="83225"/>
                  <a:pt x="9742" y="82914"/>
                  <a:pt x="10238" y="82418"/>
                </a:cubicBezTo>
                <a:cubicBezTo>
                  <a:pt x="10331" y="82325"/>
                  <a:pt x="10331" y="82201"/>
                  <a:pt x="10238" y="82108"/>
                </a:cubicBezTo>
                <a:cubicBezTo>
                  <a:pt x="10207" y="82077"/>
                  <a:pt x="10160" y="82061"/>
                  <a:pt x="10110" y="82061"/>
                </a:cubicBezTo>
                <a:close/>
                <a:moveTo>
                  <a:pt x="18285" y="82530"/>
                </a:moveTo>
                <a:cubicBezTo>
                  <a:pt x="18259" y="82530"/>
                  <a:pt x="18234" y="82534"/>
                  <a:pt x="18211" y="82542"/>
                </a:cubicBezTo>
                <a:cubicBezTo>
                  <a:pt x="18117" y="82604"/>
                  <a:pt x="18055" y="82728"/>
                  <a:pt x="18117" y="82821"/>
                </a:cubicBezTo>
                <a:cubicBezTo>
                  <a:pt x="18428" y="83473"/>
                  <a:pt x="18800" y="84062"/>
                  <a:pt x="19172" y="84652"/>
                </a:cubicBezTo>
                <a:cubicBezTo>
                  <a:pt x="19203" y="84714"/>
                  <a:pt x="19296" y="84745"/>
                  <a:pt x="19358" y="84745"/>
                </a:cubicBezTo>
                <a:cubicBezTo>
                  <a:pt x="19389" y="84745"/>
                  <a:pt x="19420" y="84745"/>
                  <a:pt x="19482" y="84714"/>
                </a:cubicBezTo>
                <a:cubicBezTo>
                  <a:pt x="19575" y="84652"/>
                  <a:pt x="19575" y="84527"/>
                  <a:pt x="19513" y="84434"/>
                </a:cubicBezTo>
                <a:cubicBezTo>
                  <a:pt x="19141" y="83845"/>
                  <a:pt x="18800" y="83256"/>
                  <a:pt x="18490" y="82635"/>
                </a:cubicBezTo>
                <a:cubicBezTo>
                  <a:pt x="18443" y="82565"/>
                  <a:pt x="18362" y="82530"/>
                  <a:pt x="18285" y="82530"/>
                </a:cubicBezTo>
                <a:close/>
                <a:moveTo>
                  <a:pt x="27831" y="83058"/>
                </a:moveTo>
                <a:cubicBezTo>
                  <a:pt x="27666" y="83058"/>
                  <a:pt x="27552" y="83291"/>
                  <a:pt x="27703" y="83442"/>
                </a:cubicBezTo>
                <a:cubicBezTo>
                  <a:pt x="28230" y="83845"/>
                  <a:pt x="28665" y="84341"/>
                  <a:pt x="29006" y="84931"/>
                </a:cubicBezTo>
                <a:cubicBezTo>
                  <a:pt x="29037" y="84993"/>
                  <a:pt x="29099" y="85055"/>
                  <a:pt x="29192" y="85055"/>
                </a:cubicBezTo>
                <a:cubicBezTo>
                  <a:pt x="29223" y="85055"/>
                  <a:pt x="29254" y="85024"/>
                  <a:pt x="29285" y="85024"/>
                </a:cubicBezTo>
                <a:cubicBezTo>
                  <a:pt x="29378" y="84962"/>
                  <a:pt x="29409" y="84838"/>
                  <a:pt x="29378" y="84745"/>
                </a:cubicBezTo>
                <a:cubicBezTo>
                  <a:pt x="29006" y="84093"/>
                  <a:pt x="28541" y="83535"/>
                  <a:pt x="27951" y="83101"/>
                </a:cubicBezTo>
                <a:cubicBezTo>
                  <a:pt x="27910" y="83071"/>
                  <a:pt x="27869" y="83058"/>
                  <a:pt x="27831" y="83058"/>
                </a:cubicBezTo>
                <a:close/>
                <a:moveTo>
                  <a:pt x="137829" y="84714"/>
                </a:moveTo>
                <a:cubicBezTo>
                  <a:pt x="137239" y="84714"/>
                  <a:pt x="136681" y="84838"/>
                  <a:pt x="136185" y="85148"/>
                </a:cubicBezTo>
                <a:cubicBezTo>
                  <a:pt x="135967" y="85241"/>
                  <a:pt x="136061" y="85551"/>
                  <a:pt x="136278" y="85551"/>
                </a:cubicBezTo>
                <a:cubicBezTo>
                  <a:pt x="136340" y="85551"/>
                  <a:pt x="136371" y="85520"/>
                  <a:pt x="136402" y="85489"/>
                </a:cubicBezTo>
                <a:cubicBezTo>
                  <a:pt x="136792" y="85266"/>
                  <a:pt x="137208" y="85143"/>
                  <a:pt x="137648" y="85143"/>
                </a:cubicBezTo>
                <a:cubicBezTo>
                  <a:pt x="137698" y="85143"/>
                  <a:pt x="137748" y="85145"/>
                  <a:pt x="137798" y="85148"/>
                </a:cubicBezTo>
                <a:cubicBezTo>
                  <a:pt x="137953" y="85148"/>
                  <a:pt x="138108" y="85148"/>
                  <a:pt x="138263" y="85179"/>
                </a:cubicBezTo>
                <a:cubicBezTo>
                  <a:pt x="138387" y="85179"/>
                  <a:pt x="138480" y="85086"/>
                  <a:pt x="138511" y="84993"/>
                </a:cubicBezTo>
                <a:cubicBezTo>
                  <a:pt x="138542" y="84838"/>
                  <a:pt x="138418" y="84745"/>
                  <a:pt x="138294" y="84745"/>
                </a:cubicBezTo>
                <a:lnTo>
                  <a:pt x="138325" y="84745"/>
                </a:lnTo>
                <a:cubicBezTo>
                  <a:pt x="138139" y="84745"/>
                  <a:pt x="137984" y="84714"/>
                  <a:pt x="137829" y="84714"/>
                </a:cubicBezTo>
                <a:close/>
                <a:moveTo>
                  <a:pt x="140286" y="85292"/>
                </a:moveTo>
                <a:cubicBezTo>
                  <a:pt x="140195" y="85292"/>
                  <a:pt x="140117" y="85332"/>
                  <a:pt x="140093" y="85427"/>
                </a:cubicBezTo>
                <a:cubicBezTo>
                  <a:pt x="140062" y="85520"/>
                  <a:pt x="140093" y="85644"/>
                  <a:pt x="140186" y="85675"/>
                </a:cubicBezTo>
                <a:cubicBezTo>
                  <a:pt x="140838" y="85954"/>
                  <a:pt x="141427" y="86296"/>
                  <a:pt x="141955" y="86699"/>
                </a:cubicBezTo>
                <a:cubicBezTo>
                  <a:pt x="141986" y="86730"/>
                  <a:pt x="142048" y="86730"/>
                  <a:pt x="142079" y="86730"/>
                </a:cubicBezTo>
                <a:cubicBezTo>
                  <a:pt x="142141" y="86730"/>
                  <a:pt x="142203" y="86699"/>
                  <a:pt x="142265" y="86637"/>
                </a:cubicBezTo>
                <a:cubicBezTo>
                  <a:pt x="142327" y="86544"/>
                  <a:pt x="142296" y="86420"/>
                  <a:pt x="142203" y="86358"/>
                </a:cubicBezTo>
                <a:lnTo>
                  <a:pt x="142234" y="86358"/>
                </a:lnTo>
                <a:cubicBezTo>
                  <a:pt x="141644" y="85954"/>
                  <a:pt x="141024" y="85582"/>
                  <a:pt x="140372" y="85303"/>
                </a:cubicBezTo>
                <a:cubicBezTo>
                  <a:pt x="140343" y="85296"/>
                  <a:pt x="140314" y="85292"/>
                  <a:pt x="140286" y="85292"/>
                </a:cubicBezTo>
                <a:close/>
                <a:moveTo>
                  <a:pt x="20519" y="86046"/>
                </a:moveTo>
                <a:cubicBezTo>
                  <a:pt x="20483" y="86046"/>
                  <a:pt x="20446" y="86057"/>
                  <a:pt x="20413" y="86079"/>
                </a:cubicBezTo>
                <a:cubicBezTo>
                  <a:pt x="20320" y="86141"/>
                  <a:pt x="20289" y="86296"/>
                  <a:pt x="20351" y="86389"/>
                </a:cubicBezTo>
                <a:lnTo>
                  <a:pt x="20878" y="87102"/>
                </a:lnTo>
                <a:cubicBezTo>
                  <a:pt x="21127" y="87412"/>
                  <a:pt x="21344" y="87754"/>
                  <a:pt x="21592" y="88064"/>
                </a:cubicBezTo>
                <a:cubicBezTo>
                  <a:pt x="21623" y="88126"/>
                  <a:pt x="21685" y="88157"/>
                  <a:pt x="21747" y="88157"/>
                </a:cubicBezTo>
                <a:cubicBezTo>
                  <a:pt x="21778" y="88157"/>
                  <a:pt x="21840" y="88126"/>
                  <a:pt x="21871" y="88126"/>
                </a:cubicBezTo>
                <a:cubicBezTo>
                  <a:pt x="21964" y="88064"/>
                  <a:pt x="21995" y="87909"/>
                  <a:pt x="21933" y="87816"/>
                </a:cubicBezTo>
                <a:lnTo>
                  <a:pt x="21933" y="87816"/>
                </a:lnTo>
                <a:lnTo>
                  <a:pt x="21933" y="87847"/>
                </a:lnTo>
                <a:lnTo>
                  <a:pt x="21220" y="86854"/>
                </a:lnTo>
                <a:lnTo>
                  <a:pt x="20692" y="86141"/>
                </a:lnTo>
                <a:cubicBezTo>
                  <a:pt x="20652" y="86081"/>
                  <a:pt x="20586" y="86046"/>
                  <a:pt x="20519" y="86046"/>
                </a:cubicBezTo>
                <a:close/>
                <a:moveTo>
                  <a:pt x="79609" y="87678"/>
                </a:moveTo>
                <a:cubicBezTo>
                  <a:pt x="79280" y="87678"/>
                  <a:pt x="78974" y="87787"/>
                  <a:pt x="78702" y="88002"/>
                </a:cubicBezTo>
                <a:cubicBezTo>
                  <a:pt x="78609" y="88064"/>
                  <a:pt x="78578" y="88219"/>
                  <a:pt x="78671" y="88312"/>
                </a:cubicBezTo>
                <a:cubicBezTo>
                  <a:pt x="78709" y="88350"/>
                  <a:pt x="78771" y="88377"/>
                  <a:pt x="78835" y="88377"/>
                </a:cubicBezTo>
                <a:cubicBezTo>
                  <a:pt x="78875" y="88377"/>
                  <a:pt x="78915" y="88367"/>
                  <a:pt x="78950" y="88343"/>
                </a:cubicBezTo>
                <a:cubicBezTo>
                  <a:pt x="79156" y="88178"/>
                  <a:pt x="79374" y="88099"/>
                  <a:pt x="79613" y="88099"/>
                </a:cubicBezTo>
                <a:cubicBezTo>
                  <a:pt x="79913" y="88099"/>
                  <a:pt x="80245" y="88225"/>
                  <a:pt x="80625" y="88467"/>
                </a:cubicBezTo>
                <a:cubicBezTo>
                  <a:pt x="80656" y="88498"/>
                  <a:pt x="80687" y="88498"/>
                  <a:pt x="80750" y="88498"/>
                </a:cubicBezTo>
                <a:cubicBezTo>
                  <a:pt x="80812" y="88498"/>
                  <a:pt x="80874" y="88467"/>
                  <a:pt x="80905" y="88436"/>
                </a:cubicBezTo>
                <a:cubicBezTo>
                  <a:pt x="80967" y="88312"/>
                  <a:pt x="80936" y="88188"/>
                  <a:pt x="80843" y="88126"/>
                </a:cubicBezTo>
                <a:cubicBezTo>
                  <a:pt x="80409" y="87826"/>
                  <a:pt x="79993" y="87678"/>
                  <a:pt x="79609" y="87678"/>
                </a:cubicBezTo>
                <a:close/>
                <a:moveTo>
                  <a:pt x="29944" y="86569"/>
                </a:moveTo>
                <a:cubicBezTo>
                  <a:pt x="29931" y="86569"/>
                  <a:pt x="29918" y="86571"/>
                  <a:pt x="29906" y="86575"/>
                </a:cubicBezTo>
                <a:cubicBezTo>
                  <a:pt x="29781" y="86606"/>
                  <a:pt x="29719" y="86699"/>
                  <a:pt x="29719" y="86823"/>
                </a:cubicBezTo>
                <a:cubicBezTo>
                  <a:pt x="29750" y="86978"/>
                  <a:pt x="29781" y="87102"/>
                  <a:pt x="29812" y="87226"/>
                </a:cubicBezTo>
                <a:cubicBezTo>
                  <a:pt x="29875" y="87723"/>
                  <a:pt x="29906" y="88188"/>
                  <a:pt x="29906" y="88653"/>
                </a:cubicBezTo>
                <a:lnTo>
                  <a:pt x="29906" y="88839"/>
                </a:lnTo>
                <a:cubicBezTo>
                  <a:pt x="29906" y="88964"/>
                  <a:pt x="29999" y="89057"/>
                  <a:pt x="30123" y="89057"/>
                </a:cubicBezTo>
                <a:cubicBezTo>
                  <a:pt x="30216" y="89057"/>
                  <a:pt x="30309" y="88964"/>
                  <a:pt x="30309" y="88871"/>
                </a:cubicBezTo>
                <a:lnTo>
                  <a:pt x="30309" y="88653"/>
                </a:lnTo>
                <a:cubicBezTo>
                  <a:pt x="30309" y="88157"/>
                  <a:pt x="30278" y="87661"/>
                  <a:pt x="30216" y="87164"/>
                </a:cubicBezTo>
                <a:cubicBezTo>
                  <a:pt x="30185" y="87040"/>
                  <a:pt x="30185" y="86885"/>
                  <a:pt x="30154" y="86730"/>
                </a:cubicBezTo>
                <a:cubicBezTo>
                  <a:pt x="30127" y="86649"/>
                  <a:pt x="30030" y="86569"/>
                  <a:pt x="29944" y="86569"/>
                </a:cubicBezTo>
                <a:close/>
                <a:moveTo>
                  <a:pt x="135440" y="86916"/>
                </a:moveTo>
                <a:cubicBezTo>
                  <a:pt x="135316" y="86916"/>
                  <a:pt x="135223" y="87009"/>
                  <a:pt x="135223" y="87133"/>
                </a:cubicBezTo>
                <a:cubicBezTo>
                  <a:pt x="135223" y="87444"/>
                  <a:pt x="135285" y="87785"/>
                  <a:pt x="135347" y="88126"/>
                </a:cubicBezTo>
                <a:cubicBezTo>
                  <a:pt x="135440" y="88498"/>
                  <a:pt x="135564" y="88871"/>
                  <a:pt x="135750" y="89212"/>
                </a:cubicBezTo>
                <a:cubicBezTo>
                  <a:pt x="135750" y="89305"/>
                  <a:pt x="135843" y="89336"/>
                  <a:pt x="135936" y="89336"/>
                </a:cubicBezTo>
                <a:lnTo>
                  <a:pt x="135998" y="89336"/>
                </a:lnTo>
                <a:cubicBezTo>
                  <a:pt x="136123" y="89274"/>
                  <a:pt x="136185" y="89150"/>
                  <a:pt x="136092" y="89026"/>
                </a:cubicBezTo>
                <a:lnTo>
                  <a:pt x="136092" y="89026"/>
                </a:lnTo>
                <a:lnTo>
                  <a:pt x="136123" y="89057"/>
                </a:lnTo>
                <a:cubicBezTo>
                  <a:pt x="135967" y="88715"/>
                  <a:pt x="135843" y="88374"/>
                  <a:pt x="135750" y="88033"/>
                </a:cubicBezTo>
                <a:cubicBezTo>
                  <a:pt x="135688" y="87723"/>
                  <a:pt x="135626" y="87412"/>
                  <a:pt x="135626" y="87133"/>
                </a:cubicBezTo>
                <a:cubicBezTo>
                  <a:pt x="135626" y="87009"/>
                  <a:pt x="135533" y="86916"/>
                  <a:pt x="135440" y="86916"/>
                </a:cubicBezTo>
                <a:close/>
                <a:moveTo>
                  <a:pt x="143634" y="87715"/>
                </a:moveTo>
                <a:cubicBezTo>
                  <a:pt x="143583" y="87715"/>
                  <a:pt x="143537" y="87738"/>
                  <a:pt x="143506" y="87785"/>
                </a:cubicBezTo>
                <a:cubicBezTo>
                  <a:pt x="143413" y="87847"/>
                  <a:pt x="143413" y="88002"/>
                  <a:pt x="143506" y="88064"/>
                </a:cubicBezTo>
                <a:cubicBezTo>
                  <a:pt x="143971" y="88591"/>
                  <a:pt x="144374" y="89119"/>
                  <a:pt x="144778" y="89677"/>
                </a:cubicBezTo>
                <a:cubicBezTo>
                  <a:pt x="144809" y="89739"/>
                  <a:pt x="144871" y="89770"/>
                  <a:pt x="144933" y="89770"/>
                </a:cubicBezTo>
                <a:cubicBezTo>
                  <a:pt x="144995" y="89770"/>
                  <a:pt x="145026" y="89770"/>
                  <a:pt x="145057" y="89739"/>
                </a:cubicBezTo>
                <a:cubicBezTo>
                  <a:pt x="145150" y="89677"/>
                  <a:pt x="145181" y="89522"/>
                  <a:pt x="145088" y="89429"/>
                </a:cubicBezTo>
                <a:cubicBezTo>
                  <a:pt x="144715" y="88839"/>
                  <a:pt x="144250" y="88281"/>
                  <a:pt x="143785" y="87785"/>
                </a:cubicBezTo>
                <a:cubicBezTo>
                  <a:pt x="143738" y="87738"/>
                  <a:pt x="143684" y="87715"/>
                  <a:pt x="143634" y="87715"/>
                </a:cubicBezTo>
                <a:close/>
                <a:moveTo>
                  <a:pt x="26865" y="73887"/>
                </a:moveTo>
                <a:cubicBezTo>
                  <a:pt x="27393" y="73918"/>
                  <a:pt x="27889" y="74073"/>
                  <a:pt x="28323" y="74321"/>
                </a:cubicBezTo>
                <a:cubicBezTo>
                  <a:pt x="28727" y="74570"/>
                  <a:pt x="29130" y="74818"/>
                  <a:pt x="29502" y="75097"/>
                </a:cubicBezTo>
                <a:cubicBezTo>
                  <a:pt x="29875" y="75407"/>
                  <a:pt x="30278" y="75686"/>
                  <a:pt x="30712" y="75935"/>
                </a:cubicBezTo>
                <a:cubicBezTo>
                  <a:pt x="31744" y="76494"/>
                  <a:pt x="32887" y="76774"/>
                  <a:pt x="34036" y="76774"/>
                </a:cubicBezTo>
                <a:cubicBezTo>
                  <a:pt x="34097" y="76774"/>
                  <a:pt x="34157" y="76774"/>
                  <a:pt x="34218" y="76772"/>
                </a:cubicBezTo>
                <a:cubicBezTo>
                  <a:pt x="34776" y="76741"/>
                  <a:pt x="35334" y="76617"/>
                  <a:pt x="35862" y="76431"/>
                </a:cubicBezTo>
                <a:cubicBezTo>
                  <a:pt x="36389" y="76245"/>
                  <a:pt x="36916" y="75997"/>
                  <a:pt x="37413" y="75748"/>
                </a:cubicBezTo>
                <a:cubicBezTo>
                  <a:pt x="38219" y="75345"/>
                  <a:pt x="39057" y="75035"/>
                  <a:pt x="39925" y="74849"/>
                </a:cubicBezTo>
                <a:cubicBezTo>
                  <a:pt x="40045" y="74825"/>
                  <a:pt x="40271" y="74787"/>
                  <a:pt x="40530" y="74787"/>
                </a:cubicBezTo>
                <a:cubicBezTo>
                  <a:pt x="40942" y="74787"/>
                  <a:pt x="41439" y="74883"/>
                  <a:pt x="41725" y="75283"/>
                </a:cubicBezTo>
                <a:cubicBezTo>
                  <a:pt x="41911" y="75624"/>
                  <a:pt x="41942" y="76028"/>
                  <a:pt x="41818" y="76400"/>
                </a:cubicBezTo>
                <a:cubicBezTo>
                  <a:pt x="41663" y="76803"/>
                  <a:pt x="41476" y="77175"/>
                  <a:pt x="41228" y="77517"/>
                </a:cubicBezTo>
                <a:lnTo>
                  <a:pt x="40763" y="78199"/>
                </a:lnTo>
                <a:lnTo>
                  <a:pt x="40484" y="78633"/>
                </a:lnTo>
                <a:lnTo>
                  <a:pt x="39863" y="79595"/>
                </a:lnTo>
                <a:cubicBezTo>
                  <a:pt x="39491" y="80091"/>
                  <a:pt x="39181" y="80712"/>
                  <a:pt x="39026" y="81332"/>
                </a:cubicBezTo>
                <a:cubicBezTo>
                  <a:pt x="38964" y="81798"/>
                  <a:pt x="38964" y="82263"/>
                  <a:pt x="39026" y="82728"/>
                </a:cubicBezTo>
                <a:cubicBezTo>
                  <a:pt x="39181" y="83876"/>
                  <a:pt x="39460" y="85024"/>
                  <a:pt x="39863" y="86141"/>
                </a:cubicBezTo>
                <a:lnTo>
                  <a:pt x="39925" y="86265"/>
                </a:lnTo>
                <a:cubicBezTo>
                  <a:pt x="40050" y="86606"/>
                  <a:pt x="40143" y="86947"/>
                  <a:pt x="40205" y="87319"/>
                </a:cubicBezTo>
                <a:cubicBezTo>
                  <a:pt x="40236" y="88126"/>
                  <a:pt x="39646" y="88933"/>
                  <a:pt x="38405" y="89739"/>
                </a:cubicBezTo>
                <a:cubicBezTo>
                  <a:pt x="38250" y="89863"/>
                  <a:pt x="38033" y="89956"/>
                  <a:pt x="37847" y="89987"/>
                </a:cubicBezTo>
                <a:cubicBezTo>
                  <a:pt x="37661" y="89987"/>
                  <a:pt x="37475" y="89925"/>
                  <a:pt x="37289" y="89801"/>
                </a:cubicBezTo>
                <a:cubicBezTo>
                  <a:pt x="36823" y="89553"/>
                  <a:pt x="36389" y="89243"/>
                  <a:pt x="36048" y="88839"/>
                </a:cubicBezTo>
                <a:cubicBezTo>
                  <a:pt x="35489" y="88126"/>
                  <a:pt x="35334" y="87195"/>
                  <a:pt x="35210" y="86265"/>
                </a:cubicBezTo>
                <a:cubicBezTo>
                  <a:pt x="35179" y="86141"/>
                  <a:pt x="35148" y="85986"/>
                  <a:pt x="35117" y="85830"/>
                </a:cubicBezTo>
                <a:cubicBezTo>
                  <a:pt x="34931" y="84372"/>
                  <a:pt x="34373" y="82976"/>
                  <a:pt x="33473" y="81767"/>
                </a:cubicBezTo>
                <a:cubicBezTo>
                  <a:pt x="32325" y="80309"/>
                  <a:pt x="30619" y="79502"/>
                  <a:pt x="28944" y="78695"/>
                </a:cubicBezTo>
                <a:lnTo>
                  <a:pt x="28789" y="78633"/>
                </a:lnTo>
                <a:cubicBezTo>
                  <a:pt x="28510" y="78478"/>
                  <a:pt x="28230" y="78354"/>
                  <a:pt x="27951" y="78199"/>
                </a:cubicBezTo>
                <a:cubicBezTo>
                  <a:pt x="27734" y="78106"/>
                  <a:pt x="27517" y="77982"/>
                  <a:pt x="27300" y="77889"/>
                </a:cubicBezTo>
                <a:cubicBezTo>
                  <a:pt x="26896" y="77703"/>
                  <a:pt x="26524" y="77424"/>
                  <a:pt x="26245" y="77082"/>
                </a:cubicBezTo>
                <a:cubicBezTo>
                  <a:pt x="25966" y="76648"/>
                  <a:pt x="25780" y="76183"/>
                  <a:pt x="25687" y="75686"/>
                </a:cubicBezTo>
                <a:cubicBezTo>
                  <a:pt x="25594" y="75345"/>
                  <a:pt x="25563" y="75004"/>
                  <a:pt x="25625" y="74663"/>
                </a:cubicBezTo>
                <a:cubicBezTo>
                  <a:pt x="25811" y="74166"/>
                  <a:pt x="26276" y="73887"/>
                  <a:pt x="26803" y="73887"/>
                </a:cubicBezTo>
                <a:close/>
                <a:moveTo>
                  <a:pt x="26772" y="73484"/>
                </a:moveTo>
                <a:cubicBezTo>
                  <a:pt x="26400" y="73484"/>
                  <a:pt x="26059" y="73608"/>
                  <a:pt x="25780" y="73825"/>
                </a:cubicBezTo>
                <a:cubicBezTo>
                  <a:pt x="25687" y="73887"/>
                  <a:pt x="25625" y="73949"/>
                  <a:pt x="25563" y="74011"/>
                </a:cubicBezTo>
                <a:cubicBezTo>
                  <a:pt x="25407" y="74166"/>
                  <a:pt x="25314" y="74352"/>
                  <a:pt x="25252" y="74539"/>
                </a:cubicBezTo>
                <a:cubicBezTo>
                  <a:pt x="25159" y="74973"/>
                  <a:pt x="25190" y="75376"/>
                  <a:pt x="25314" y="75779"/>
                </a:cubicBezTo>
                <a:cubicBezTo>
                  <a:pt x="25376" y="76028"/>
                  <a:pt x="25407" y="76276"/>
                  <a:pt x="25501" y="76524"/>
                </a:cubicBezTo>
                <a:cubicBezTo>
                  <a:pt x="25563" y="76741"/>
                  <a:pt x="25656" y="76927"/>
                  <a:pt x="25780" y="77113"/>
                </a:cubicBezTo>
                <a:cubicBezTo>
                  <a:pt x="25811" y="77206"/>
                  <a:pt x="25873" y="77299"/>
                  <a:pt x="25935" y="77362"/>
                </a:cubicBezTo>
                <a:cubicBezTo>
                  <a:pt x="26276" y="77734"/>
                  <a:pt x="26679" y="78044"/>
                  <a:pt x="27145" y="78261"/>
                </a:cubicBezTo>
                <a:cubicBezTo>
                  <a:pt x="27362" y="78385"/>
                  <a:pt x="27579" y="78509"/>
                  <a:pt x="27827" y="78633"/>
                </a:cubicBezTo>
                <a:lnTo>
                  <a:pt x="27858" y="78633"/>
                </a:lnTo>
                <a:lnTo>
                  <a:pt x="28789" y="79099"/>
                </a:lnTo>
                <a:cubicBezTo>
                  <a:pt x="30402" y="79874"/>
                  <a:pt x="32077" y="80650"/>
                  <a:pt x="33163" y="82046"/>
                </a:cubicBezTo>
                <a:cubicBezTo>
                  <a:pt x="34000" y="83194"/>
                  <a:pt x="34528" y="84527"/>
                  <a:pt x="34714" y="85923"/>
                </a:cubicBezTo>
                <a:lnTo>
                  <a:pt x="34776" y="86358"/>
                </a:lnTo>
                <a:cubicBezTo>
                  <a:pt x="34931" y="87319"/>
                  <a:pt x="35117" y="88312"/>
                  <a:pt x="35738" y="89119"/>
                </a:cubicBezTo>
                <a:cubicBezTo>
                  <a:pt x="36110" y="89553"/>
                  <a:pt x="36575" y="89925"/>
                  <a:pt x="37102" y="90173"/>
                </a:cubicBezTo>
                <a:cubicBezTo>
                  <a:pt x="37320" y="90329"/>
                  <a:pt x="37568" y="90391"/>
                  <a:pt x="37816" y="90422"/>
                </a:cubicBezTo>
                <a:lnTo>
                  <a:pt x="37847" y="90422"/>
                </a:lnTo>
                <a:cubicBezTo>
                  <a:pt x="38126" y="90391"/>
                  <a:pt x="38405" y="90266"/>
                  <a:pt x="38623" y="90111"/>
                </a:cubicBezTo>
                <a:cubicBezTo>
                  <a:pt x="39987" y="89212"/>
                  <a:pt x="40639" y="88281"/>
                  <a:pt x="40608" y="87319"/>
                </a:cubicBezTo>
                <a:cubicBezTo>
                  <a:pt x="40577" y="86916"/>
                  <a:pt x="40484" y="86513"/>
                  <a:pt x="40298" y="86141"/>
                </a:cubicBezTo>
                <a:lnTo>
                  <a:pt x="40267" y="86017"/>
                </a:lnTo>
                <a:cubicBezTo>
                  <a:pt x="39863" y="84931"/>
                  <a:pt x="39584" y="83814"/>
                  <a:pt x="39429" y="82697"/>
                </a:cubicBezTo>
                <a:cubicBezTo>
                  <a:pt x="39367" y="82263"/>
                  <a:pt x="39367" y="81860"/>
                  <a:pt x="39429" y="81425"/>
                </a:cubicBezTo>
                <a:cubicBezTo>
                  <a:pt x="39584" y="80867"/>
                  <a:pt x="39863" y="80309"/>
                  <a:pt x="40205" y="79843"/>
                </a:cubicBezTo>
                <a:lnTo>
                  <a:pt x="40980" y="78664"/>
                </a:lnTo>
                <a:lnTo>
                  <a:pt x="41259" y="78230"/>
                </a:lnTo>
                <a:lnTo>
                  <a:pt x="41570" y="77765"/>
                </a:lnTo>
                <a:cubicBezTo>
                  <a:pt x="41849" y="77393"/>
                  <a:pt x="42066" y="76989"/>
                  <a:pt x="42221" y="76524"/>
                </a:cubicBezTo>
                <a:cubicBezTo>
                  <a:pt x="42376" y="76028"/>
                  <a:pt x="42314" y="75500"/>
                  <a:pt x="42066" y="75035"/>
                </a:cubicBezTo>
                <a:cubicBezTo>
                  <a:pt x="41757" y="74583"/>
                  <a:pt x="41192" y="74350"/>
                  <a:pt x="40497" y="74350"/>
                </a:cubicBezTo>
                <a:cubicBezTo>
                  <a:pt x="40286" y="74350"/>
                  <a:pt x="40064" y="74371"/>
                  <a:pt x="39832" y="74414"/>
                </a:cubicBezTo>
                <a:cubicBezTo>
                  <a:pt x="38933" y="74632"/>
                  <a:pt x="38064" y="74942"/>
                  <a:pt x="37258" y="75376"/>
                </a:cubicBezTo>
                <a:cubicBezTo>
                  <a:pt x="36234" y="75841"/>
                  <a:pt x="35272" y="76276"/>
                  <a:pt x="34218" y="76338"/>
                </a:cubicBezTo>
                <a:lnTo>
                  <a:pt x="33938" y="76338"/>
                </a:lnTo>
                <a:cubicBezTo>
                  <a:pt x="32884" y="76338"/>
                  <a:pt x="31829" y="76059"/>
                  <a:pt x="30898" y="75562"/>
                </a:cubicBezTo>
                <a:cubicBezTo>
                  <a:pt x="30495" y="75345"/>
                  <a:pt x="30092" y="75097"/>
                  <a:pt x="29719" y="74787"/>
                </a:cubicBezTo>
                <a:cubicBezTo>
                  <a:pt x="29347" y="74477"/>
                  <a:pt x="28944" y="74228"/>
                  <a:pt x="28541" y="73980"/>
                </a:cubicBezTo>
                <a:cubicBezTo>
                  <a:pt x="27982" y="73639"/>
                  <a:pt x="27393" y="73484"/>
                  <a:pt x="26772" y="73484"/>
                </a:cubicBezTo>
                <a:close/>
                <a:moveTo>
                  <a:pt x="22932" y="89474"/>
                </a:moveTo>
                <a:cubicBezTo>
                  <a:pt x="22789" y="89474"/>
                  <a:pt x="22654" y="89630"/>
                  <a:pt x="22740" y="89801"/>
                </a:cubicBezTo>
                <a:cubicBezTo>
                  <a:pt x="23112" y="90360"/>
                  <a:pt x="23453" y="90980"/>
                  <a:pt x="23763" y="91600"/>
                </a:cubicBezTo>
                <a:cubicBezTo>
                  <a:pt x="23794" y="91662"/>
                  <a:pt x="23856" y="91693"/>
                  <a:pt x="23949" y="91693"/>
                </a:cubicBezTo>
                <a:lnTo>
                  <a:pt x="24043" y="91693"/>
                </a:lnTo>
                <a:cubicBezTo>
                  <a:pt x="24136" y="91631"/>
                  <a:pt x="24198" y="91507"/>
                  <a:pt x="24136" y="91383"/>
                </a:cubicBezTo>
                <a:lnTo>
                  <a:pt x="24136" y="91383"/>
                </a:lnTo>
                <a:lnTo>
                  <a:pt x="24136" y="91414"/>
                </a:lnTo>
                <a:cubicBezTo>
                  <a:pt x="23825" y="90763"/>
                  <a:pt x="23484" y="90173"/>
                  <a:pt x="23112" y="89584"/>
                </a:cubicBezTo>
                <a:cubicBezTo>
                  <a:pt x="23063" y="89507"/>
                  <a:pt x="22997" y="89474"/>
                  <a:pt x="22932" y="89474"/>
                </a:cubicBezTo>
                <a:close/>
                <a:moveTo>
                  <a:pt x="82204" y="89576"/>
                </a:moveTo>
                <a:cubicBezTo>
                  <a:pt x="82059" y="89576"/>
                  <a:pt x="81939" y="89735"/>
                  <a:pt x="82052" y="89894"/>
                </a:cubicBezTo>
                <a:cubicBezTo>
                  <a:pt x="82456" y="90422"/>
                  <a:pt x="82859" y="91011"/>
                  <a:pt x="83200" y="91600"/>
                </a:cubicBezTo>
                <a:cubicBezTo>
                  <a:pt x="83231" y="91662"/>
                  <a:pt x="83293" y="91693"/>
                  <a:pt x="83386" y="91693"/>
                </a:cubicBezTo>
                <a:cubicBezTo>
                  <a:pt x="83417" y="91693"/>
                  <a:pt x="83448" y="91662"/>
                  <a:pt x="83479" y="91662"/>
                </a:cubicBezTo>
                <a:cubicBezTo>
                  <a:pt x="83572" y="91600"/>
                  <a:pt x="83603" y="91476"/>
                  <a:pt x="83541" y="91352"/>
                </a:cubicBezTo>
                <a:lnTo>
                  <a:pt x="83572" y="91352"/>
                </a:lnTo>
                <a:cubicBezTo>
                  <a:pt x="83200" y="90763"/>
                  <a:pt x="82797" y="90173"/>
                  <a:pt x="82363" y="89646"/>
                </a:cubicBezTo>
                <a:cubicBezTo>
                  <a:pt x="82313" y="89596"/>
                  <a:pt x="82257" y="89576"/>
                  <a:pt x="82204" y="89576"/>
                </a:cubicBezTo>
                <a:close/>
                <a:moveTo>
                  <a:pt x="78082" y="89832"/>
                </a:moveTo>
                <a:cubicBezTo>
                  <a:pt x="77958" y="89832"/>
                  <a:pt x="77865" y="89956"/>
                  <a:pt x="77865" y="90049"/>
                </a:cubicBezTo>
                <a:lnTo>
                  <a:pt x="77865" y="90235"/>
                </a:lnTo>
                <a:cubicBezTo>
                  <a:pt x="77896" y="90887"/>
                  <a:pt x="78020" y="91538"/>
                  <a:pt x="78237" y="92128"/>
                </a:cubicBezTo>
                <a:cubicBezTo>
                  <a:pt x="78268" y="92221"/>
                  <a:pt x="78361" y="92283"/>
                  <a:pt x="78454" y="92283"/>
                </a:cubicBezTo>
                <a:lnTo>
                  <a:pt x="78516" y="92283"/>
                </a:lnTo>
                <a:cubicBezTo>
                  <a:pt x="78609" y="92221"/>
                  <a:pt x="78640" y="92097"/>
                  <a:pt x="78609" y="92004"/>
                </a:cubicBezTo>
                <a:lnTo>
                  <a:pt x="78640" y="92004"/>
                </a:lnTo>
                <a:cubicBezTo>
                  <a:pt x="78423" y="91445"/>
                  <a:pt x="78299" y="90825"/>
                  <a:pt x="78268" y="90235"/>
                </a:cubicBezTo>
                <a:lnTo>
                  <a:pt x="78268" y="90049"/>
                </a:lnTo>
                <a:cubicBezTo>
                  <a:pt x="78268" y="89925"/>
                  <a:pt x="78175" y="89832"/>
                  <a:pt x="78082" y="89832"/>
                </a:cubicBezTo>
                <a:close/>
                <a:moveTo>
                  <a:pt x="137065" y="90658"/>
                </a:moveTo>
                <a:cubicBezTo>
                  <a:pt x="137019" y="90658"/>
                  <a:pt x="136971" y="90673"/>
                  <a:pt x="136929" y="90701"/>
                </a:cubicBezTo>
                <a:cubicBezTo>
                  <a:pt x="136836" y="90763"/>
                  <a:pt x="136805" y="90918"/>
                  <a:pt x="136898" y="91011"/>
                </a:cubicBezTo>
                <a:cubicBezTo>
                  <a:pt x="137332" y="91538"/>
                  <a:pt x="137829" y="92035"/>
                  <a:pt x="138356" y="92531"/>
                </a:cubicBezTo>
                <a:cubicBezTo>
                  <a:pt x="138387" y="92562"/>
                  <a:pt x="138449" y="92562"/>
                  <a:pt x="138511" y="92562"/>
                </a:cubicBezTo>
                <a:cubicBezTo>
                  <a:pt x="138542" y="92562"/>
                  <a:pt x="138604" y="92531"/>
                  <a:pt x="138635" y="92500"/>
                </a:cubicBezTo>
                <a:cubicBezTo>
                  <a:pt x="138728" y="92407"/>
                  <a:pt x="138728" y="92283"/>
                  <a:pt x="138635" y="92221"/>
                </a:cubicBezTo>
                <a:cubicBezTo>
                  <a:pt x="138139" y="91755"/>
                  <a:pt x="137643" y="91259"/>
                  <a:pt x="137208" y="90732"/>
                </a:cubicBezTo>
                <a:cubicBezTo>
                  <a:pt x="137174" y="90681"/>
                  <a:pt x="137121" y="90658"/>
                  <a:pt x="137065" y="90658"/>
                </a:cubicBezTo>
                <a:close/>
                <a:moveTo>
                  <a:pt x="29968" y="90701"/>
                </a:moveTo>
                <a:lnTo>
                  <a:pt x="29968" y="90732"/>
                </a:lnTo>
                <a:cubicBezTo>
                  <a:pt x="29951" y="90728"/>
                  <a:pt x="29935" y="90726"/>
                  <a:pt x="29919" y="90726"/>
                </a:cubicBezTo>
                <a:cubicBezTo>
                  <a:pt x="29820" y="90726"/>
                  <a:pt x="29746" y="90806"/>
                  <a:pt x="29719" y="90887"/>
                </a:cubicBezTo>
                <a:cubicBezTo>
                  <a:pt x="29657" y="91445"/>
                  <a:pt x="29564" y="91973"/>
                  <a:pt x="29471" y="92500"/>
                </a:cubicBezTo>
                <a:lnTo>
                  <a:pt x="29409" y="92934"/>
                </a:lnTo>
                <a:cubicBezTo>
                  <a:pt x="29378" y="93058"/>
                  <a:pt x="29471" y="93182"/>
                  <a:pt x="29564" y="93182"/>
                </a:cubicBezTo>
                <a:lnTo>
                  <a:pt x="29595" y="93182"/>
                </a:lnTo>
                <a:cubicBezTo>
                  <a:pt x="29719" y="93182"/>
                  <a:pt x="29812" y="93120"/>
                  <a:pt x="29812" y="93027"/>
                </a:cubicBezTo>
                <a:lnTo>
                  <a:pt x="29875" y="92562"/>
                </a:lnTo>
                <a:cubicBezTo>
                  <a:pt x="29968" y="92035"/>
                  <a:pt x="30061" y="91507"/>
                  <a:pt x="30154" y="90949"/>
                </a:cubicBezTo>
                <a:cubicBezTo>
                  <a:pt x="30154" y="90825"/>
                  <a:pt x="30092" y="90732"/>
                  <a:pt x="29968" y="90701"/>
                </a:cubicBezTo>
                <a:close/>
                <a:moveTo>
                  <a:pt x="146018" y="91119"/>
                </a:moveTo>
                <a:cubicBezTo>
                  <a:pt x="145868" y="91119"/>
                  <a:pt x="145726" y="91275"/>
                  <a:pt x="145832" y="91445"/>
                </a:cubicBezTo>
                <a:cubicBezTo>
                  <a:pt x="146142" y="92004"/>
                  <a:pt x="146422" y="92593"/>
                  <a:pt x="146732" y="93276"/>
                </a:cubicBezTo>
                <a:cubicBezTo>
                  <a:pt x="146763" y="93369"/>
                  <a:pt x="146856" y="93400"/>
                  <a:pt x="146918" y="93400"/>
                </a:cubicBezTo>
                <a:lnTo>
                  <a:pt x="147011" y="93400"/>
                </a:lnTo>
                <a:cubicBezTo>
                  <a:pt x="147135" y="93338"/>
                  <a:pt x="147166" y="93214"/>
                  <a:pt x="147104" y="93120"/>
                </a:cubicBezTo>
                <a:lnTo>
                  <a:pt x="147135" y="93120"/>
                </a:lnTo>
                <a:cubicBezTo>
                  <a:pt x="146825" y="92438"/>
                  <a:pt x="146515" y="91818"/>
                  <a:pt x="146205" y="91228"/>
                </a:cubicBezTo>
                <a:cubicBezTo>
                  <a:pt x="146156" y="91151"/>
                  <a:pt x="146087" y="91119"/>
                  <a:pt x="146018" y="91119"/>
                </a:cubicBezTo>
                <a:close/>
                <a:moveTo>
                  <a:pt x="29533" y="95044"/>
                </a:moveTo>
                <a:cubicBezTo>
                  <a:pt x="29533" y="95047"/>
                  <a:pt x="29533" y="95050"/>
                  <a:pt x="29533" y="95054"/>
                </a:cubicBezTo>
                <a:lnTo>
                  <a:pt x="29533" y="95054"/>
                </a:lnTo>
                <a:cubicBezTo>
                  <a:pt x="29533" y="95061"/>
                  <a:pt x="29533" y="95068"/>
                  <a:pt x="29533" y="95075"/>
                </a:cubicBezTo>
                <a:lnTo>
                  <a:pt x="29533" y="95044"/>
                </a:lnTo>
                <a:close/>
                <a:moveTo>
                  <a:pt x="140096" y="93512"/>
                </a:moveTo>
                <a:cubicBezTo>
                  <a:pt x="139931" y="93512"/>
                  <a:pt x="139813" y="93739"/>
                  <a:pt x="139938" y="93865"/>
                </a:cubicBezTo>
                <a:cubicBezTo>
                  <a:pt x="140248" y="94144"/>
                  <a:pt x="140590" y="94361"/>
                  <a:pt x="140900" y="94609"/>
                </a:cubicBezTo>
                <a:cubicBezTo>
                  <a:pt x="141117" y="94796"/>
                  <a:pt x="141365" y="95013"/>
                  <a:pt x="141582" y="95168"/>
                </a:cubicBezTo>
                <a:cubicBezTo>
                  <a:pt x="141613" y="95199"/>
                  <a:pt x="141675" y="95230"/>
                  <a:pt x="141706" y="95230"/>
                </a:cubicBezTo>
                <a:cubicBezTo>
                  <a:pt x="141768" y="95230"/>
                  <a:pt x="141830" y="95199"/>
                  <a:pt x="141862" y="95137"/>
                </a:cubicBezTo>
                <a:cubicBezTo>
                  <a:pt x="141955" y="95044"/>
                  <a:pt x="141924" y="94920"/>
                  <a:pt x="141830" y="94858"/>
                </a:cubicBezTo>
                <a:lnTo>
                  <a:pt x="141148" y="94299"/>
                </a:lnTo>
                <a:cubicBezTo>
                  <a:pt x="140838" y="94051"/>
                  <a:pt x="140528" y="93803"/>
                  <a:pt x="140217" y="93555"/>
                </a:cubicBezTo>
                <a:cubicBezTo>
                  <a:pt x="140176" y="93525"/>
                  <a:pt x="140134" y="93512"/>
                  <a:pt x="140096" y="93512"/>
                </a:cubicBezTo>
                <a:close/>
                <a:moveTo>
                  <a:pt x="24713" y="93206"/>
                </a:moveTo>
                <a:cubicBezTo>
                  <a:pt x="24696" y="93206"/>
                  <a:pt x="24679" y="93208"/>
                  <a:pt x="24663" y="93214"/>
                </a:cubicBezTo>
                <a:cubicBezTo>
                  <a:pt x="24539" y="93245"/>
                  <a:pt x="24477" y="93369"/>
                  <a:pt x="24508" y="93493"/>
                </a:cubicBezTo>
                <a:cubicBezTo>
                  <a:pt x="24725" y="94144"/>
                  <a:pt x="24911" y="94858"/>
                  <a:pt x="25066" y="95478"/>
                </a:cubicBezTo>
                <a:cubicBezTo>
                  <a:pt x="25066" y="95571"/>
                  <a:pt x="25159" y="95633"/>
                  <a:pt x="25252" y="95633"/>
                </a:cubicBezTo>
                <a:lnTo>
                  <a:pt x="25314" y="95633"/>
                </a:lnTo>
                <a:cubicBezTo>
                  <a:pt x="25407" y="95602"/>
                  <a:pt x="25469" y="95509"/>
                  <a:pt x="25469" y="95385"/>
                </a:cubicBezTo>
                <a:cubicBezTo>
                  <a:pt x="25314" y="94765"/>
                  <a:pt x="25128" y="94051"/>
                  <a:pt x="24911" y="93369"/>
                </a:cubicBezTo>
                <a:cubicBezTo>
                  <a:pt x="24885" y="93266"/>
                  <a:pt x="24796" y="93206"/>
                  <a:pt x="24713" y="93206"/>
                </a:cubicBezTo>
                <a:close/>
                <a:moveTo>
                  <a:pt x="79348" y="93749"/>
                </a:moveTo>
                <a:cubicBezTo>
                  <a:pt x="79204" y="93749"/>
                  <a:pt x="79024" y="93916"/>
                  <a:pt x="79136" y="94051"/>
                </a:cubicBezTo>
                <a:cubicBezTo>
                  <a:pt x="79478" y="94672"/>
                  <a:pt x="79912" y="95261"/>
                  <a:pt x="80284" y="95788"/>
                </a:cubicBezTo>
                <a:cubicBezTo>
                  <a:pt x="80346" y="95850"/>
                  <a:pt x="80408" y="95881"/>
                  <a:pt x="80470" y="95881"/>
                </a:cubicBezTo>
                <a:cubicBezTo>
                  <a:pt x="80625" y="95881"/>
                  <a:pt x="80750" y="95695"/>
                  <a:pt x="80625" y="95571"/>
                </a:cubicBezTo>
                <a:lnTo>
                  <a:pt x="80656" y="95571"/>
                </a:lnTo>
                <a:cubicBezTo>
                  <a:pt x="80253" y="95013"/>
                  <a:pt x="79881" y="94423"/>
                  <a:pt x="79478" y="93834"/>
                </a:cubicBezTo>
                <a:cubicBezTo>
                  <a:pt x="79452" y="93774"/>
                  <a:pt x="79402" y="93749"/>
                  <a:pt x="79348" y="93749"/>
                </a:cubicBezTo>
                <a:close/>
                <a:moveTo>
                  <a:pt x="84387" y="93078"/>
                </a:moveTo>
                <a:cubicBezTo>
                  <a:pt x="84363" y="93078"/>
                  <a:pt x="84339" y="93082"/>
                  <a:pt x="84317" y="93089"/>
                </a:cubicBezTo>
                <a:cubicBezTo>
                  <a:pt x="84224" y="93151"/>
                  <a:pt x="84193" y="93276"/>
                  <a:pt x="84224" y="93400"/>
                </a:cubicBezTo>
                <a:cubicBezTo>
                  <a:pt x="84472" y="93834"/>
                  <a:pt x="84689" y="94299"/>
                  <a:pt x="84875" y="94765"/>
                </a:cubicBezTo>
                <a:lnTo>
                  <a:pt x="84999" y="95106"/>
                </a:lnTo>
                <a:cubicBezTo>
                  <a:pt x="85186" y="95664"/>
                  <a:pt x="85403" y="96192"/>
                  <a:pt x="85682" y="96688"/>
                </a:cubicBezTo>
                <a:cubicBezTo>
                  <a:pt x="85713" y="96781"/>
                  <a:pt x="85806" y="96812"/>
                  <a:pt x="85868" y="96812"/>
                </a:cubicBezTo>
                <a:cubicBezTo>
                  <a:pt x="85899" y="96812"/>
                  <a:pt x="85930" y="96781"/>
                  <a:pt x="85961" y="96781"/>
                </a:cubicBezTo>
                <a:cubicBezTo>
                  <a:pt x="86054" y="96719"/>
                  <a:pt x="86085" y="96595"/>
                  <a:pt x="86054" y="96502"/>
                </a:cubicBezTo>
                <a:cubicBezTo>
                  <a:pt x="85775" y="96005"/>
                  <a:pt x="85558" y="95509"/>
                  <a:pt x="85403" y="94982"/>
                </a:cubicBezTo>
                <a:lnTo>
                  <a:pt x="85248" y="94609"/>
                </a:lnTo>
                <a:cubicBezTo>
                  <a:pt x="85124" y="94268"/>
                  <a:pt x="84875" y="93741"/>
                  <a:pt x="84596" y="93214"/>
                </a:cubicBezTo>
                <a:cubicBezTo>
                  <a:pt x="84549" y="93119"/>
                  <a:pt x="84465" y="93078"/>
                  <a:pt x="84387" y="93078"/>
                </a:cubicBezTo>
                <a:close/>
                <a:moveTo>
                  <a:pt x="147738" y="94897"/>
                </a:moveTo>
                <a:cubicBezTo>
                  <a:pt x="147606" y="94897"/>
                  <a:pt x="147480" y="95023"/>
                  <a:pt x="147538" y="95199"/>
                </a:cubicBezTo>
                <a:cubicBezTo>
                  <a:pt x="147818" y="95819"/>
                  <a:pt x="148066" y="96471"/>
                  <a:pt x="148314" y="97122"/>
                </a:cubicBezTo>
                <a:cubicBezTo>
                  <a:pt x="148345" y="97215"/>
                  <a:pt x="148438" y="97246"/>
                  <a:pt x="148531" y="97277"/>
                </a:cubicBezTo>
                <a:lnTo>
                  <a:pt x="148593" y="97277"/>
                </a:lnTo>
                <a:cubicBezTo>
                  <a:pt x="148717" y="97215"/>
                  <a:pt x="148748" y="97091"/>
                  <a:pt x="148717" y="96967"/>
                </a:cubicBezTo>
                <a:cubicBezTo>
                  <a:pt x="148469" y="96347"/>
                  <a:pt x="148221" y="95664"/>
                  <a:pt x="147942" y="95044"/>
                </a:cubicBezTo>
                <a:cubicBezTo>
                  <a:pt x="147896" y="94940"/>
                  <a:pt x="147816" y="94897"/>
                  <a:pt x="147738" y="94897"/>
                </a:cubicBezTo>
                <a:close/>
                <a:moveTo>
                  <a:pt x="29347" y="94827"/>
                </a:moveTo>
                <a:cubicBezTo>
                  <a:pt x="29223" y="94827"/>
                  <a:pt x="29130" y="94889"/>
                  <a:pt x="29130" y="95013"/>
                </a:cubicBezTo>
                <a:cubicBezTo>
                  <a:pt x="29068" y="95478"/>
                  <a:pt x="29037" y="95943"/>
                  <a:pt x="29037" y="96378"/>
                </a:cubicBezTo>
                <a:cubicBezTo>
                  <a:pt x="29037" y="96626"/>
                  <a:pt x="29037" y="96874"/>
                  <a:pt x="29068" y="97122"/>
                </a:cubicBezTo>
                <a:cubicBezTo>
                  <a:pt x="29068" y="97215"/>
                  <a:pt x="29161" y="97308"/>
                  <a:pt x="29285" y="97308"/>
                </a:cubicBezTo>
                <a:cubicBezTo>
                  <a:pt x="29409" y="97308"/>
                  <a:pt x="29471" y="97215"/>
                  <a:pt x="29471" y="97091"/>
                </a:cubicBezTo>
                <a:lnTo>
                  <a:pt x="29471" y="96378"/>
                </a:lnTo>
                <a:cubicBezTo>
                  <a:pt x="29471" y="95977"/>
                  <a:pt x="29502" y="95546"/>
                  <a:pt x="29533" y="95054"/>
                </a:cubicBezTo>
                <a:lnTo>
                  <a:pt x="29533" y="95054"/>
                </a:lnTo>
                <a:cubicBezTo>
                  <a:pt x="29526" y="94940"/>
                  <a:pt x="29464" y="94856"/>
                  <a:pt x="29347" y="94827"/>
                </a:cubicBezTo>
                <a:close/>
                <a:moveTo>
                  <a:pt x="143288" y="96153"/>
                </a:moveTo>
                <a:cubicBezTo>
                  <a:pt x="143234" y="96153"/>
                  <a:pt x="143180" y="96176"/>
                  <a:pt x="143133" y="96223"/>
                </a:cubicBezTo>
                <a:cubicBezTo>
                  <a:pt x="143071" y="96316"/>
                  <a:pt x="143071" y="96440"/>
                  <a:pt x="143133" y="96502"/>
                </a:cubicBezTo>
                <a:lnTo>
                  <a:pt x="143568" y="96936"/>
                </a:lnTo>
                <a:cubicBezTo>
                  <a:pt x="144033" y="97401"/>
                  <a:pt x="144498" y="97929"/>
                  <a:pt x="144933" y="98487"/>
                </a:cubicBezTo>
                <a:cubicBezTo>
                  <a:pt x="144995" y="98518"/>
                  <a:pt x="145026" y="98549"/>
                  <a:pt x="145088" y="98549"/>
                </a:cubicBezTo>
                <a:cubicBezTo>
                  <a:pt x="145150" y="98549"/>
                  <a:pt x="145212" y="98549"/>
                  <a:pt x="145243" y="98518"/>
                </a:cubicBezTo>
                <a:cubicBezTo>
                  <a:pt x="145336" y="98425"/>
                  <a:pt x="145336" y="98301"/>
                  <a:pt x="145274" y="98208"/>
                </a:cubicBezTo>
                <a:cubicBezTo>
                  <a:pt x="144840" y="97650"/>
                  <a:pt x="144374" y="97122"/>
                  <a:pt x="143878" y="96657"/>
                </a:cubicBezTo>
                <a:cubicBezTo>
                  <a:pt x="143754" y="96502"/>
                  <a:pt x="143599" y="96378"/>
                  <a:pt x="143444" y="96223"/>
                </a:cubicBezTo>
                <a:cubicBezTo>
                  <a:pt x="143397" y="96176"/>
                  <a:pt x="143343" y="96153"/>
                  <a:pt x="143288" y="96153"/>
                </a:cubicBezTo>
                <a:close/>
                <a:moveTo>
                  <a:pt x="87416" y="97735"/>
                </a:moveTo>
                <a:cubicBezTo>
                  <a:pt x="87316" y="97735"/>
                  <a:pt x="87227" y="97790"/>
                  <a:pt x="87202" y="97867"/>
                </a:cubicBezTo>
                <a:cubicBezTo>
                  <a:pt x="87171" y="97991"/>
                  <a:pt x="87233" y="98115"/>
                  <a:pt x="87326" y="98146"/>
                </a:cubicBezTo>
                <a:cubicBezTo>
                  <a:pt x="87729" y="98270"/>
                  <a:pt x="88164" y="98363"/>
                  <a:pt x="88567" y="98425"/>
                </a:cubicBezTo>
                <a:cubicBezTo>
                  <a:pt x="88846" y="98456"/>
                  <a:pt x="89125" y="98518"/>
                  <a:pt x="89373" y="98580"/>
                </a:cubicBezTo>
                <a:lnTo>
                  <a:pt x="89435" y="98580"/>
                </a:lnTo>
                <a:cubicBezTo>
                  <a:pt x="89529" y="98580"/>
                  <a:pt x="89622" y="98518"/>
                  <a:pt x="89653" y="98425"/>
                </a:cubicBezTo>
                <a:cubicBezTo>
                  <a:pt x="89653" y="98301"/>
                  <a:pt x="89591" y="98208"/>
                  <a:pt x="89466" y="98177"/>
                </a:cubicBezTo>
                <a:lnTo>
                  <a:pt x="89498" y="98177"/>
                </a:lnTo>
                <a:cubicBezTo>
                  <a:pt x="89218" y="98115"/>
                  <a:pt x="88908" y="98053"/>
                  <a:pt x="88629" y="98022"/>
                </a:cubicBezTo>
                <a:cubicBezTo>
                  <a:pt x="88226" y="97960"/>
                  <a:pt x="87853" y="97867"/>
                  <a:pt x="87481" y="97743"/>
                </a:cubicBezTo>
                <a:cubicBezTo>
                  <a:pt x="87459" y="97737"/>
                  <a:pt x="87437" y="97735"/>
                  <a:pt x="87416" y="97735"/>
                </a:cubicBezTo>
                <a:close/>
                <a:moveTo>
                  <a:pt x="81663" y="97183"/>
                </a:moveTo>
                <a:cubicBezTo>
                  <a:pt x="81626" y="97183"/>
                  <a:pt x="81589" y="97193"/>
                  <a:pt x="81556" y="97215"/>
                </a:cubicBezTo>
                <a:cubicBezTo>
                  <a:pt x="81463" y="97277"/>
                  <a:pt x="81432" y="97401"/>
                  <a:pt x="81494" y="97494"/>
                </a:cubicBezTo>
                <a:cubicBezTo>
                  <a:pt x="81866" y="98084"/>
                  <a:pt x="82208" y="98673"/>
                  <a:pt x="82518" y="99294"/>
                </a:cubicBezTo>
                <a:cubicBezTo>
                  <a:pt x="82549" y="99356"/>
                  <a:pt x="82611" y="99387"/>
                  <a:pt x="82704" y="99387"/>
                </a:cubicBezTo>
                <a:cubicBezTo>
                  <a:pt x="82719" y="99402"/>
                  <a:pt x="82735" y="99410"/>
                  <a:pt x="82750" y="99410"/>
                </a:cubicBezTo>
                <a:cubicBezTo>
                  <a:pt x="82766" y="99410"/>
                  <a:pt x="82781" y="99402"/>
                  <a:pt x="82797" y="99387"/>
                </a:cubicBezTo>
                <a:cubicBezTo>
                  <a:pt x="82921" y="99356"/>
                  <a:pt x="82952" y="99201"/>
                  <a:pt x="82890" y="99108"/>
                </a:cubicBezTo>
                <a:cubicBezTo>
                  <a:pt x="82580" y="98456"/>
                  <a:pt x="82239" y="97867"/>
                  <a:pt x="81835" y="97277"/>
                </a:cubicBezTo>
                <a:cubicBezTo>
                  <a:pt x="81795" y="97217"/>
                  <a:pt x="81729" y="97183"/>
                  <a:pt x="81663" y="97183"/>
                </a:cubicBezTo>
                <a:close/>
                <a:moveTo>
                  <a:pt x="25811" y="97222"/>
                </a:moveTo>
                <a:cubicBezTo>
                  <a:pt x="25782" y="97222"/>
                  <a:pt x="25751" y="97230"/>
                  <a:pt x="25718" y="97246"/>
                </a:cubicBezTo>
                <a:cubicBezTo>
                  <a:pt x="25656" y="97246"/>
                  <a:pt x="25625" y="97308"/>
                  <a:pt x="25594" y="97370"/>
                </a:cubicBezTo>
                <a:cubicBezTo>
                  <a:pt x="25563" y="97401"/>
                  <a:pt x="25563" y="97432"/>
                  <a:pt x="25594" y="97494"/>
                </a:cubicBezTo>
                <a:cubicBezTo>
                  <a:pt x="25656" y="97681"/>
                  <a:pt x="25718" y="97867"/>
                  <a:pt x="25780" y="98022"/>
                </a:cubicBezTo>
                <a:cubicBezTo>
                  <a:pt x="25904" y="98425"/>
                  <a:pt x="26059" y="98797"/>
                  <a:pt x="26214" y="99139"/>
                </a:cubicBezTo>
                <a:cubicBezTo>
                  <a:pt x="26276" y="99263"/>
                  <a:pt x="26338" y="99356"/>
                  <a:pt x="26369" y="99449"/>
                </a:cubicBezTo>
                <a:cubicBezTo>
                  <a:pt x="26400" y="99511"/>
                  <a:pt x="26493" y="99573"/>
                  <a:pt x="26555" y="99573"/>
                </a:cubicBezTo>
                <a:cubicBezTo>
                  <a:pt x="26586" y="99573"/>
                  <a:pt x="26617" y="99573"/>
                  <a:pt x="26648" y="99542"/>
                </a:cubicBezTo>
                <a:cubicBezTo>
                  <a:pt x="26741" y="99480"/>
                  <a:pt x="26803" y="99356"/>
                  <a:pt x="26741" y="99263"/>
                </a:cubicBezTo>
                <a:cubicBezTo>
                  <a:pt x="26679" y="99170"/>
                  <a:pt x="26648" y="99077"/>
                  <a:pt x="26586" y="98984"/>
                </a:cubicBezTo>
                <a:cubicBezTo>
                  <a:pt x="26338" y="98456"/>
                  <a:pt x="26152" y="97929"/>
                  <a:pt x="25997" y="97370"/>
                </a:cubicBezTo>
                <a:cubicBezTo>
                  <a:pt x="25951" y="97280"/>
                  <a:pt x="25889" y="97222"/>
                  <a:pt x="25811" y="97222"/>
                </a:cubicBezTo>
                <a:close/>
                <a:moveTo>
                  <a:pt x="1447" y="99627"/>
                </a:moveTo>
                <a:cubicBezTo>
                  <a:pt x="1430" y="99627"/>
                  <a:pt x="1413" y="99630"/>
                  <a:pt x="1397" y="99635"/>
                </a:cubicBezTo>
                <a:lnTo>
                  <a:pt x="1211" y="99666"/>
                </a:lnTo>
                <a:lnTo>
                  <a:pt x="1211" y="100100"/>
                </a:lnTo>
                <a:cubicBezTo>
                  <a:pt x="1304" y="100069"/>
                  <a:pt x="1366" y="100069"/>
                  <a:pt x="1490" y="100038"/>
                </a:cubicBezTo>
                <a:cubicBezTo>
                  <a:pt x="1583" y="100007"/>
                  <a:pt x="1645" y="99883"/>
                  <a:pt x="1645" y="99790"/>
                </a:cubicBezTo>
                <a:cubicBezTo>
                  <a:pt x="1619" y="99687"/>
                  <a:pt x="1530" y="99627"/>
                  <a:pt x="1447" y="99627"/>
                </a:cubicBezTo>
                <a:close/>
                <a:moveTo>
                  <a:pt x="149261" y="98759"/>
                </a:moveTo>
                <a:cubicBezTo>
                  <a:pt x="149122" y="98759"/>
                  <a:pt x="148981" y="98890"/>
                  <a:pt x="149058" y="99046"/>
                </a:cubicBezTo>
                <a:cubicBezTo>
                  <a:pt x="149369" y="99852"/>
                  <a:pt x="149617" y="100473"/>
                  <a:pt x="149834" y="101000"/>
                </a:cubicBezTo>
                <a:cubicBezTo>
                  <a:pt x="149865" y="101062"/>
                  <a:pt x="149958" y="101124"/>
                  <a:pt x="150020" y="101124"/>
                </a:cubicBezTo>
                <a:lnTo>
                  <a:pt x="150113" y="101124"/>
                </a:lnTo>
                <a:cubicBezTo>
                  <a:pt x="150206" y="101062"/>
                  <a:pt x="150268" y="100969"/>
                  <a:pt x="150237" y="100845"/>
                </a:cubicBezTo>
                <a:cubicBezTo>
                  <a:pt x="149989" y="100317"/>
                  <a:pt x="149772" y="99728"/>
                  <a:pt x="149462" y="98921"/>
                </a:cubicBezTo>
                <a:cubicBezTo>
                  <a:pt x="149427" y="98806"/>
                  <a:pt x="149345" y="98759"/>
                  <a:pt x="149261" y="98759"/>
                </a:cubicBezTo>
                <a:close/>
                <a:moveTo>
                  <a:pt x="29678" y="98944"/>
                </a:moveTo>
                <a:cubicBezTo>
                  <a:pt x="29660" y="98944"/>
                  <a:pt x="29643" y="98947"/>
                  <a:pt x="29626" y="98952"/>
                </a:cubicBezTo>
                <a:cubicBezTo>
                  <a:pt x="29502" y="98984"/>
                  <a:pt x="29440" y="99108"/>
                  <a:pt x="29471" y="99232"/>
                </a:cubicBezTo>
                <a:cubicBezTo>
                  <a:pt x="29564" y="99480"/>
                  <a:pt x="29688" y="99728"/>
                  <a:pt x="29812" y="100007"/>
                </a:cubicBezTo>
                <a:cubicBezTo>
                  <a:pt x="29999" y="100348"/>
                  <a:pt x="30154" y="100721"/>
                  <a:pt x="30247" y="101124"/>
                </a:cubicBezTo>
                <a:cubicBezTo>
                  <a:pt x="30278" y="101217"/>
                  <a:pt x="30371" y="101279"/>
                  <a:pt x="30464" y="101279"/>
                </a:cubicBezTo>
                <a:lnTo>
                  <a:pt x="30495" y="101279"/>
                </a:lnTo>
                <a:cubicBezTo>
                  <a:pt x="30619" y="101248"/>
                  <a:pt x="30681" y="101155"/>
                  <a:pt x="30681" y="101031"/>
                </a:cubicBezTo>
                <a:cubicBezTo>
                  <a:pt x="30557" y="100597"/>
                  <a:pt x="30402" y="100193"/>
                  <a:pt x="30185" y="99821"/>
                </a:cubicBezTo>
                <a:cubicBezTo>
                  <a:pt x="30061" y="99573"/>
                  <a:pt x="29968" y="99325"/>
                  <a:pt x="29875" y="99077"/>
                </a:cubicBezTo>
                <a:cubicBezTo>
                  <a:pt x="29849" y="99000"/>
                  <a:pt x="29760" y="98944"/>
                  <a:pt x="29678" y="98944"/>
                </a:cubicBezTo>
                <a:close/>
                <a:moveTo>
                  <a:pt x="3505" y="99720"/>
                </a:moveTo>
                <a:cubicBezTo>
                  <a:pt x="3412" y="99720"/>
                  <a:pt x="3340" y="99776"/>
                  <a:pt x="3289" y="99852"/>
                </a:cubicBezTo>
                <a:cubicBezTo>
                  <a:pt x="3258" y="99976"/>
                  <a:pt x="3320" y="100069"/>
                  <a:pt x="3444" y="100100"/>
                </a:cubicBezTo>
                <a:cubicBezTo>
                  <a:pt x="3599" y="100162"/>
                  <a:pt x="3755" y="100255"/>
                  <a:pt x="3879" y="100317"/>
                </a:cubicBezTo>
                <a:cubicBezTo>
                  <a:pt x="4282" y="100597"/>
                  <a:pt x="4654" y="100938"/>
                  <a:pt x="4964" y="101310"/>
                </a:cubicBezTo>
                <a:cubicBezTo>
                  <a:pt x="4995" y="101372"/>
                  <a:pt x="5057" y="101403"/>
                  <a:pt x="5119" y="101403"/>
                </a:cubicBezTo>
                <a:cubicBezTo>
                  <a:pt x="5182" y="101403"/>
                  <a:pt x="5213" y="101372"/>
                  <a:pt x="5244" y="101341"/>
                </a:cubicBezTo>
                <a:cubicBezTo>
                  <a:pt x="5337" y="101279"/>
                  <a:pt x="5337" y="101124"/>
                  <a:pt x="5275" y="101062"/>
                </a:cubicBezTo>
                <a:cubicBezTo>
                  <a:pt x="4933" y="100628"/>
                  <a:pt x="4530" y="100255"/>
                  <a:pt x="4096" y="99976"/>
                </a:cubicBezTo>
                <a:cubicBezTo>
                  <a:pt x="3941" y="99852"/>
                  <a:pt x="3755" y="99790"/>
                  <a:pt x="3568" y="99728"/>
                </a:cubicBezTo>
                <a:cubicBezTo>
                  <a:pt x="3546" y="99723"/>
                  <a:pt x="3525" y="99720"/>
                  <a:pt x="3505" y="99720"/>
                </a:cubicBezTo>
                <a:close/>
                <a:moveTo>
                  <a:pt x="91085" y="99323"/>
                </a:moveTo>
                <a:cubicBezTo>
                  <a:pt x="91043" y="99323"/>
                  <a:pt x="90999" y="99334"/>
                  <a:pt x="90956" y="99356"/>
                </a:cubicBezTo>
                <a:cubicBezTo>
                  <a:pt x="90862" y="99418"/>
                  <a:pt x="90831" y="99542"/>
                  <a:pt x="90893" y="99635"/>
                </a:cubicBezTo>
                <a:cubicBezTo>
                  <a:pt x="91142" y="100100"/>
                  <a:pt x="91297" y="100597"/>
                  <a:pt x="91297" y="101124"/>
                </a:cubicBezTo>
                <a:lnTo>
                  <a:pt x="91483" y="101124"/>
                </a:lnTo>
                <a:lnTo>
                  <a:pt x="91297" y="101155"/>
                </a:lnTo>
                <a:cubicBezTo>
                  <a:pt x="91297" y="101279"/>
                  <a:pt x="91266" y="101403"/>
                  <a:pt x="91266" y="101527"/>
                </a:cubicBezTo>
                <a:cubicBezTo>
                  <a:pt x="91235" y="101620"/>
                  <a:pt x="91328" y="101744"/>
                  <a:pt x="91452" y="101744"/>
                </a:cubicBezTo>
                <a:lnTo>
                  <a:pt x="91483" y="101744"/>
                </a:lnTo>
                <a:cubicBezTo>
                  <a:pt x="91576" y="101744"/>
                  <a:pt x="91669" y="101651"/>
                  <a:pt x="91669" y="101558"/>
                </a:cubicBezTo>
                <a:cubicBezTo>
                  <a:pt x="91669" y="101434"/>
                  <a:pt x="91700" y="101279"/>
                  <a:pt x="91700" y="101186"/>
                </a:cubicBezTo>
                <a:lnTo>
                  <a:pt x="91700" y="101124"/>
                </a:lnTo>
                <a:cubicBezTo>
                  <a:pt x="91700" y="100535"/>
                  <a:pt x="91545" y="99945"/>
                  <a:pt x="91266" y="99418"/>
                </a:cubicBezTo>
                <a:cubicBezTo>
                  <a:pt x="91226" y="99358"/>
                  <a:pt x="91160" y="99323"/>
                  <a:pt x="91085" y="99323"/>
                </a:cubicBezTo>
                <a:close/>
                <a:moveTo>
                  <a:pt x="146387" y="99765"/>
                </a:moveTo>
                <a:cubicBezTo>
                  <a:pt x="146339" y="99765"/>
                  <a:pt x="146287" y="99782"/>
                  <a:pt x="146236" y="99821"/>
                </a:cubicBezTo>
                <a:cubicBezTo>
                  <a:pt x="146142" y="99883"/>
                  <a:pt x="146142" y="100007"/>
                  <a:pt x="146205" y="100100"/>
                </a:cubicBezTo>
                <a:cubicBezTo>
                  <a:pt x="146577" y="100659"/>
                  <a:pt x="146949" y="101248"/>
                  <a:pt x="147321" y="101837"/>
                </a:cubicBezTo>
                <a:cubicBezTo>
                  <a:pt x="147352" y="101900"/>
                  <a:pt x="147414" y="101931"/>
                  <a:pt x="147476" y="101931"/>
                </a:cubicBezTo>
                <a:cubicBezTo>
                  <a:pt x="147538" y="101931"/>
                  <a:pt x="147569" y="101931"/>
                  <a:pt x="147600" y="101900"/>
                </a:cubicBezTo>
                <a:cubicBezTo>
                  <a:pt x="147694" y="101837"/>
                  <a:pt x="147725" y="101744"/>
                  <a:pt x="147663" y="101651"/>
                </a:cubicBezTo>
                <a:lnTo>
                  <a:pt x="147663" y="101620"/>
                </a:lnTo>
                <a:cubicBezTo>
                  <a:pt x="147321" y="101031"/>
                  <a:pt x="146918" y="100410"/>
                  <a:pt x="146546" y="99852"/>
                </a:cubicBezTo>
                <a:cubicBezTo>
                  <a:pt x="146510" y="99798"/>
                  <a:pt x="146453" y="99765"/>
                  <a:pt x="146387" y="99765"/>
                </a:cubicBezTo>
                <a:close/>
                <a:moveTo>
                  <a:pt x="27750" y="100891"/>
                </a:moveTo>
                <a:cubicBezTo>
                  <a:pt x="27695" y="100891"/>
                  <a:pt x="27641" y="100907"/>
                  <a:pt x="27610" y="100938"/>
                </a:cubicBezTo>
                <a:cubicBezTo>
                  <a:pt x="27517" y="101031"/>
                  <a:pt x="27517" y="101155"/>
                  <a:pt x="27579" y="101248"/>
                </a:cubicBezTo>
                <a:cubicBezTo>
                  <a:pt x="27765" y="101465"/>
                  <a:pt x="27982" y="101682"/>
                  <a:pt x="28199" y="101900"/>
                </a:cubicBezTo>
                <a:cubicBezTo>
                  <a:pt x="28510" y="102210"/>
                  <a:pt x="28882" y="102427"/>
                  <a:pt x="29316" y="102551"/>
                </a:cubicBezTo>
                <a:lnTo>
                  <a:pt x="29378" y="102551"/>
                </a:lnTo>
                <a:cubicBezTo>
                  <a:pt x="29471" y="102551"/>
                  <a:pt x="29533" y="102489"/>
                  <a:pt x="29564" y="102396"/>
                </a:cubicBezTo>
                <a:cubicBezTo>
                  <a:pt x="29595" y="102272"/>
                  <a:pt x="29533" y="102148"/>
                  <a:pt x="29409" y="102117"/>
                </a:cubicBezTo>
                <a:cubicBezTo>
                  <a:pt x="29068" y="102024"/>
                  <a:pt x="28758" y="101837"/>
                  <a:pt x="28479" y="101558"/>
                </a:cubicBezTo>
                <a:cubicBezTo>
                  <a:pt x="28261" y="101372"/>
                  <a:pt x="28075" y="101155"/>
                  <a:pt x="27889" y="100938"/>
                </a:cubicBezTo>
                <a:cubicBezTo>
                  <a:pt x="27858" y="100907"/>
                  <a:pt x="27804" y="100891"/>
                  <a:pt x="27750" y="100891"/>
                </a:cubicBezTo>
                <a:close/>
                <a:moveTo>
                  <a:pt x="83355" y="100943"/>
                </a:moveTo>
                <a:cubicBezTo>
                  <a:pt x="83237" y="100943"/>
                  <a:pt x="83121" y="101031"/>
                  <a:pt x="83138" y="101186"/>
                </a:cubicBezTo>
                <a:cubicBezTo>
                  <a:pt x="83169" y="101341"/>
                  <a:pt x="83200" y="101465"/>
                  <a:pt x="83200" y="101589"/>
                </a:cubicBezTo>
                <a:cubicBezTo>
                  <a:pt x="83231" y="101868"/>
                  <a:pt x="83231" y="102117"/>
                  <a:pt x="83231" y="102396"/>
                </a:cubicBezTo>
                <a:lnTo>
                  <a:pt x="83231" y="103202"/>
                </a:lnTo>
                <a:cubicBezTo>
                  <a:pt x="83231" y="103327"/>
                  <a:pt x="83324" y="103420"/>
                  <a:pt x="83448" y="103420"/>
                </a:cubicBezTo>
                <a:cubicBezTo>
                  <a:pt x="83541" y="103420"/>
                  <a:pt x="83634" y="103358"/>
                  <a:pt x="83634" y="103233"/>
                </a:cubicBezTo>
                <a:lnTo>
                  <a:pt x="83634" y="102396"/>
                </a:lnTo>
                <a:cubicBezTo>
                  <a:pt x="83634" y="102117"/>
                  <a:pt x="83634" y="101806"/>
                  <a:pt x="83603" y="101558"/>
                </a:cubicBezTo>
                <a:cubicBezTo>
                  <a:pt x="83603" y="101403"/>
                  <a:pt x="83572" y="101279"/>
                  <a:pt x="83572" y="101124"/>
                </a:cubicBezTo>
                <a:cubicBezTo>
                  <a:pt x="83545" y="101000"/>
                  <a:pt x="83450" y="100943"/>
                  <a:pt x="83355" y="100943"/>
                </a:cubicBezTo>
                <a:close/>
                <a:moveTo>
                  <a:pt x="150909" y="102589"/>
                </a:moveTo>
                <a:cubicBezTo>
                  <a:pt x="150772" y="102589"/>
                  <a:pt x="150620" y="102727"/>
                  <a:pt x="150703" y="102892"/>
                </a:cubicBezTo>
                <a:cubicBezTo>
                  <a:pt x="150796" y="103078"/>
                  <a:pt x="150858" y="103233"/>
                  <a:pt x="150951" y="103358"/>
                </a:cubicBezTo>
                <a:cubicBezTo>
                  <a:pt x="151199" y="103823"/>
                  <a:pt x="151447" y="104288"/>
                  <a:pt x="151726" y="104722"/>
                </a:cubicBezTo>
                <a:cubicBezTo>
                  <a:pt x="151757" y="104785"/>
                  <a:pt x="151819" y="104847"/>
                  <a:pt x="151881" y="104847"/>
                </a:cubicBezTo>
                <a:cubicBezTo>
                  <a:pt x="151943" y="104847"/>
                  <a:pt x="151974" y="104816"/>
                  <a:pt x="152005" y="104785"/>
                </a:cubicBezTo>
                <a:cubicBezTo>
                  <a:pt x="152099" y="104753"/>
                  <a:pt x="152130" y="104629"/>
                  <a:pt x="152099" y="104536"/>
                </a:cubicBezTo>
                <a:lnTo>
                  <a:pt x="152099" y="104505"/>
                </a:lnTo>
                <a:cubicBezTo>
                  <a:pt x="151819" y="104071"/>
                  <a:pt x="151571" y="103606"/>
                  <a:pt x="151323" y="103171"/>
                </a:cubicBezTo>
                <a:cubicBezTo>
                  <a:pt x="151261" y="103016"/>
                  <a:pt x="151168" y="102861"/>
                  <a:pt x="151075" y="102706"/>
                </a:cubicBezTo>
                <a:cubicBezTo>
                  <a:pt x="151044" y="102623"/>
                  <a:pt x="150978" y="102589"/>
                  <a:pt x="150909" y="102589"/>
                </a:cubicBezTo>
                <a:close/>
                <a:moveTo>
                  <a:pt x="6305" y="102682"/>
                </a:moveTo>
                <a:cubicBezTo>
                  <a:pt x="6167" y="102682"/>
                  <a:pt x="6029" y="102820"/>
                  <a:pt x="6112" y="102985"/>
                </a:cubicBezTo>
                <a:cubicBezTo>
                  <a:pt x="6298" y="103327"/>
                  <a:pt x="6422" y="103699"/>
                  <a:pt x="6453" y="104102"/>
                </a:cubicBezTo>
                <a:cubicBezTo>
                  <a:pt x="6453" y="104288"/>
                  <a:pt x="6360" y="104505"/>
                  <a:pt x="6174" y="104598"/>
                </a:cubicBezTo>
                <a:cubicBezTo>
                  <a:pt x="6081" y="104660"/>
                  <a:pt x="6050" y="104785"/>
                  <a:pt x="6112" y="104878"/>
                </a:cubicBezTo>
                <a:cubicBezTo>
                  <a:pt x="6143" y="104971"/>
                  <a:pt x="6205" y="105002"/>
                  <a:pt x="6298" y="105002"/>
                </a:cubicBezTo>
                <a:cubicBezTo>
                  <a:pt x="6329" y="105002"/>
                  <a:pt x="6360" y="104971"/>
                  <a:pt x="6391" y="104971"/>
                </a:cubicBezTo>
                <a:cubicBezTo>
                  <a:pt x="6702" y="104785"/>
                  <a:pt x="6888" y="104443"/>
                  <a:pt x="6857" y="104102"/>
                </a:cubicBezTo>
                <a:cubicBezTo>
                  <a:pt x="6826" y="103637"/>
                  <a:pt x="6702" y="103202"/>
                  <a:pt x="6484" y="102799"/>
                </a:cubicBezTo>
                <a:cubicBezTo>
                  <a:pt x="6443" y="102716"/>
                  <a:pt x="6374" y="102682"/>
                  <a:pt x="6305" y="102682"/>
                </a:cubicBezTo>
                <a:close/>
                <a:moveTo>
                  <a:pt x="90766" y="103294"/>
                </a:moveTo>
                <a:cubicBezTo>
                  <a:pt x="90693" y="103294"/>
                  <a:pt x="90634" y="103328"/>
                  <a:pt x="90614" y="103389"/>
                </a:cubicBezTo>
                <a:cubicBezTo>
                  <a:pt x="90552" y="103482"/>
                  <a:pt x="90490" y="103575"/>
                  <a:pt x="90428" y="103668"/>
                </a:cubicBezTo>
                <a:cubicBezTo>
                  <a:pt x="90149" y="104164"/>
                  <a:pt x="89777" y="104598"/>
                  <a:pt x="89404" y="105033"/>
                </a:cubicBezTo>
                <a:cubicBezTo>
                  <a:pt x="89311" y="105126"/>
                  <a:pt x="89311" y="105250"/>
                  <a:pt x="89404" y="105312"/>
                </a:cubicBezTo>
                <a:cubicBezTo>
                  <a:pt x="89435" y="105374"/>
                  <a:pt x="89498" y="105374"/>
                  <a:pt x="89529" y="105374"/>
                </a:cubicBezTo>
                <a:cubicBezTo>
                  <a:pt x="89591" y="105374"/>
                  <a:pt x="89653" y="105343"/>
                  <a:pt x="89684" y="105312"/>
                </a:cubicBezTo>
                <a:cubicBezTo>
                  <a:pt x="89932" y="105064"/>
                  <a:pt x="90180" y="104785"/>
                  <a:pt x="90366" y="104474"/>
                </a:cubicBezTo>
                <a:cubicBezTo>
                  <a:pt x="90428" y="104412"/>
                  <a:pt x="90490" y="104319"/>
                  <a:pt x="90552" y="104257"/>
                </a:cubicBezTo>
                <a:cubicBezTo>
                  <a:pt x="90614" y="104164"/>
                  <a:pt x="90707" y="104009"/>
                  <a:pt x="90769" y="103885"/>
                </a:cubicBezTo>
                <a:cubicBezTo>
                  <a:pt x="90862" y="103761"/>
                  <a:pt x="90893" y="103699"/>
                  <a:pt x="90956" y="103606"/>
                </a:cubicBezTo>
                <a:cubicBezTo>
                  <a:pt x="91018" y="103513"/>
                  <a:pt x="90987" y="103389"/>
                  <a:pt x="90893" y="103327"/>
                </a:cubicBezTo>
                <a:cubicBezTo>
                  <a:pt x="90850" y="103305"/>
                  <a:pt x="90806" y="103294"/>
                  <a:pt x="90766" y="103294"/>
                </a:cubicBezTo>
                <a:close/>
                <a:moveTo>
                  <a:pt x="2698" y="105025"/>
                </a:moveTo>
                <a:cubicBezTo>
                  <a:pt x="2598" y="105025"/>
                  <a:pt x="2508" y="105085"/>
                  <a:pt x="2483" y="105188"/>
                </a:cubicBezTo>
                <a:cubicBezTo>
                  <a:pt x="2452" y="105281"/>
                  <a:pt x="2514" y="105405"/>
                  <a:pt x="2638" y="105436"/>
                </a:cubicBezTo>
                <a:cubicBezTo>
                  <a:pt x="3072" y="105560"/>
                  <a:pt x="3537" y="105622"/>
                  <a:pt x="4003" y="105622"/>
                </a:cubicBezTo>
                <a:cubicBezTo>
                  <a:pt x="4251" y="105591"/>
                  <a:pt x="4530" y="105591"/>
                  <a:pt x="4809" y="105560"/>
                </a:cubicBezTo>
                <a:cubicBezTo>
                  <a:pt x="5071" y="105531"/>
                  <a:pt x="5033" y="105120"/>
                  <a:pt x="4771" y="105120"/>
                </a:cubicBezTo>
                <a:cubicBezTo>
                  <a:pt x="4754" y="105120"/>
                  <a:pt x="4736" y="105122"/>
                  <a:pt x="4716" y="105126"/>
                </a:cubicBezTo>
                <a:lnTo>
                  <a:pt x="4747" y="105126"/>
                </a:lnTo>
                <a:cubicBezTo>
                  <a:pt x="4499" y="105157"/>
                  <a:pt x="4251" y="105188"/>
                  <a:pt x="4003" y="105188"/>
                </a:cubicBezTo>
                <a:cubicBezTo>
                  <a:pt x="3599" y="105188"/>
                  <a:pt x="3165" y="105126"/>
                  <a:pt x="2762" y="105033"/>
                </a:cubicBezTo>
                <a:cubicBezTo>
                  <a:pt x="2741" y="105027"/>
                  <a:pt x="2719" y="105025"/>
                  <a:pt x="2698" y="105025"/>
                </a:cubicBezTo>
                <a:close/>
                <a:moveTo>
                  <a:pt x="148481" y="103346"/>
                </a:moveTo>
                <a:cubicBezTo>
                  <a:pt x="148455" y="103346"/>
                  <a:pt x="148430" y="103350"/>
                  <a:pt x="148407" y="103358"/>
                </a:cubicBezTo>
                <a:cubicBezTo>
                  <a:pt x="148283" y="103420"/>
                  <a:pt x="148252" y="103544"/>
                  <a:pt x="148314" y="103637"/>
                </a:cubicBezTo>
                <a:cubicBezTo>
                  <a:pt x="148469" y="103978"/>
                  <a:pt x="148624" y="104288"/>
                  <a:pt x="148810" y="104629"/>
                </a:cubicBezTo>
                <a:cubicBezTo>
                  <a:pt x="148934" y="104909"/>
                  <a:pt x="149058" y="105219"/>
                  <a:pt x="149183" y="105498"/>
                </a:cubicBezTo>
                <a:cubicBezTo>
                  <a:pt x="149214" y="105591"/>
                  <a:pt x="149307" y="105622"/>
                  <a:pt x="149369" y="105622"/>
                </a:cubicBezTo>
                <a:lnTo>
                  <a:pt x="149462" y="105622"/>
                </a:lnTo>
                <a:cubicBezTo>
                  <a:pt x="149555" y="105560"/>
                  <a:pt x="149617" y="105467"/>
                  <a:pt x="149586" y="105374"/>
                </a:cubicBezTo>
                <a:lnTo>
                  <a:pt x="149586" y="105343"/>
                </a:lnTo>
                <a:cubicBezTo>
                  <a:pt x="149493" y="105095"/>
                  <a:pt x="149369" y="104878"/>
                  <a:pt x="149276" y="104629"/>
                </a:cubicBezTo>
                <a:lnTo>
                  <a:pt x="149058" y="104226"/>
                </a:lnTo>
                <a:cubicBezTo>
                  <a:pt x="148934" y="103978"/>
                  <a:pt x="148810" y="103699"/>
                  <a:pt x="148686" y="103451"/>
                </a:cubicBezTo>
                <a:cubicBezTo>
                  <a:pt x="148640" y="103381"/>
                  <a:pt x="148558" y="103346"/>
                  <a:pt x="148481" y="103346"/>
                </a:cubicBezTo>
                <a:close/>
                <a:moveTo>
                  <a:pt x="39522" y="105002"/>
                </a:moveTo>
                <a:cubicBezTo>
                  <a:pt x="39398" y="105002"/>
                  <a:pt x="39305" y="105064"/>
                  <a:pt x="39274" y="105188"/>
                </a:cubicBezTo>
                <a:cubicBezTo>
                  <a:pt x="39274" y="105312"/>
                  <a:pt x="39367" y="105405"/>
                  <a:pt x="39460" y="105405"/>
                </a:cubicBezTo>
                <a:cubicBezTo>
                  <a:pt x="40112" y="105529"/>
                  <a:pt x="40763" y="105777"/>
                  <a:pt x="41321" y="106118"/>
                </a:cubicBezTo>
                <a:cubicBezTo>
                  <a:pt x="41352" y="106149"/>
                  <a:pt x="41383" y="106149"/>
                  <a:pt x="41414" y="106149"/>
                </a:cubicBezTo>
                <a:cubicBezTo>
                  <a:pt x="41476" y="106149"/>
                  <a:pt x="41570" y="106118"/>
                  <a:pt x="41601" y="106056"/>
                </a:cubicBezTo>
                <a:cubicBezTo>
                  <a:pt x="41663" y="105963"/>
                  <a:pt x="41632" y="105839"/>
                  <a:pt x="41539" y="105777"/>
                </a:cubicBezTo>
                <a:cubicBezTo>
                  <a:pt x="40918" y="105374"/>
                  <a:pt x="40236" y="105126"/>
                  <a:pt x="39522" y="105002"/>
                </a:cubicBezTo>
                <a:close/>
                <a:moveTo>
                  <a:pt x="83448" y="105100"/>
                </a:moveTo>
                <a:cubicBezTo>
                  <a:pt x="83331" y="105100"/>
                  <a:pt x="83214" y="105188"/>
                  <a:pt x="83231" y="105343"/>
                </a:cubicBezTo>
                <a:cubicBezTo>
                  <a:pt x="83293" y="105994"/>
                  <a:pt x="83541" y="106646"/>
                  <a:pt x="83945" y="107173"/>
                </a:cubicBezTo>
                <a:cubicBezTo>
                  <a:pt x="83976" y="107235"/>
                  <a:pt x="84038" y="107297"/>
                  <a:pt x="84100" y="107359"/>
                </a:cubicBezTo>
                <a:cubicBezTo>
                  <a:pt x="84131" y="107390"/>
                  <a:pt x="84193" y="107421"/>
                  <a:pt x="84224" y="107421"/>
                </a:cubicBezTo>
                <a:cubicBezTo>
                  <a:pt x="84410" y="107421"/>
                  <a:pt x="84503" y="107204"/>
                  <a:pt x="84379" y="107080"/>
                </a:cubicBezTo>
                <a:lnTo>
                  <a:pt x="84255" y="106925"/>
                </a:lnTo>
                <a:cubicBezTo>
                  <a:pt x="83914" y="106429"/>
                  <a:pt x="83697" y="105870"/>
                  <a:pt x="83666" y="105281"/>
                </a:cubicBezTo>
                <a:cubicBezTo>
                  <a:pt x="83638" y="105157"/>
                  <a:pt x="83543" y="105100"/>
                  <a:pt x="83448" y="105100"/>
                </a:cubicBezTo>
                <a:close/>
                <a:moveTo>
                  <a:pt x="87969" y="106334"/>
                </a:moveTo>
                <a:cubicBezTo>
                  <a:pt x="87927" y="106334"/>
                  <a:pt x="87886" y="106345"/>
                  <a:pt x="87853" y="106367"/>
                </a:cubicBezTo>
                <a:cubicBezTo>
                  <a:pt x="87357" y="106708"/>
                  <a:pt x="86799" y="107018"/>
                  <a:pt x="86240" y="107235"/>
                </a:cubicBezTo>
                <a:cubicBezTo>
                  <a:pt x="86178" y="107266"/>
                  <a:pt x="86116" y="107297"/>
                  <a:pt x="86085" y="107328"/>
                </a:cubicBezTo>
                <a:cubicBezTo>
                  <a:pt x="85899" y="107421"/>
                  <a:pt x="85930" y="107701"/>
                  <a:pt x="86147" y="107701"/>
                </a:cubicBezTo>
                <a:lnTo>
                  <a:pt x="86209" y="107701"/>
                </a:lnTo>
                <a:lnTo>
                  <a:pt x="86395" y="107638"/>
                </a:lnTo>
                <a:cubicBezTo>
                  <a:pt x="86985" y="107390"/>
                  <a:pt x="87574" y="107080"/>
                  <a:pt x="88102" y="106708"/>
                </a:cubicBezTo>
                <a:cubicBezTo>
                  <a:pt x="88195" y="106646"/>
                  <a:pt x="88226" y="106522"/>
                  <a:pt x="88164" y="106429"/>
                </a:cubicBezTo>
                <a:cubicBezTo>
                  <a:pt x="88124" y="106369"/>
                  <a:pt x="88045" y="106334"/>
                  <a:pt x="87969" y="106334"/>
                </a:cubicBezTo>
                <a:close/>
                <a:moveTo>
                  <a:pt x="153074" y="106148"/>
                </a:moveTo>
                <a:cubicBezTo>
                  <a:pt x="153037" y="106148"/>
                  <a:pt x="153000" y="106159"/>
                  <a:pt x="152967" y="106180"/>
                </a:cubicBezTo>
                <a:cubicBezTo>
                  <a:pt x="152874" y="106243"/>
                  <a:pt x="152843" y="106398"/>
                  <a:pt x="152905" y="106491"/>
                </a:cubicBezTo>
                <a:cubicBezTo>
                  <a:pt x="153277" y="107018"/>
                  <a:pt x="153681" y="107545"/>
                  <a:pt x="154146" y="108166"/>
                </a:cubicBezTo>
                <a:cubicBezTo>
                  <a:pt x="154177" y="108197"/>
                  <a:pt x="154239" y="108228"/>
                  <a:pt x="154301" y="108228"/>
                </a:cubicBezTo>
                <a:cubicBezTo>
                  <a:pt x="154313" y="108230"/>
                  <a:pt x="154325" y="108231"/>
                  <a:pt x="154337" y="108231"/>
                </a:cubicBezTo>
                <a:cubicBezTo>
                  <a:pt x="154502" y="108231"/>
                  <a:pt x="154603" y="108032"/>
                  <a:pt x="154487" y="107887"/>
                </a:cubicBezTo>
                <a:cubicBezTo>
                  <a:pt x="154022" y="107297"/>
                  <a:pt x="153619" y="106770"/>
                  <a:pt x="153246" y="106243"/>
                </a:cubicBezTo>
                <a:cubicBezTo>
                  <a:pt x="153206" y="106182"/>
                  <a:pt x="153140" y="106148"/>
                  <a:pt x="153074" y="106148"/>
                </a:cubicBezTo>
                <a:close/>
                <a:moveTo>
                  <a:pt x="42318" y="106382"/>
                </a:moveTo>
                <a:cubicBezTo>
                  <a:pt x="42268" y="106382"/>
                  <a:pt x="42221" y="106398"/>
                  <a:pt x="42190" y="106429"/>
                </a:cubicBezTo>
                <a:cubicBezTo>
                  <a:pt x="42097" y="106522"/>
                  <a:pt x="42097" y="106646"/>
                  <a:pt x="42190" y="106739"/>
                </a:cubicBezTo>
                <a:cubicBezTo>
                  <a:pt x="42655" y="107173"/>
                  <a:pt x="42997" y="107732"/>
                  <a:pt x="43090" y="108383"/>
                </a:cubicBezTo>
                <a:cubicBezTo>
                  <a:pt x="43121" y="108507"/>
                  <a:pt x="43183" y="108569"/>
                  <a:pt x="43307" y="108569"/>
                </a:cubicBezTo>
                <a:lnTo>
                  <a:pt x="43338" y="108569"/>
                </a:lnTo>
                <a:cubicBezTo>
                  <a:pt x="43431" y="108569"/>
                  <a:pt x="43524" y="108445"/>
                  <a:pt x="43524" y="108352"/>
                </a:cubicBezTo>
                <a:cubicBezTo>
                  <a:pt x="43400" y="107607"/>
                  <a:pt x="43028" y="106925"/>
                  <a:pt x="42469" y="106429"/>
                </a:cubicBezTo>
                <a:cubicBezTo>
                  <a:pt x="42423" y="106398"/>
                  <a:pt x="42368" y="106382"/>
                  <a:pt x="42318" y="106382"/>
                </a:cubicBezTo>
                <a:close/>
                <a:moveTo>
                  <a:pt x="38498" y="106429"/>
                </a:moveTo>
                <a:cubicBezTo>
                  <a:pt x="38374" y="106429"/>
                  <a:pt x="38281" y="106522"/>
                  <a:pt x="38281" y="106646"/>
                </a:cubicBezTo>
                <a:cubicBezTo>
                  <a:pt x="38281" y="107235"/>
                  <a:pt x="38374" y="107856"/>
                  <a:pt x="38592" y="108414"/>
                </a:cubicBezTo>
                <a:cubicBezTo>
                  <a:pt x="38654" y="108538"/>
                  <a:pt x="38685" y="108631"/>
                  <a:pt x="38747" y="108755"/>
                </a:cubicBezTo>
                <a:cubicBezTo>
                  <a:pt x="38778" y="108817"/>
                  <a:pt x="38840" y="108879"/>
                  <a:pt x="38933" y="108879"/>
                </a:cubicBezTo>
                <a:cubicBezTo>
                  <a:pt x="38964" y="108879"/>
                  <a:pt x="38995" y="108848"/>
                  <a:pt x="39026" y="108848"/>
                </a:cubicBezTo>
                <a:cubicBezTo>
                  <a:pt x="39119" y="108786"/>
                  <a:pt x="39181" y="108662"/>
                  <a:pt x="39119" y="108569"/>
                </a:cubicBezTo>
                <a:cubicBezTo>
                  <a:pt x="39088" y="108476"/>
                  <a:pt x="39026" y="108383"/>
                  <a:pt x="38995" y="108259"/>
                </a:cubicBezTo>
                <a:cubicBezTo>
                  <a:pt x="38809" y="107732"/>
                  <a:pt x="38685" y="107204"/>
                  <a:pt x="38685" y="106646"/>
                </a:cubicBezTo>
                <a:cubicBezTo>
                  <a:pt x="38685" y="106522"/>
                  <a:pt x="38592" y="106429"/>
                  <a:pt x="38498" y="106429"/>
                </a:cubicBezTo>
                <a:close/>
                <a:moveTo>
                  <a:pt x="150236" y="107127"/>
                </a:moveTo>
                <a:cubicBezTo>
                  <a:pt x="150093" y="107127"/>
                  <a:pt x="149940" y="107261"/>
                  <a:pt x="150020" y="107421"/>
                </a:cubicBezTo>
                <a:cubicBezTo>
                  <a:pt x="150268" y="108042"/>
                  <a:pt x="150516" y="108693"/>
                  <a:pt x="150765" y="109376"/>
                </a:cubicBezTo>
                <a:cubicBezTo>
                  <a:pt x="150790" y="109452"/>
                  <a:pt x="150858" y="109508"/>
                  <a:pt x="150915" y="109508"/>
                </a:cubicBezTo>
                <a:cubicBezTo>
                  <a:pt x="150928" y="109508"/>
                  <a:pt x="150940" y="109505"/>
                  <a:pt x="150951" y="109500"/>
                </a:cubicBezTo>
                <a:cubicBezTo>
                  <a:pt x="150966" y="109515"/>
                  <a:pt x="150982" y="109523"/>
                  <a:pt x="150997" y="109523"/>
                </a:cubicBezTo>
                <a:cubicBezTo>
                  <a:pt x="151013" y="109523"/>
                  <a:pt x="151028" y="109515"/>
                  <a:pt x="151044" y="109500"/>
                </a:cubicBezTo>
                <a:cubicBezTo>
                  <a:pt x="151137" y="109469"/>
                  <a:pt x="151199" y="109345"/>
                  <a:pt x="151137" y="109252"/>
                </a:cubicBezTo>
                <a:lnTo>
                  <a:pt x="151168" y="109221"/>
                </a:lnTo>
                <a:cubicBezTo>
                  <a:pt x="150889" y="108507"/>
                  <a:pt x="150641" y="107887"/>
                  <a:pt x="150423" y="107266"/>
                </a:cubicBezTo>
                <a:cubicBezTo>
                  <a:pt x="150390" y="107167"/>
                  <a:pt x="150315" y="107127"/>
                  <a:pt x="150236" y="107127"/>
                </a:cubicBezTo>
                <a:close/>
                <a:moveTo>
                  <a:pt x="40477" y="109779"/>
                </a:moveTo>
                <a:cubicBezTo>
                  <a:pt x="40408" y="109779"/>
                  <a:pt x="40339" y="109820"/>
                  <a:pt x="40298" y="109903"/>
                </a:cubicBezTo>
                <a:cubicBezTo>
                  <a:pt x="40236" y="109996"/>
                  <a:pt x="40298" y="110120"/>
                  <a:pt x="40391" y="110182"/>
                </a:cubicBezTo>
                <a:cubicBezTo>
                  <a:pt x="40794" y="110399"/>
                  <a:pt x="41259" y="110555"/>
                  <a:pt x="41725" y="110555"/>
                </a:cubicBezTo>
                <a:cubicBezTo>
                  <a:pt x="41880" y="110555"/>
                  <a:pt x="42004" y="110555"/>
                  <a:pt x="42159" y="110523"/>
                </a:cubicBezTo>
                <a:cubicBezTo>
                  <a:pt x="42314" y="110461"/>
                  <a:pt x="42438" y="110399"/>
                  <a:pt x="42562" y="110337"/>
                </a:cubicBezTo>
                <a:cubicBezTo>
                  <a:pt x="42655" y="110275"/>
                  <a:pt x="42686" y="110151"/>
                  <a:pt x="42655" y="110058"/>
                </a:cubicBezTo>
                <a:cubicBezTo>
                  <a:pt x="42614" y="109975"/>
                  <a:pt x="42545" y="109934"/>
                  <a:pt x="42467" y="109934"/>
                </a:cubicBezTo>
                <a:cubicBezTo>
                  <a:pt x="42428" y="109934"/>
                  <a:pt x="42386" y="109944"/>
                  <a:pt x="42345" y="109965"/>
                </a:cubicBezTo>
                <a:cubicBezTo>
                  <a:pt x="42252" y="110027"/>
                  <a:pt x="42159" y="110058"/>
                  <a:pt x="42066" y="110089"/>
                </a:cubicBezTo>
                <a:cubicBezTo>
                  <a:pt x="41934" y="110112"/>
                  <a:pt x="41802" y="110124"/>
                  <a:pt x="41672" y="110124"/>
                </a:cubicBezTo>
                <a:cubicBezTo>
                  <a:pt x="41281" y="110124"/>
                  <a:pt x="40903" y="110019"/>
                  <a:pt x="40577" y="109810"/>
                </a:cubicBezTo>
                <a:cubicBezTo>
                  <a:pt x="40546" y="109789"/>
                  <a:pt x="40511" y="109779"/>
                  <a:pt x="40477" y="109779"/>
                </a:cubicBezTo>
                <a:close/>
                <a:moveTo>
                  <a:pt x="155653" y="109456"/>
                </a:moveTo>
                <a:cubicBezTo>
                  <a:pt x="155498" y="109456"/>
                  <a:pt x="155332" y="109662"/>
                  <a:pt x="155449" y="109779"/>
                </a:cubicBezTo>
                <a:lnTo>
                  <a:pt x="155511" y="109872"/>
                </a:lnTo>
                <a:cubicBezTo>
                  <a:pt x="155666" y="110027"/>
                  <a:pt x="155790" y="110182"/>
                  <a:pt x="155914" y="110368"/>
                </a:cubicBezTo>
                <a:cubicBezTo>
                  <a:pt x="156193" y="110710"/>
                  <a:pt x="156473" y="111051"/>
                  <a:pt x="156752" y="111392"/>
                </a:cubicBezTo>
                <a:cubicBezTo>
                  <a:pt x="156814" y="111454"/>
                  <a:pt x="156876" y="111454"/>
                  <a:pt x="156938" y="111454"/>
                </a:cubicBezTo>
                <a:cubicBezTo>
                  <a:pt x="156969" y="111454"/>
                  <a:pt x="157031" y="111454"/>
                  <a:pt x="157062" y="111423"/>
                </a:cubicBezTo>
                <a:cubicBezTo>
                  <a:pt x="157155" y="111361"/>
                  <a:pt x="157155" y="111237"/>
                  <a:pt x="157093" y="111144"/>
                </a:cubicBezTo>
                <a:lnTo>
                  <a:pt x="157093" y="111113"/>
                </a:lnTo>
                <a:cubicBezTo>
                  <a:pt x="156659" y="110586"/>
                  <a:pt x="156224" y="110058"/>
                  <a:pt x="155790" y="109531"/>
                </a:cubicBezTo>
                <a:cubicBezTo>
                  <a:pt x="155752" y="109478"/>
                  <a:pt x="155703" y="109456"/>
                  <a:pt x="155653" y="109456"/>
                </a:cubicBezTo>
                <a:close/>
                <a:moveTo>
                  <a:pt x="151687" y="111084"/>
                </a:moveTo>
                <a:cubicBezTo>
                  <a:pt x="151569" y="111084"/>
                  <a:pt x="151447" y="111187"/>
                  <a:pt x="151447" y="111330"/>
                </a:cubicBezTo>
                <a:cubicBezTo>
                  <a:pt x="151695" y="111981"/>
                  <a:pt x="151912" y="112633"/>
                  <a:pt x="152130" y="113284"/>
                </a:cubicBezTo>
                <a:cubicBezTo>
                  <a:pt x="152130" y="113377"/>
                  <a:pt x="152223" y="113440"/>
                  <a:pt x="152316" y="113440"/>
                </a:cubicBezTo>
                <a:lnTo>
                  <a:pt x="152378" y="113440"/>
                </a:lnTo>
                <a:cubicBezTo>
                  <a:pt x="152471" y="113408"/>
                  <a:pt x="152533" y="113284"/>
                  <a:pt x="152502" y="113191"/>
                </a:cubicBezTo>
                <a:lnTo>
                  <a:pt x="152502" y="113160"/>
                </a:lnTo>
                <a:cubicBezTo>
                  <a:pt x="152285" y="112509"/>
                  <a:pt x="152068" y="111857"/>
                  <a:pt x="151850" y="111175"/>
                </a:cubicBezTo>
                <a:cubicBezTo>
                  <a:pt x="151808" y="111112"/>
                  <a:pt x="151748" y="111084"/>
                  <a:pt x="151687" y="111084"/>
                </a:cubicBezTo>
                <a:close/>
                <a:moveTo>
                  <a:pt x="158284" y="112636"/>
                </a:moveTo>
                <a:cubicBezTo>
                  <a:pt x="158238" y="112636"/>
                  <a:pt x="158190" y="112653"/>
                  <a:pt x="158148" y="112695"/>
                </a:cubicBezTo>
                <a:cubicBezTo>
                  <a:pt x="158055" y="112757"/>
                  <a:pt x="158055" y="112881"/>
                  <a:pt x="158117" y="112974"/>
                </a:cubicBezTo>
                <a:cubicBezTo>
                  <a:pt x="158551" y="113502"/>
                  <a:pt x="158985" y="114060"/>
                  <a:pt x="159420" y="114587"/>
                </a:cubicBezTo>
                <a:cubicBezTo>
                  <a:pt x="159451" y="114649"/>
                  <a:pt x="159513" y="114680"/>
                  <a:pt x="159575" y="114680"/>
                </a:cubicBezTo>
                <a:cubicBezTo>
                  <a:pt x="159637" y="114680"/>
                  <a:pt x="159668" y="114649"/>
                  <a:pt x="159699" y="114618"/>
                </a:cubicBezTo>
                <a:cubicBezTo>
                  <a:pt x="159761" y="114556"/>
                  <a:pt x="159792" y="114463"/>
                  <a:pt x="159761" y="114401"/>
                </a:cubicBezTo>
                <a:lnTo>
                  <a:pt x="159761" y="114339"/>
                </a:lnTo>
                <a:cubicBezTo>
                  <a:pt x="159327" y="113781"/>
                  <a:pt x="158892" y="113253"/>
                  <a:pt x="158427" y="112695"/>
                </a:cubicBezTo>
                <a:cubicBezTo>
                  <a:pt x="158393" y="112661"/>
                  <a:pt x="158340" y="112636"/>
                  <a:pt x="158284" y="112636"/>
                </a:cubicBezTo>
                <a:close/>
                <a:moveTo>
                  <a:pt x="152935" y="114983"/>
                </a:moveTo>
                <a:cubicBezTo>
                  <a:pt x="152916" y="114983"/>
                  <a:pt x="152895" y="114985"/>
                  <a:pt x="152874" y="114991"/>
                </a:cubicBezTo>
                <a:cubicBezTo>
                  <a:pt x="152750" y="115053"/>
                  <a:pt x="152688" y="115146"/>
                  <a:pt x="152750" y="115270"/>
                </a:cubicBezTo>
                <a:lnTo>
                  <a:pt x="152874" y="115642"/>
                </a:lnTo>
                <a:cubicBezTo>
                  <a:pt x="153029" y="116169"/>
                  <a:pt x="153184" y="116697"/>
                  <a:pt x="153339" y="117224"/>
                </a:cubicBezTo>
                <a:cubicBezTo>
                  <a:pt x="153370" y="117317"/>
                  <a:pt x="153463" y="117379"/>
                  <a:pt x="153557" y="117379"/>
                </a:cubicBezTo>
                <a:lnTo>
                  <a:pt x="153619" y="117379"/>
                </a:lnTo>
                <a:cubicBezTo>
                  <a:pt x="153712" y="117348"/>
                  <a:pt x="153774" y="117255"/>
                  <a:pt x="153743" y="117162"/>
                </a:cubicBezTo>
                <a:lnTo>
                  <a:pt x="153743" y="117131"/>
                </a:lnTo>
                <a:cubicBezTo>
                  <a:pt x="153588" y="116604"/>
                  <a:pt x="153432" y="116076"/>
                  <a:pt x="153277" y="115549"/>
                </a:cubicBezTo>
                <a:lnTo>
                  <a:pt x="153122" y="115146"/>
                </a:lnTo>
                <a:cubicBezTo>
                  <a:pt x="153097" y="115043"/>
                  <a:pt x="153028" y="114983"/>
                  <a:pt x="152935" y="114983"/>
                </a:cubicBezTo>
                <a:close/>
                <a:moveTo>
                  <a:pt x="160829" y="115920"/>
                </a:moveTo>
                <a:cubicBezTo>
                  <a:pt x="160792" y="115920"/>
                  <a:pt x="160755" y="115930"/>
                  <a:pt x="160722" y="115952"/>
                </a:cubicBezTo>
                <a:cubicBezTo>
                  <a:pt x="160629" y="116014"/>
                  <a:pt x="160598" y="116138"/>
                  <a:pt x="160660" y="116231"/>
                </a:cubicBezTo>
                <a:cubicBezTo>
                  <a:pt x="161095" y="116852"/>
                  <a:pt x="161467" y="117410"/>
                  <a:pt x="161839" y="117969"/>
                </a:cubicBezTo>
                <a:cubicBezTo>
                  <a:pt x="161870" y="118031"/>
                  <a:pt x="161932" y="118062"/>
                  <a:pt x="162025" y="118062"/>
                </a:cubicBezTo>
                <a:cubicBezTo>
                  <a:pt x="162180" y="118062"/>
                  <a:pt x="162274" y="117876"/>
                  <a:pt x="162180" y="117751"/>
                </a:cubicBezTo>
                <a:cubicBezTo>
                  <a:pt x="161808" y="117162"/>
                  <a:pt x="161436" y="116604"/>
                  <a:pt x="161002" y="116014"/>
                </a:cubicBezTo>
                <a:cubicBezTo>
                  <a:pt x="160962" y="115954"/>
                  <a:pt x="160896" y="115920"/>
                  <a:pt x="160829" y="115920"/>
                </a:cubicBezTo>
                <a:close/>
                <a:moveTo>
                  <a:pt x="112120" y="119318"/>
                </a:moveTo>
                <a:cubicBezTo>
                  <a:pt x="111932" y="119318"/>
                  <a:pt x="111743" y="119333"/>
                  <a:pt x="111554" y="119365"/>
                </a:cubicBezTo>
                <a:cubicBezTo>
                  <a:pt x="111285" y="119394"/>
                  <a:pt x="111332" y="119770"/>
                  <a:pt x="111558" y="119770"/>
                </a:cubicBezTo>
                <a:cubicBezTo>
                  <a:pt x="111567" y="119770"/>
                  <a:pt x="111576" y="119769"/>
                  <a:pt x="111585" y="119768"/>
                </a:cubicBezTo>
                <a:cubicBezTo>
                  <a:pt x="111729" y="119747"/>
                  <a:pt x="111875" y="119737"/>
                  <a:pt x="112020" y="119737"/>
                </a:cubicBezTo>
                <a:cubicBezTo>
                  <a:pt x="112534" y="119737"/>
                  <a:pt x="113049" y="119861"/>
                  <a:pt x="113508" y="120078"/>
                </a:cubicBezTo>
                <a:cubicBezTo>
                  <a:pt x="113529" y="120078"/>
                  <a:pt x="113549" y="120092"/>
                  <a:pt x="113570" y="120092"/>
                </a:cubicBezTo>
                <a:cubicBezTo>
                  <a:pt x="113580" y="120092"/>
                  <a:pt x="113591" y="120088"/>
                  <a:pt x="113601" y="120078"/>
                </a:cubicBezTo>
                <a:cubicBezTo>
                  <a:pt x="113663" y="120078"/>
                  <a:pt x="113756" y="120047"/>
                  <a:pt x="113787" y="119985"/>
                </a:cubicBezTo>
                <a:cubicBezTo>
                  <a:pt x="113849" y="119892"/>
                  <a:pt x="113787" y="119768"/>
                  <a:pt x="113694" y="119706"/>
                </a:cubicBezTo>
                <a:cubicBezTo>
                  <a:pt x="113208" y="119451"/>
                  <a:pt x="112670" y="119318"/>
                  <a:pt x="112120" y="119318"/>
                </a:cubicBezTo>
                <a:close/>
                <a:moveTo>
                  <a:pt x="109541" y="119853"/>
                </a:moveTo>
                <a:cubicBezTo>
                  <a:pt x="109519" y="119853"/>
                  <a:pt x="109497" y="119855"/>
                  <a:pt x="109475" y="119861"/>
                </a:cubicBezTo>
                <a:cubicBezTo>
                  <a:pt x="108824" y="120109"/>
                  <a:pt x="108172" y="120388"/>
                  <a:pt x="107552" y="120730"/>
                </a:cubicBezTo>
                <a:cubicBezTo>
                  <a:pt x="107459" y="120761"/>
                  <a:pt x="107397" y="120885"/>
                  <a:pt x="107459" y="121009"/>
                </a:cubicBezTo>
                <a:cubicBezTo>
                  <a:pt x="107490" y="121071"/>
                  <a:pt x="107552" y="121102"/>
                  <a:pt x="107645" y="121102"/>
                </a:cubicBezTo>
                <a:lnTo>
                  <a:pt x="107738" y="121102"/>
                </a:lnTo>
                <a:cubicBezTo>
                  <a:pt x="108358" y="120792"/>
                  <a:pt x="108979" y="120543"/>
                  <a:pt x="109630" y="120295"/>
                </a:cubicBezTo>
                <a:cubicBezTo>
                  <a:pt x="109754" y="120264"/>
                  <a:pt x="109816" y="120109"/>
                  <a:pt x="109785" y="120016"/>
                </a:cubicBezTo>
                <a:lnTo>
                  <a:pt x="109754" y="119985"/>
                </a:lnTo>
                <a:cubicBezTo>
                  <a:pt x="109729" y="119908"/>
                  <a:pt x="109640" y="119853"/>
                  <a:pt x="109541" y="119853"/>
                </a:cubicBezTo>
                <a:close/>
                <a:moveTo>
                  <a:pt x="154172" y="119030"/>
                </a:moveTo>
                <a:cubicBezTo>
                  <a:pt x="154068" y="119030"/>
                  <a:pt x="153960" y="119105"/>
                  <a:pt x="153960" y="119241"/>
                </a:cubicBezTo>
                <a:cubicBezTo>
                  <a:pt x="154146" y="119954"/>
                  <a:pt x="154332" y="120605"/>
                  <a:pt x="154456" y="121257"/>
                </a:cubicBezTo>
                <a:cubicBezTo>
                  <a:pt x="154487" y="121350"/>
                  <a:pt x="154580" y="121412"/>
                  <a:pt x="154673" y="121412"/>
                </a:cubicBezTo>
                <a:lnTo>
                  <a:pt x="154704" y="121412"/>
                </a:lnTo>
                <a:cubicBezTo>
                  <a:pt x="154797" y="121381"/>
                  <a:pt x="154859" y="121288"/>
                  <a:pt x="154859" y="121195"/>
                </a:cubicBezTo>
                <a:lnTo>
                  <a:pt x="154859" y="121164"/>
                </a:lnTo>
                <a:cubicBezTo>
                  <a:pt x="154704" y="120512"/>
                  <a:pt x="154549" y="119861"/>
                  <a:pt x="154332" y="119116"/>
                </a:cubicBezTo>
                <a:cubicBezTo>
                  <a:pt x="154297" y="119058"/>
                  <a:pt x="154235" y="119030"/>
                  <a:pt x="154172" y="119030"/>
                </a:cubicBezTo>
                <a:close/>
                <a:moveTo>
                  <a:pt x="163030" y="119446"/>
                </a:moveTo>
                <a:cubicBezTo>
                  <a:pt x="163004" y="119446"/>
                  <a:pt x="162979" y="119450"/>
                  <a:pt x="162956" y="119458"/>
                </a:cubicBezTo>
                <a:cubicBezTo>
                  <a:pt x="162832" y="119520"/>
                  <a:pt x="162801" y="119644"/>
                  <a:pt x="162863" y="119768"/>
                </a:cubicBezTo>
                <a:cubicBezTo>
                  <a:pt x="163173" y="120388"/>
                  <a:pt x="163452" y="121009"/>
                  <a:pt x="163701" y="121629"/>
                </a:cubicBezTo>
                <a:cubicBezTo>
                  <a:pt x="163763" y="121691"/>
                  <a:pt x="163825" y="121753"/>
                  <a:pt x="163918" y="121753"/>
                </a:cubicBezTo>
                <a:lnTo>
                  <a:pt x="163980" y="121753"/>
                </a:lnTo>
                <a:cubicBezTo>
                  <a:pt x="164073" y="121722"/>
                  <a:pt x="164135" y="121598"/>
                  <a:pt x="164104" y="121505"/>
                </a:cubicBezTo>
                <a:lnTo>
                  <a:pt x="164104" y="121474"/>
                </a:lnTo>
                <a:cubicBezTo>
                  <a:pt x="163856" y="120854"/>
                  <a:pt x="163545" y="120202"/>
                  <a:pt x="163235" y="119551"/>
                </a:cubicBezTo>
                <a:cubicBezTo>
                  <a:pt x="163189" y="119481"/>
                  <a:pt x="163107" y="119446"/>
                  <a:pt x="163030" y="119446"/>
                </a:cubicBezTo>
                <a:close/>
                <a:moveTo>
                  <a:pt x="114921" y="121233"/>
                </a:moveTo>
                <a:cubicBezTo>
                  <a:pt x="114894" y="121233"/>
                  <a:pt x="114867" y="121240"/>
                  <a:pt x="114842" y="121257"/>
                </a:cubicBezTo>
                <a:cubicBezTo>
                  <a:pt x="114718" y="121288"/>
                  <a:pt x="114687" y="121412"/>
                  <a:pt x="114718" y="121505"/>
                </a:cubicBezTo>
                <a:cubicBezTo>
                  <a:pt x="114749" y="121629"/>
                  <a:pt x="114780" y="121722"/>
                  <a:pt x="114842" y="121846"/>
                </a:cubicBezTo>
                <a:cubicBezTo>
                  <a:pt x="114997" y="122374"/>
                  <a:pt x="115121" y="122932"/>
                  <a:pt x="115214" y="123490"/>
                </a:cubicBezTo>
                <a:cubicBezTo>
                  <a:pt x="115245" y="123584"/>
                  <a:pt x="115307" y="123677"/>
                  <a:pt x="115431" y="123677"/>
                </a:cubicBezTo>
                <a:lnTo>
                  <a:pt x="115462" y="123677"/>
                </a:lnTo>
                <a:cubicBezTo>
                  <a:pt x="115555" y="123646"/>
                  <a:pt x="115648" y="123553"/>
                  <a:pt x="115617" y="123428"/>
                </a:cubicBezTo>
                <a:cubicBezTo>
                  <a:pt x="115555" y="122839"/>
                  <a:pt x="115400" y="122281"/>
                  <a:pt x="115214" y="121691"/>
                </a:cubicBezTo>
                <a:cubicBezTo>
                  <a:pt x="115183" y="121598"/>
                  <a:pt x="115152" y="121474"/>
                  <a:pt x="115090" y="121381"/>
                </a:cubicBezTo>
                <a:cubicBezTo>
                  <a:pt x="115067" y="121290"/>
                  <a:pt x="114995" y="121233"/>
                  <a:pt x="114921" y="121233"/>
                </a:cubicBezTo>
                <a:close/>
                <a:moveTo>
                  <a:pt x="105793" y="121666"/>
                </a:moveTo>
                <a:cubicBezTo>
                  <a:pt x="105760" y="121666"/>
                  <a:pt x="105725" y="121674"/>
                  <a:pt x="105691" y="121691"/>
                </a:cubicBezTo>
                <a:lnTo>
                  <a:pt x="105318" y="121908"/>
                </a:lnTo>
                <a:cubicBezTo>
                  <a:pt x="104884" y="122157"/>
                  <a:pt x="104512" y="122374"/>
                  <a:pt x="104171" y="122529"/>
                </a:cubicBezTo>
                <a:lnTo>
                  <a:pt x="103860" y="122715"/>
                </a:lnTo>
                <a:cubicBezTo>
                  <a:pt x="103736" y="122777"/>
                  <a:pt x="103581" y="122870"/>
                  <a:pt x="103457" y="122932"/>
                </a:cubicBezTo>
                <a:cubicBezTo>
                  <a:pt x="103147" y="123149"/>
                  <a:pt x="102837" y="123366"/>
                  <a:pt x="102589" y="123646"/>
                </a:cubicBezTo>
                <a:lnTo>
                  <a:pt x="102464" y="123801"/>
                </a:lnTo>
                <a:cubicBezTo>
                  <a:pt x="102371" y="123894"/>
                  <a:pt x="102402" y="124049"/>
                  <a:pt x="102495" y="124111"/>
                </a:cubicBezTo>
                <a:cubicBezTo>
                  <a:pt x="102526" y="124142"/>
                  <a:pt x="102557" y="124142"/>
                  <a:pt x="102620" y="124142"/>
                </a:cubicBezTo>
                <a:cubicBezTo>
                  <a:pt x="102682" y="124142"/>
                  <a:pt x="102744" y="124111"/>
                  <a:pt x="102775" y="124080"/>
                </a:cubicBezTo>
                <a:cubicBezTo>
                  <a:pt x="102837" y="124018"/>
                  <a:pt x="102868" y="123956"/>
                  <a:pt x="102899" y="123925"/>
                </a:cubicBezTo>
                <a:cubicBezTo>
                  <a:pt x="103085" y="123739"/>
                  <a:pt x="103271" y="123584"/>
                  <a:pt x="103457" y="123428"/>
                </a:cubicBezTo>
                <a:cubicBezTo>
                  <a:pt x="103581" y="123335"/>
                  <a:pt x="103736" y="123273"/>
                  <a:pt x="103860" y="123180"/>
                </a:cubicBezTo>
                <a:cubicBezTo>
                  <a:pt x="104047" y="123087"/>
                  <a:pt x="104202" y="122994"/>
                  <a:pt x="104388" y="122901"/>
                </a:cubicBezTo>
                <a:cubicBezTo>
                  <a:pt x="104698" y="122746"/>
                  <a:pt x="105101" y="122529"/>
                  <a:pt x="105505" y="122281"/>
                </a:cubicBezTo>
                <a:lnTo>
                  <a:pt x="105939" y="122063"/>
                </a:lnTo>
                <a:cubicBezTo>
                  <a:pt x="106032" y="122001"/>
                  <a:pt x="106032" y="121877"/>
                  <a:pt x="106001" y="121784"/>
                </a:cubicBezTo>
                <a:cubicBezTo>
                  <a:pt x="105956" y="121717"/>
                  <a:pt x="105879" y="121666"/>
                  <a:pt x="105793" y="121666"/>
                </a:cubicBezTo>
                <a:close/>
                <a:moveTo>
                  <a:pt x="155081" y="123040"/>
                </a:moveTo>
                <a:cubicBezTo>
                  <a:pt x="154966" y="123040"/>
                  <a:pt x="154842" y="123131"/>
                  <a:pt x="154859" y="123273"/>
                </a:cubicBezTo>
                <a:cubicBezTo>
                  <a:pt x="154953" y="123801"/>
                  <a:pt x="155015" y="124328"/>
                  <a:pt x="155077" y="124793"/>
                </a:cubicBezTo>
                <a:cubicBezTo>
                  <a:pt x="155077" y="124979"/>
                  <a:pt x="155108" y="125166"/>
                  <a:pt x="155139" y="125321"/>
                </a:cubicBezTo>
                <a:cubicBezTo>
                  <a:pt x="155139" y="125445"/>
                  <a:pt x="155232" y="125507"/>
                  <a:pt x="155325" y="125507"/>
                </a:cubicBezTo>
                <a:lnTo>
                  <a:pt x="155356" y="125507"/>
                </a:lnTo>
                <a:cubicBezTo>
                  <a:pt x="155480" y="125507"/>
                  <a:pt x="155542" y="125414"/>
                  <a:pt x="155542" y="125290"/>
                </a:cubicBezTo>
                <a:cubicBezTo>
                  <a:pt x="155542" y="125166"/>
                  <a:pt x="155511" y="124979"/>
                  <a:pt x="155480" y="124793"/>
                </a:cubicBezTo>
                <a:lnTo>
                  <a:pt x="155480" y="124762"/>
                </a:lnTo>
                <a:cubicBezTo>
                  <a:pt x="155449" y="124266"/>
                  <a:pt x="155356" y="123739"/>
                  <a:pt x="155263" y="123211"/>
                </a:cubicBezTo>
                <a:cubicBezTo>
                  <a:pt x="155249" y="123092"/>
                  <a:pt x="155168" y="123040"/>
                  <a:pt x="155081" y="123040"/>
                </a:cubicBezTo>
                <a:close/>
                <a:moveTo>
                  <a:pt x="164507" y="123304"/>
                </a:moveTo>
                <a:cubicBezTo>
                  <a:pt x="164414" y="123335"/>
                  <a:pt x="164352" y="123459"/>
                  <a:pt x="164352" y="123584"/>
                </a:cubicBezTo>
                <a:cubicBezTo>
                  <a:pt x="164538" y="124235"/>
                  <a:pt x="164693" y="124917"/>
                  <a:pt x="164786" y="125569"/>
                </a:cubicBezTo>
                <a:cubicBezTo>
                  <a:pt x="164786" y="125693"/>
                  <a:pt x="164879" y="125755"/>
                  <a:pt x="164972" y="125755"/>
                </a:cubicBezTo>
                <a:lnTo>
                  <a:pt x="165003" y="125755"/>
                </a:lnTo>
                <a:cubicBezTo>
                  <a:pt x="165128" y="125755"/>
                  <a:pt x="165221" y="125631"/>
                  <a:pt x="165190" y="125538"/>
                </a:cubicBezTo>
                <a:cubicBezTo>
                  <a:pt x="165096" y="124855"/>
                  <a:pt x="164941" y="124173"/>
                  <a:pt x="164755" y="123490"/>
                </a:cubicBezTo>
                <a:lnTo>
                  <a:pt x="164755" y="123459"/>
                </a:lnTo>
                <a:cubicBezTo>
                  <a:pt x="164755" y="123366"/>
                  <a:pt x="164631" y="123304"/>
                  <a:pt x="164507" y="123304"/>
                </a:cubicBezTo>
                <a:close/>
                <a:moveTo>
                  <a:pt x="115524" y="125321"/>
                </a:moveTo>
                <a:cubicBezTo>
                  <a:pt x="115431" y="125321"/>
                  <a:pt x="115307" y="125414"/>
                  <a:pt x="115307" y="125507"/>
                </a:cubicBezTo>
                <a:cubicBezTo>
                  <a:pt x="115307" y="126034"/>
                  <a:pt x="115183" y="126531"/>
                  <a:pt x="114966" y="126996"/>
                </a:cubicBezTo>
                <a:cubicBezTo>
                  <a:pt x="114873" y="127120"/>
                  <a:pt x="114811" y="127244"/>
                  <a:pt x="114718" y="127368"/>
                </a:cubicBezTo>
                <a:cubicBezTo>
                  <a:pt x="114656" y="127461"/>
                  <a:pt x="114656" y="127585"/>
                  <a:pt x="114749" y="127678"/>
                </a:cubicBezTo>
                <a:cubicBezTo>
                  <a:pt x="114811" y="127678"/>
                  <a:pt x="114842" y="127709"/>
                  <a:pt x="114873" y="127709"/>
                </a:cubicBezTo>
                <a:cubicBezTo>
                  <a:pt x="114935" y="127709"/>
                  <a:pt x="114997" y="127678"/>
                  <a:pt x="115059" y="127616"/>
                </a:cubicBezTo>
                <a:cubicBezTo>
                  <a:pt x="115152" y="127492"/>
                  <a:pt x="115245" y="127337"/>
                  <a:pt x="115338" y="127182"/>
                </a:cubicBezTo>
                <a:cubicBezTo>
                  <a:pt x="115555" y="126686"/>
                  <a:pt x="115711" y="126127"/>
                  <a:pt x="115711" y="125569"/>
                </a:cubicBezTo>
                <a:cubicBezTo>
                  <a:pt x="115742" y="125445"/>
                  <a:pt x="115648" y="125352"/>
                  <a:pt x="115524" y="125321"/>
                </a:cubicBezTo>
                <a:close/>
                <a:moveTo>
                  <a:pt x="101968" y="125693"/>
                </a:moveTo>
                <a:cubicBezTo>
                  <a:pt x="101875" y="125693"/>
                  <a:pt x="101782" y="125786"/>
                  <a:pt x="101782" y="125879"/>
                </a:cubicBezTo>
                <a:lnTo>
                  <a:pt x="101782" y="125972"/>
                </a:lnTo>
                <a:cubicBezTo>
                  <a:pt x="101751" y="126220"/>
                  <a:pt x="101782" y="126438"/>
                  <a:pt x="101813" y="126686"/>
                </a:cubicBezTo>
                <a:cubicBezTo>
                  <a:pt x="101906" y="127120"/>
                  <a:pt x="102061" y="127585"/>
                  <a:pt x="102247" y="127989"/>
                </a:cubicBezTo>
                <a:cubicBezTo>
                  <a:pt x="102309" y="128051"/>
                  <a:pt x="102371" y="128113"/>
                  <a:pt x="102433" y="128113"/>
                </a:cubicBezTo>
                <a:cubicBezTo>
                  <a:pt x="102464" y="128113"/>
                  <a:pt x="102495" y="128082"/>
                  <a:pt x="102526" y="128082"/>
                </a:cubicBezTo>
                <a:cubicBezTo>
                  <a:pt x="102651" y="128020"/>
                  <a:pt x="102682" y="127896"/>
                  <a:pt x="102620" y="127802"/>
                </a:cubicBezTo>
                <a:cubicBezTo>
                  <a:pt x="102433" y="127430"/>
                  <a:pt x="102309" y="127027"/>
                  <a:pt x="102216" y="126593"/>
                </a:cubicBezTo>
                <a:cubicBezTo>
                  <a:pt x="102185" y="126406"/>
                  <a:pt x="102185" y="126189"/>
                  <a:pt x="102185" y="125972"/>
                </a:cubicBezTo>
                <a:lnTo>
                  <a:pt x="102185" y="125879"/>
                </a:lnTo>
                <a:cubicBezTo>
                  <a:pt x="102185" y="125786"/>
                  <a:pt x="102092" y="125693"/>
                  <a:pt x="101968" y="125693"/>
                </a:cubicBezTo>
                <a:close/>
                <a:moveTo>
                  <a:pt x="155449" y="127213"/>
                </a:moveTo>
                <a:cubicBezTo>
                  <a:pt x="155325" y="127213"/>
                  <a:pt x="155232" y="127306"/>
                  <a:pt x="155232" y="127430"/>
                </a:cubicBezTo>
                <a:lnTo>
                  <a:pt x="155232" y="127896"/>
                </a:lnTo>
                <a:cubicBezTo>
                  <a:pt x="155232" y="128392"/>
                  <a:pt x="155232" y="128919"/>
                  <a:pt x="155201" y="129509"/>
                </a:cubicBezTo>
                <a:cubicBezTo>
                  <a:pt x="155201" y="129602"/>
                  <a:pt x="155294" y="129695"/>
                  <a:pt x="155418" y="129726"/>
                </a:cubicBezTo>
                <a:cubicBezTo>
                  <a:pt x="155511" y="129726"/>
                  <a:pt x="155604" y="129633"/>
                  <a:pt x="155604" y="129509"/>
                </a:cubicBezTo>
                <a:cubicBezTo>
                  <a:pt x="155635" y="129074"/>
                  <a:pt x="155635" y="128640"/>
                  <a:pt x="155635" y="128237"/>
                </a:cubicBezTo>
                <a:lnTo>
                  <a:pt x="155635" y="127896"/>
                </a:lnTo>
                <a:lnTo>
                  <a:pt x="155635" y="127430"/>
                </a:lnTo>
                <a:cubicBezTo>
                  <a:pt x="155635" y="127337"/>
                  <a:pt x="155604" y="127275"/>
                  <a:pt x="155542" y="127244"/>
                </a:cubicBezTo>
                <a:cubicBezTo>
                  <a:pt x="155511" y="127213"/>
                  <a:pt x="155480" y="127213"/>
                  <a:pt x="155449" y="127213"/>
                </a:cubicBezTo>
                <a:close/>
                <a:moveTo>
                  <a:pt x="165159" y="127461"/>
                </a:moveTo>
                <a:cubicBezTo>
                  <a:pt x="165065" y="127461"/>
                  <a:pt x="164972" y="127554"/>
                  <a:pt x="164972" y="127678"/>
                </a:cubicBezTo>
                <a:lnTo>
                  <a:pt x="164972" y="128144"/>
                </a:lnTo>
                <a:cubicBezTo>
                  <a:pt x="164972" y="128671"/>
                  <a:pt x="164941" y="129198"/>
                  <a:pt x="164910" y="129726"/>
                </a:cubicBezTo>
                <a:cubicBezTo>
                  <a:pt x="164879" y="129850"/>
                  <a:pt x="164972" y="129943"/>
                  <a:pt x="165096" y="129974"/>
                </a:cubicBezTo>
                <a:cubicBezTo>
                  <a:pt x="165221" y="129943"/>
                  <a:pt x="165314" y="129881"/>
                  <a:pt x="165314" y="129757"/>
                </a:cubicBezTo>
                <a:cubicBezTo>
                  <a:pt x="165376" y="129229"/>
                  <a:pt x="165376" y="128671"/>
                  <a:pt x="165376" y="128144"/>
                </a:cubicBezTo>
                <a:cubicBezTo>
                  <a:pt x="165376" y="127958"/>
                  <a:pt x="165376" y="127802"/>
                  <a:pt x="165376" y="127678"/>
                </a:cubicBezTo>
                <a:cubicBezTo>
                  <a:pt x="165376" y="127554"/>
                  <a:pt x="165283" y="127461"/>
                  <a:pt x="165159" y="127461"/>
                </a:cubicBezTo>
                <a:close/>
                <a:moveTo>
                  <a:pt x="113335" y="128670"/>
                </a:moveTo>
                <a:cubicBezTo>
                  <a:pt x="113299" y="128670"/>
                  <a:pt x="113262" y="128680"/>
                  <a:pt x="113229" y="128702"/>
                </a:cubicBezTo>
                <a:cubicBezTo>
                  <a:pt x="112670" y="129105"/>
                  <a:pt x="112081" y="129478"/>
                  <a:pt x="111492" y="129788"/>
                </a:cubicBezTo>
                <a:cubicBezTo>
                  <a:pt x="111306" y="129881"/>
                  <a:pt x="111368" y="130129"/>
                  <a:pt x="111585" y="130160"/>
                </a:cubicBezTo>
                <a:cubicBezTo>
                  <a:pt x="111616" y="130160"/>
                  <a:pt x="111647" y="130160"/>
                  <a:pt x="111678" y="130129"/>
                </a:cubicBezTo>
                <a:cubicBezTo>
                  <a:pt x="112298" y="129819"/>
                  <a:pt x="112888" y="129447"/>
                  <a:pt x="113477" y="129043"/>
                </a:cubicBezTo>
                <a:cubicBezTo>
                  <a:pt x="113570" y="128981"/>
                  <a:pt x="113570" y="128857"/>
                  <a:pt x="113508" y="128764"/>
                </a:cubicBezTo>
                <a:cubicBezTo>
                  <a:pt x="113468" y="128704"/>
                  <a:pt x="113402" y="128670"/>
                  <a:pt x="113335" y="128670"/>
                </a:cubicBezTo>
                <a:close/>
                <a:moveTo>
                  <a:pt x="103734" y="129297"/>
                </a:moveTo>
                <a:cubicBezTo>
                  <a:pt x="103674" y="129297"/>
                  <a:pt x="103617" y="129330"/>
                  <a:pt x="103581" y="129385"/>
                </a:cubicBezTo>
                <a:cubicBezTo>
                  <a:pt x="103488" y="129447"/>
                  <a:pt x="103519" y="129602"/>
                  <a:pt x="103612" y="129664"/>
                </a:cubicBezTo>
                <a:cubicBezTo>
                  <a:pt x="103860" y="129881"/>
                  <a:pt x="104171" y="130098"/>
                  <a:pt x="104481" y="130284"/>
                </a:cubicBezTo>
                <a:lnTo>
                  <a:pt x="104574" y="130346"/>
                </a:lnTo>
                <a:cubicBezTo>
                  <a:pt x="104853" y="130470"/>
                  <a:pt x="105163" y="130625"/>
                  <a:pt x="105442" y="130718"/>
                </a:cubicBezTo>
                <a:lnTo>
                  <a:pt x="105536" y="130718"/>
                </a:lnTo>
                <a:cubicBezTo>
                  <a:pt x="105629" y="130718"/>
                  <a:pt x="105691" y="130656"/>
                  <a:pt x="105722" y="130594"/>
                </a:cubicBezTo>
                <a:cubicBezTo>
                  <a:pt x="105753" y="130470"/>
                  <a:pt x="105691" y="130377"/>
                  <a:pt x="105598" y="130346"/>
                </a:cubicBezTo>
                <a:cubicBezTo>
                  <a:pt x="104977" y="130098"/>
                  <a:pt x="104388" y="129788"/>
                  <a:pt x="103860" y="129354"/>
                </a:cubicBezTo>
                <a:cubicBezTo>
                  <a:pt x="103821" y="129315"/>
                  <a:pt x="103777" y="129297"/>
                  <a:pt x="103734" y="129297"/>
                </a:cubicBezTo>
                <a:close/>
                <a:moveTo>
                  <a:pt x="109631" y="130493"/>
                </a:moveTo>
                <a:cubicBezTo>
                  <a:pt x="109611" y="130493"/>
                  <a:pt x="109590" y="130496"/>
                  <a:pt x="109568" y="130501"/>
                </a:cubicBezTo>
                <a:cubicBezTo>
                  <a:pt x="109289" y="130563"/>
                  <a:pt x="109010" y="130594"/>
                  <a:pt x="108731" y="130656"/>
                </a:cubicBezTo>
                <a:cubicBezTo>
                  <a:pt x="108576" y="130687"/>
                  <a:pt x="108421" y="130687"/>
                  <a:pt x="108265" y="130687"/>
                </a:cubicBezTo>
                <a:cubicBezTo>
                  <a:pt x="108110" y="130718"/>
                  <a:pt x="107893" y="130718"/>
                  <a:pt x="107707" y="130718"/>
                </a:cubicBezTo>
                <a:lnTo>
                  <a:pt x="107583" y="130718"/>
                </a:lnTo>
                <a:cubicBezTo>
                  <a:pt x="107459" y="130718"/>
                  <a:pt x="107366" y="130812"/>
                  <a:pt x="107366" y="130936"/>
                </a:cubicBezTo>
                <a:cubicBezTo>
                  <a:pt x="107335" y="131029"/>
                  <a:pt x="107428" y="131153"/>
                  <a:pt x="107552" y="131153"/>
                </a:cubicBezTo>
                <a:lnTo>
                  <a:pt x="107707" y="131153"/>
                </a:lnTo>
                <a:cubicBezTo>
                  <a:pt x="108390" y="131153"/>
                  <a:pt x="109041" y="131060"/>
                  <a:pt x="109692" y="130905"/>
                </a:cubicBezTo>
                <a:cubicBezTo>
                  <a:pt x="109785" y="130874"/>
                  <a:pt x="109848" y="130749"/>
                  <a:pt x="109816" y="130625"/>
                </a:cubicBezTo>
                <a:cubicBezTo>
                  <a:pt x="109791" y="130549"/>
                  <a:pt x="109723" y="130493"/>
                  <a:pt x="109631" y="130493"/>
                </a:cubicBezTo>
                <a:close/>
                <a:moveTo>
                  <a:pt x="155294" y="131370"/>
                </a:moveTo>
                <a:cubicBezTo>
                  <a:pt x="155299" y="131370"/>
                  <a:pt x="155303" y="131370"/>
                  <a:pt x="155308" y="131370"/>
                </a:cubicBezTo>
                <a:lnTo>
                  <a:pt x="155308" y="131370"/>
                </a:lnTo>
                <a:cubicBezTo>
                  <a:pt x="155314" y="131370"/>
                  <a:pt x="155319" y="131370"/>
                  <a:pt x="155325" y="131370"/>
                </a:cubicBezTo>
                <a:close/>
                <a:moveTo>
                  <a:pt x="155308" y="131370"/>
                </a:moveTo>
                <a:cubicBezTo>
                  <a:pt x="155192" y="131378"/>
                  <a:pt x="155108" y="131469"/>
                  <a:pt x="155108" y="131587"/>
                </a:cubicBezTo>
                <a:cubicBezTo>
                  <a:pt x="155077" y="132052"/>
                  <a:pt x="155046" y="132518"/>
                  <a:pt x="155015" y="133014"/>
                </a:cubicBezTo>
                <a:lnTo>
                  <a:pt x="154984" y="133666"/>
                </a:lnTo>
                <a:cubicBezTo>
                  <a:pt x="154953" y="133759"/>
                  <a:pt x="155046" y="133852"/>
                  <a:pt x="155170" y="133883"/>
                </a:cubicBezTo>
                <a:cubicBezTo>
                  <a:pt x="155263" y="133883"/>
                  <a:pt x="155356" y="133790"/>
                  <a:pt x="155387" y="133666"/>
                </a:cubicBezTo>
                <a:lnTo>
                  <a:pt x="155418" y="133014"/>
                </a:lnTo>
                <a:cubicBezTo>
                  <a:pt x="155449" y="132549"/>
                  <a:pt x="155480" y="132083"/>
                  <a:pt x="155511" y="131587"/>
                </a:cubicBezTo>
                <a:cubicBezTo>
                  <a:pt x="155511" y="131498"/>
                  <a:pt x="155425" y="131380"/>
                  <a:pt x="155308" y="131370"/>
                </a:cubicBezTo>
                <a:close/>
                <a:moveTo>
                  <a:pt x="164798" y="131610"/>
                </a:moveTo>
                <a:cubicBezTo>
                  <a:pt x="164715" y="131610"/>
                  <a:pt x="164626" y="131670"/>
                  <a:pt x="164600" y="131773"/>
                </a:cubicBezTo>
                <a:cubicBezTo>
                  <a:pt x="164476" y="132456"/>
                  <a:pt x="164290" y="133107"/>
                  <a:pt x="164104" y="133759"/>
                </a:cubicBezTo>
                <a:cubicBezTo>
                  <a:pt x="164073" y="133883"/>
                  <a:pt x="164135" y="133976"/>
                  <a:pt x="164228" y="134038"/>
                </a:cubicBezTo>
                <a:lnTo>
                  <a:pt x="164290" y="134038"/>
                </a:lnTo>
                <a:cubicBezTo>
                  <a:pt x="164383" y="134007"/>
                  <a:pt x="164476" y="133976"/>
                  <a:pt x="164507" y="133883"/>
                </a:cubicBezTo>
                <a:cubicBezTo>
                  <a:pt x="164693" y="133200"/>
                  <a:pt x="164879" y="132518"/>
                  <a:pt x="165034" y="131835"/>
                </a:cubicBezTo>
                <a:cubicBezTo>
                  <a:pt x="165034" y="131711"/>
                  <a:pt x="164941" y="131618"/>
                  <a:pt x="164848" y="131618"/>
                </a:cubicBezTo>
                <a:cubicBezTo>
                  <a:pt x="164832" y="131613"/>
                  <a:pt x="164815" y="131610"/>
                  <a:pt x="164798" y="131610"/>
                </a:cubicBezTo>
                <a:close/>
                <a:moveTo>
                  <a:pt x="155046" y="135527"/>
                </a:moveTo>
                <a:cubicBezTo>
                  <a:pt x="155051" y="135527"/>
                  <a:pt x="155056" y="135527"/>
                  <a:pt x="155061" y="135527"/>
                </a:cubicBezTo>
                <a:lnTo>
                  <a:pt x="155061" y="135527"/>
                </a:lnTo>
                <a:cubicBezTo>
                  <a:pt x="155066" y="135527"/>
                  <a:pt x="155071" y="135527"/>
                  <a:pt x="155077" y="135527"/>
                </a:cubicBezTo>
                <a:close/>
                <a:moveTo>
                  <a:pt x="163555" y="135564"/>
                </a:moveTo>
                <a:cubicBezTo>
                  <a:pt x="163481" y="135564"/>
                  <a:pt x="163404" y="135615"/>
                  <a:pt x="163359" y="135682"/>
                </a:cubicBezTo>
                <a:cubicBezTo>
                  <a:pt x="163111" y="136333"/>
                  <a:pt x="162801" y="136923"/>
                  <a:pt x="162460" y="137512"/>
                </a:cubicBezTo>
                <a:cubicBezTo>
                  <a:pt x="162398" y="137636"/>
                  <a:pt x="162429" y="137760"/>
                  <a:pt x="162522" y="137822"/>
                </a:cubicBezTo>
                <a:cubicBezTo>
                  <a:pt x="162542" y="137822"/>
                  <a:pt x="162563" y="137836"/>
                  <a:pt x="162584" y="137836"/>
                </a:cubicBezTo>
                <a:cubicBezTo>
                  <a:pt x="162594" y="137836"/>
                  <a:pt x="162604" y="137833"/>
                  <a:pt x="162615" y="137822"/>
                </a:cubicBezTo>
                <a:cubicBezTo>
                  <a:pt x="162708" y="137822"/>
                  <a:pt x="162770" y="137791"/>
                  <a:pt x="162801" y="137729"/>
                </a:cubicBezTo>
                <a:cubicBezTo>
                  <a:pt x="163142" y="137140"/>
                  <a:pt x="163483" y="136488"/>
                  <a:pt x="163763" y="135868"/>
                </a:cubicBezTo>
                <a:cubicBezTo>
                  <a:pt x="163794" y="135744"/>
                  <a:pt x="163732" y="135620"/>
                  <a:pt x="163638" y="135589"/>
                </a:cubicBezTo>
                <a:cubicBezTo>
                  <a:pt x="163613" y="135572"/>
                  <a:pt x="163584" y="135564"/>
                  <a:pt x="163555" y="135564"/>
                </a:cubicBezTo>
                <a:close/>
                <a:moveTo>
                  <a:pt x="155061" y="135527"/>
                </a:moveTo>
                <a:cubicBezTo>
                  <a:pt x="154945" y="135535"/>
                  <a:pt x="154859" y="135625"/>
                  <a:pt x="154859" y="135744"/>
                </a:cubicBezTo>
                <a:cubicBezTo>
                  <a:pt x="154797" y="136519"/>
                  <a:pt x="154797" y="137171"/>
                  <a:pt x="154797" y="137822"/>
                </a:cubicBezTo>
                <a:cubicBezTo>
                  <a:pt x="154797" y="137962"/>
                  <a:pt x="154898" y="138032"/>
                  <a:pt x="154999" y="138032"/>
                </a:cubicBezTo>
                <a:cubicBezTo>
                  <a:pt x="155100" y="138032"/>
                  <a:pt x="155201" y="137962"/>
                  <a:pt x="155201" y="137822"/>
                </a:cubicBezTo>
                <a:cubicBezTo>
                  <a:pt x="155201" y="137202"/>
                  <a:pt x="155232" y="136519"/>
                  <a:pt x="155263" y="135744"/>
                </a:cubicBezTo>
                <a:cubicBezTo>
                  <a:pt x="155263" y="135625"/>
                  <a:pt x="155177" y="135535"/>
                  <a:pt x="155061" y="135527"/>
                </a:cubicBezTo>
                <a:close/>
                <a:moveTo>
                  <a:pt x="46905" y="96378"/>
                </a:moveTo>
                <a:cubicBezTo>
                  <a:pt x="47588" y="96378"/>
                  <a:pt x="48270" y="96564"/>
                  <a:pt x="48860" y="96905"/>
                </a:cubicBezTo>
                <a:cubicBezTo>
                  <a:pt x="49046" y="96998"/>
                  <a:pt x="49201" y="97091"/>
                  <a:pt x="49387" y="97215"/>
                </a:cubicBezTo>
                <a:cubicBezTo>
                  <a:pt x="49666" y="97401"/>
                  <a:pt x="49976" y="97588"/>
                  <a:pt x="50287" y="97712"/>
                </a:cubicBezTo>
                <a:cubicBezTo>
                  <a:pt x="50628" y="97867"/>
                  <a:pt x="51000" y="97929"/>
                  <a:pt x="51372" y="97960"/>
                </a:cubicBezTo>
                <a:lnTo>
                  <a:pt x="51807" y="97960"/>
                </a:lnTo>
                <a:cubicBezTo>
                  <a:pt x="52613" y="97929"/>
                  <a:pt x="53451" y="97774"/>
                  <a:pt x="54226" y="97557"/>
                </a:cubicBezTo>
                <a:cubicBezTo>
                  <a:pt x="54692" y="97432"/>
                  <a:pt x="55157" y="97308"/>
                  <a:pt x="55622" y="97246"/>
                </a:cubicBezTo>
                <a:cubicBezTo>
                  <a:pt x="55816" y="97195"/>
                  <a:pt x="56011" y="97170"/>
                  <a:pt x="56205" y="97170"/>
                </a:cubicBezTo>
                <a:cubicBezTo>
                  <a:pt x="56476" y="97170"/>
                  <a:pt x="56747" y="97218"/>
                  <a:pt x="57018" y="97308"/>
                </a:cubicBezTo>
                <a:cubicBezTo>
                  <a:pt x="57980" y="97681"/>
                  <a:pt x="58197" y="98952"/>
                  <a:pt x="58259" y="99697"/>
                </a:cubicBezTo>
                <a:cubicBezTo>
                  <a:pt x="58352" y="101217"/>
                  <a:pt x="58166" y="102768"/>
                  <a:pt x="57732" y="104257"/>
                </a:cubicBezTo>
                <a:cubicBezTo>
                  <a:pt x="57701" y="104381"/>
                  <a:pt x="57639" y="104536"/>
                  <a:pt x="57608" y="104660"/>
                </a:cubicBezTo>
                <a:cubicBezTo>
                  <a:pt x="57266" y="105839"/>
                  <a:pt x="56832" y="107018"/>
                  <a:pt x="56398" y="108166"/>
                </a:cubicBezTo>
                <a:cubicBezTo>
                  <a:pt x="55932" y="109314"/>
                  <a:pt x="55498" y="110492"/>
                  <a:pt x="55157" y="111671"/>
                </a:cubicBezTo>
                <a:cubicBezTo>
                  <a:pt x="54257" y="114649"/>
                  <a:pt x="53978" y="117783"/>
                  <a:pt x="53668" y="120823"/>
                </a:cubicBezTo>
                <a:cubicBezTo>
                  <a:pt x="53544" y="122188"/>
                  <a:pt x="53420" y="123584"/>
                  <a:pt x="53203" y="124979"/>
                </a:cubicBezTo>
                <a:cubicBezTo>
                  <a:pt x="52892" y="127306"/>
                  <a:pt x="52427" y="129633"/>
                  <a:pt x="51807" y="131928"/>
                </a:cubicBezTo>
                <a:cubicBezTo>
                  <a:pt x="51745" y="132083"/>
                  <a:pt x="51714" y="132239"/>
                  <a:pt x="51651" y="132394"/>
                </a:cubicBezTo>
                <a:cubicBezTo>
                  <a:pt x="51155" y="134193"/>
                  <a:pt x="50535" y="135961"/>
                  <a:pt x="49852" y="137667"/>
                </a:cubicBezTo>
                <a:cubicBezTo>
                  <a:pt x="49635" y="138288"/>
                  <a:pt x="49294" y="138877"/>
                  <a:pt x="48922" y="139404"/>
                </a:cubicBezTo>
                <a:cubicBezTo>
                  <a:pt x="48272" y="140131"/>
                  <a:pt x="47352" y="140515"/>
                  <a:pt x="46429" y="140515"/>
                </a:cubicBezTo>
                <a:cubicBezTo>
                  <a:pt x="45853" y="140515"/>
                  <a:pt x="45277" y="140366"/>
                  <a:pt x="44765" y="140056"/>
                </a:cubicBezTo>
                <a:cubicBezTo>
                  <a:pt x="44455" y="139870"/>
                  <a:pt x="44206" y="139622"/>
                  <a:pt x="44020" y="139311"/>
                </a:cubicBezTo>
                <a:cubicBezTo>
                  <a:pt x="43803" y="138970"/>
                  <a:pt x="43679" y="138567"/>
                  <a:pt x="43617" y="138164"/>
                </a:cubicBezTo>
                <a:cubicBezTo>
                  <a:pt x="43245" y="136054"/>
                  <a:pt x="43741" y="133728"/>
                  <a:pt x="45044" y="130998"/>
                </a:cubicBezTo>
                <a:cubicBezTo>
                  <a:pt x="45106" y="130874"/>
                  <a:pt x="45168" y="130781"/>
                  <a:pt x="45199" y="130687"/>
                </a:cubicBezTo>
                <a:cubicBezTo>
                  <a:pt x="45261" y="130563"/>
                  <a:pt x="45354" y="130408"/>
                  <a:pt x="45416" y="130253"/>
                </a:cubicBezTo>
                <a:cubicBezTo>
                  <a:pt x="45851" y="129478"/>
                  <a:pt x="46285" y="128702"/>
                  <a:pt x="46719" y="127927"/>
                </a:cubicBezTo>
                <a:cubicBezTo>
                  <a:pt x="47402" y="126779"/>
                  <a:pt x="48084" y="125569"/>
                  <a:pt x="48673" y="124297"/>
                </a:cubicBezTo>
                <a:cubicBezTo>
                  <a:pt x="49914" y="121567"/>
                  <a:pt x="50690" y="118372"/>
                  <a:pt x="51000" y="114556"/>
                </a:cubicBezTo>
                <a:cubicBezTo>
                  <a:pt x="51155" y="112974"/>
                  <a:pt x="51217" y="111299"/>
                  <a:pt x="50721" y="109717"/>
                </a:cubicBezTo>
                <a:cubicBezTo>
                  <a:pt x="50225" y="108135"/>
                  <a:pt x="49170" y="106274"/>
                  <a:pt x="47619" y="104257"/>
                </a:cubicBezTo>
                <a:cubicBezTo>
                  <a:pt x="47153" y="103699"/>
                  <a:pt x="46657" y="103202"/>
                  <a:pt x="46068" y="102768"/>
                </a:cubicBezTo>
                <a:cubicBezTo>
                  <a:pt x="45571" y="102396"/>
                  <a:pt x="45137" y="101962"/>
                  <a:pt x="44703" y="101496"/>
                </a:cubicBezTo>
                <a:cubicBezTo>
                  <a:pt x="43369" y="99914"/>
                  <a:pt x="43679" y="98425"/>
                  <a:pt x="44393" y="97525"/>
                </a:cubicBezTo>
                <a:cubicBezTo>
                  <a:pt x="45013" y="96781"/>
                  <a:pt x="45944" y="96378"/>
                  <a:pt x="46905" y="96378"/>
                </a:cubicBezTo>
                <a:close/>
                <a:moveTo>
                  <a:pt x="46806" y="96004"/>
                </a:moveTo>
                <a:cubicBezTo>
                  <a:pt x="45726" y="96004"/>
                  <a:pt x="44714" y="96496"/>
                  <a:pt x="44051" y="97308"/>
                </a:cubicBezTo>
                <a:cubicBezTo>
                  <a:pt x="43214" y="98301"/>
                  <a:pt x="42872" y="100007"/>
                  <a:pt x="44361" y="101775"/>
                </a:cubicBezTo>
                <a:cubicBezTo>
                  <a:pt x="44796" y="102272"/>
                  <a:pt x="45292" y="102706"/>
                  <a:pt x="45788" y="103109"/>
                </a:cubicBezTo>
                <a:cubicBezTo>
                  <a:pt x="46347" y="103544"/>
                  <a:pt x="46843" y="104009"/>
                  <a:pt x="47309" y="104536"/>
                </a:cubicBezTo>
                <a:cubicBezTo>
                  <a:pt x="48860" y="106522"/>
                  <a:pt x="49852" y="108290"/>
                  <a:pt x="50349" y="109872"/>
                </a:cubicBezTo>
                <a:cubicBezTo>
                  <a:pt x="50814" y="111423"/>
                  <a:pt x="50721" y="113005"/>
                  <a:pt x="50597" y="114556"/>
                </a:cubicBezTo>
                <a:cubicBezTo>
                  <a:pt x="50287" y="118310"/>
                  <a:pt x="49511" y="121443"/>
                  <a:pt x="48270" y="124142"/>
                </a:cubicBezTo>
                <a:cubicBezTo>
                  <a:pt x="47712" y="125383"/>
                  <a:pt x="47029" y="126593"/>
                  <a:pt x="46347" y="127740"/>
                </a:cubicBezTo>
                <a:cubicBezTo>
                  <a:pt x="45882" y="128578"/>
                  <a:pt x="45385" y="129416"/>
                  <a:pt x="44951" y="130284"/>
                </a:cubicBezTo>
                <a:cubicBezTo>
                  <a:pt x="44858" y="130408"/>
                  <a:pt x="44796" y="130563"/>
                  <a:pt x="44734" y="130687"/>
                </a:cubicBezTo>
                <a:lnTo>
                  <a:pt x="44672" y="130812"/>
                </a:lnTo>
                <a:cubicBezTo>
                  <a:pt x="43307" y="133634"/>
                  <a:pt x="42810" y="136054"/>
                  <a:pt x="43183" y="138257"/>
                </a:cubicBezTo>
                <a:cubicBezTo>
                  <a:pt x="43245" y="138722"/>
                  <a:pt x="43400" y="139156"/>
                  <a:pt x="43648" y="139560"/>
                </a:cubicBezTo>
                <a:cubicBezTo>
                  <a:pt x="43865" y="139901"/>
                  <a:pt x="44175" y="140211"/>
                  <a:pt x="44517" y="140397"/>
                </a:cubicBezTo>
                <a:cubicBezTo>
                  <a:pt x="45075" y="140769"/>
                  <a:pt x="45726" y="140956"/>
                  <a:pt x="46409" y="140956"/>
                </a:cubicBezTo>
                <a:cubicBezTo>
                  <a:pt x="47464" y="140956"/>
                  <a:pt x="48487" y="140490"/>
                  <a:pt x="49201" y="139715"/>
                </a:cubicBezTo>
                <a:cubicBezTo>
                  <a:pt x="49635" y="139156"/>
                  <a:pt x="49976" y="138536"/>
                  <a:pt x="50193" y="137853"/>
                </a:cubicBezTo>
                <a:cubicBezTo>
                  <a:pt x="51869" y="133759"/>
                  <a:pt x="53016" y="129447"/>
                  <a:pt x="53606" y="125042"/>
                </a:cubicBezTo>
                <a:cubicBezTo>
                  <a:pt x="53792" y="123677"/>
                  <a:pt x="53947" y="122250"/>
                  <a:pt x="54071" y="120885"/>
                </a:cubicBezTo>
                <a:cubicBezTo>
                  <a:pt x="54350" y="117876"/>
                  <a:pt x="54661" y="114742"/>
                  <a:pt x="55529" y="111826"/>
                </a:cubicBezTo>
                <a:cubicBezTo>
                  <a:pt x="55870" y="110648"/>
                  <a:pt x="56305" y="109500"/>
                  <a:pt x="56770" y="108321"/>
                </a:cubicBezTo>
                <a:cubicBezTo>
                  <a:pt x="57204" y="107173"/>
                  <a:pt x="57670" y="105901"/>
                  <a:pt x="58042" y="104660"/>
                </a:cubicBezTo>
                <a:lnTo>
                  <a:pt x="58135" y="104257"/>
                </a:lnTo>
                <a:cubicBezTo>
                  <a:pt x="58569" y="102768"/>
                  <a:pt x="58755" y="101248"/>
                  <a:pt x="58662" y="99697"/>
                </a:cubicBezTo>
                <a:cubicBezTo>
                  <a:pt x="58600" y="98890"/>
                  <a:pt x="58321" y="97463"/>
                  <a:pt x="57173" y="96967"/>
                </a:cubicBezTo>
                <a:cubicBezTo>
                  <a:pt x="56857" y="96855"/>
                  <a:pt x="56529" y="96800"/>
                  <a:pt x="56197" y="96800"/>
                </a:cubicBezTo>
                <a:cubicBezTo>
                  <a:pt x="55976" y="96800"/>
                  <a:pt x="55753" y="96824"/>
                  <a:pt x="55529" y="96874"/>
                </a:cubicBezTo>
                <a:cubicBezTo>
                  <a:pt x="55064" y="96967"/>
                  <a:pt x="54599" y="97091"/>
                  <a:pt x="54133" y="97184"/>
                </a:cubicBezTo>
                <a:cubicBezTo>
                  <a:pt x="53358" y="97432"/>
                  <a:pt x="52582" y="97557"/>
                  <a:pt x="51807" y="97619"/>
                </a:cubicBezTo>
                <a:cubicBezTo>
                  <a:pt x="51651" y="97619"/>
                  <a:pt x="51527" y="97619"/>
                  <a:pt x="51372" y="97588"/>
                </a:cubicBezTo>
                <a:cubicBezTo>
                  <a:pt x="51062" y="97557"/>
                  <a:pt x="50752" y="97494"/>
                  <a:pt x="50442" y="97370"/>
                </a:cubicBezTo>
                <a:cubicBezTo>
                  <a:pt x="50162" y="97246"/>
                  <a:pt x="49883" y="97091"/>
                  <a:pt x="49604" y="96905"/>
                </a:cubicBezTo>
                <a:cubicBezTo>
                  <a:pt x="49418" y="96781"/>
                  <a:pt x="49232" y="96657"/>
                  <a:pt x="49046" y="96564"/>
                </a:cubicBezTo>
                <a:cubicBezTo>
                  <a:pt x="48394" y="96192"/>
                  <a:pt x="47650" y="96005"/>
                  <a:pt x="46905" y="96005"/>
                </a:cubicBezTo>
                <a:cubicBezTo>
                  <a:pt x="46872" y="96005"/>
                  <a:pt x="46839" y="96004"/>
                  <a:pt x="46806" y="96004"/>
                </a:cubicBezTo>
                <a:close/>
                <a:moveTo>
                  <a:pt x="161462" y="139162"/>
                </a:moveTo>
                <a:cubicBezTo>
                  <a:pt x="161400" y="139162"/>
                  <a:pt x="161335" y="139195"/>
                  <a:pt x="161281" y="139249"/>
                </a:cubicBezTo>
                <a:cubicBezTo>
                  <a:pt x="160878" y="139808"/>
                  <a:pt x="160443" y="140335"/>
                  <a:pt x="159978" y="140831"/>
                </a:cubicBezTo>
                <a:cubicBezTo>
                  <a:pt x="159885" y="140894"/>
                  <a:pt x="159885" y="141018"/>
                  <a:pt x="159978" y="141111"/>
                </a:cubicBezTo>
                <a:cubicBezTo>
                  <a:pt x="160009" y="141142"/>
                  <a:pt x="160071" y="141173"/>
                  <a:pt x="160102" y="141173"/>
                </a:cubicBezTo>
                <a:cubicBezTo>
                  <a:pt x="160164" y="141173"/>
                  <a:pt x="160226" y="141142"/>
                  <a:pt x="160257" y="141111"/>
                </a:cubicBezTo>
                <a:cubicBezTo>
                  <a:pt x="160754" y="140583"/>
                  <a:pt x="161188" y="140056"/>
                  <a:pt x="161622" y="139498"/>
                </a:cubicBezTo>
                <a:cubicBezTo>
                  <a:pt x="161684" y="139404"/>
                  <a:pt x="161684" y="139280"/>
                  <a:pt x="161591" y="139218"/>
                </a:cubicBezTo>
                <a:cubicBezTo>
                  <a:pt x="161552" y="139179"/>
                  <a:pt x="161508" y="139162"/>
                  <a:pt x="161462" y="139162"/>
                </a:cubicBezTo>
                <a:close/>
                <a:moveTo>
                  <a:pt x="155015" y="139715"/>
                </a:moveTo>
                <a:cubicBezTo>
                  <a:pt x="154890" y="139715"/>
                  <a:pt x="154797" y="139808"/>
                  <a:pt x="154797" y="139932"/>
                </a:cubicBezTo>
                <a:cubicBezTo>
                  <a:pt x="154828" y="140273"/>
                  <a:pt x="154859" y="140614"/>
                  <a:pt x="154890" y="140956"/>
                </a:cubicBezTo>
                <a:cubicBezTo>
                  <a:pt x="154921" y="141328"/>
                  <a:pt x="154984" y="141700"/>
                  <a:pt x="155077" y="142041"/>
                </a:cubicBezTo>
                <a:cubicBezTo>
                  <a:pt x="155108" y="142134"/>
                  <a:pt x="155201" y="142196"/>
                  <a:pt x="155294" y="142196"/>
                </a:cubicBezTo>
                <a:lnTo>
                  <a:pt x="155356" y="142196"/>
                </a:lnTo>
                <a:cubicBezTo>
                  <a:pt x="155449" y="142165"/>
                  <a:pt x="155511" y="142041"/>
                  <a:pt x="155480" y="141917"/>
                </a:cubicBezTo>
                <a:cubicBezTo>
                  <a:pt x="155387" y="141607"/>
                  <a:pt x="155325" y="141266"/>
                  <a:pt x="155294" y="140925"/>
                </a:cubicBezTo>
                <a:cubicBezTo>
                  <a:pt x="155263" y="140583"/>
                  <a:pt x="155263" y="140242"/>
                  <a:pt x="155232" y="139901"/>
                </a:cubicBezTo>
                <a:cubicBezTo>
                  <a:pt x="155232" y="139808"/>
                  <a:pt x="155139" y="139715"/>
                  <a:pt x="155015" y="139715"/>
                </a:cubicBezTo>
                <a:close/>
                <a:moveTo>
                  <a:pt x="158597" y="142184"/>
                </a:moveTo>
                <a:cubicBezTo>
                  <a:pt x="158548" y="142184"/>
                  <a:pt x="158500" y="142200"/>
                  <a:pt x="158458" y="142227"/>
                </a:cubicBezTo>
                <a:cubicBezTo>
                  <a:pt x="157993" y="142693"/>
                  <a:pt x="157403" y="142972"/>
                  <a:pt x="156752" y="143034"/>
                </a:cubicBezTo>
                <a:cubicBezTo>
                  <a:pt x="156473" y="143034"/>
                  <a:pt x="156473" y="143468"/>
                  <a:pt x="156752" y="143468"/>
                </a:cubicBezTo>
                <a:cubicBezTo>
                  <a:pt x="157341" y="143468"/>
                  <a:pt x="157993" y="143158"/>
                  <a:pt x="158737" y="142569"/>
                </a:cubicBezTo>
                <a:cubicBezTo>
                  <a:pt x="158830" y="142476"/>
                  <a:pt x="158830" y="142352"/>
                  <a:pt x="158768" y="142258"/>
                </a:cubicBezTo>
                <a:cubicBezTo>
                  <a:pt x="158717" y="142207"/>
                  <a:pt x="158656" y="142184"/>
                  <a:pt x="158597" y="142184"/>
                </a:cubicBezTo>
                <a:close/>
                <a:moveTo>
                  <a:pt x="1211" y="114618"/>
                </a:moveTo>
                <a:lnTo>
                  <a:pt x="1211" y="115084"/>
                </a:lnTo>
                <a:cubicBezTo>
                  <a:pt x="1490" y="115270"/>
                  <a:pt x="1769" y="115487"/>
                  <a:pt x="2017" y="115735"/>
                </a:cubicBezTo>
                <a:cubicBezTo>
                  <a:pt x="2452" y="116169"/>
                  <a:pt x="2793" y="116666"/>
                  <a:pt x="3103" y="117193"/>
                </a:cubicBezTo>
                <a:cubicBezTo>
                  <a:pt x="3351" y="117596"/>
                  <a:pt x="3599" y="117969"/>
                  <a:pt x="3879" y="118341"/>
                </a:cubicBezTo>
                <a:cubicBezTo>
                  <a:pt x="4411" y="119006"/>
                  <a:pt x="5285" y="119671"/>
                  <a:pt x="6227" y="119671"/>
                </a:cubicBezTo>
                <a:cubicBezTo>
                  <a:pt x="6384" y="119671"/>
                  <a:pt x="6542" y="119653"/>
                  <a:pt x="6702" y="119613"/>
                </a:cubicBezTo>
                <a:lnTo>
                  <a:pt x="6702" y="119613"/>
                </a:lnTo>
                <a:cubicBezTo>
                  <a:pt x="7415" y="121908"/>
                  <a:pt x="6205" y="124142"/>
                  <a:pt x="4902" y="126500"/>
                </a:cubicBezTo>
                <a:cubicBezTo>
                  <a:pt x="4189" y="127678"/>
                  <a:pt x="3599" y="128950"/>
                  <a:pt x="3134" y="130284"/>
                </a:cubicBezTo>
                <a:cubicBezTo>
                  <a:pt x="3072" y="130408"/>
                  <a:pt x="3041" y="130563"/>
                  <a:pt x="3010" y="130718"/>
                </a:cubicBezTo>
                <a:cubicBezTo>
                  <a:pt x="2793" y="131463"/>
                  <a:pt x="2731" y="132270"/>
                  <a:pt x="2793" y="133076"/>
                </a:cubicBezTo>
                <a:cubicBezTo>
                  <a:pt x="2886" y="133914"/>
                  <a:pt x="3103" y="134751"/>
                  <a:pt x="3413" y="135558"/>
                </a:cubicBezTo>
                <a:cubicBezTo>
                  <a:pt x="3661" y="136240"/>
                  <a:pt x="3879" y="136923"/>
                  <a:pt x="4003" y="137636"/>
                </a:cubicBezTo>
                <a:cubicBezTo>
                  <a:pt x="4375" y="140025"/>
                  <a:pt x="3227" y="142538"/>
                  <a:pt x="1211" y="144151"/>
                </a:cubicBezTo>
                <a:lnTo>
                  <a:pt x="1211" y="144678"/>
                </a:lnTo>
                <a:cubicBezTo>
                  <a:pt x="3506" y="143003"/>
                  <a:pt x="4840" y="140211"/>
                  <a:pt x="4406" y="137543"/>
                </a:cubicBezTo>
                <a:cubicBezTo>
                  <a:pt x="4282" y="136830"/>
                  <a:pt x="4065" y="136116"/>
                  <a:pt x="3817" y="135434"/>
                </a:cubicBezTo>
                <a:cubicBezTo>
                  <a:pt x="3506" y="134658"/>
                  <a:pt x="3320" y="133852"/>
                  <a:pt x="3196" y="133045"/>
                </a:cubicBezTo>
                <a:cubicBezTo>
                  <a:pt x="3134" y="132239"/>
                  <a:pt x="3227" y="131463"/>
                  <a:pt x="3444" y="130718"/>
                </a:cubicBezTo>
                <a:cubicBezTo>
                  <a:pt x="3506" y="130563"/>
                  <a:pt x="3537" y="130408"/>
                  <a:pt x="3568" y="130284"/>
                </a:cubicBezTo>
                <a:cubicBezTo>
                  <a:pt x="4034" y="129043"/>
                  <a:pt x="4592" y="127833"/>
                  <a:pt x="5275" y="126686"/>
                </a:cubicBezTo>
                <a:cubicBezTo>
                  <a:pt x="6609" y="124297"/>
                  <a:pt x="7942" y="121815"/>
                  <a:pt x="7043" y="119272"/>
                </a:cubicBezTo>
                <a:lnTo>
                  <a:pt x="6950" y="119085"/>
                </a:lnTo>
                <a:lnTo>
                  <a:pt x="6764" y="119147"/>
                </a:lnTo>
                <a:cubicBezTo>
                  <a:pt x="6595" y="119211"/>
                  <a:pt x="6422" y="119240"/>
                  <a:pt x="6249" y="119240"/>
                </a:cubicBezTo>
                <a:cubicBezTo>
                  <a:pt x="5495" y="119240"/>
                  <a:pt x="4724" y="118692"/>
                  <a:pt x="4220" y="118062"/>
                </a:cubicBezTo>
                <a:cubicBezTo>
                  <a:pt x="3941" y="117720"/>
                  <a:pt x="3693" y="117348"/>
                  <a:pt x="3475" y="116976"/>
                </a:cubicBezTo>
                <a:cubicBezTo>
                  <a:pt x="3134" y="116418"/>
                  <a:pt x="2762" y="115921"/>
                  <a:pt x="2328" y="115456"/>
                </a:cubicBezTo>
                <a:cubicBezTo>
                  <a:pt x="1986" y="115115"/>
                  <a:pt x="1614" y="114835"/>
                  <a:pt x="1211" y="114618"/>
                </a:cubicBezTo>
                <a:close/>
                <a:moveTo>
                  <a:pt x="1211" y="107483"/>
                </a:moveTo>
                <a:lnTo>
                  <a:pt x="1211" y="108104"/>
                </a:lnTo>
                <a:cubicBezTo>
                  <a:pt x="1304" y="108135"/>
                  <a:pt x="1428" y="108166"/>
                  <a:pt x="1521" y="108197"/>
                </a:cubicBezTo>
                <a:cubicBezTo>
                  <a:pt x="1862" y="108290"/>
                  <a:pt x="2235" y="108414"/>
                  <a:pt x="2607" y="108569"/>
                </a:cubicBezTo>
                <a:cubicBezTo>
                  <a:pt x="3351" y="108910"/>
                  <a:pt x="4158" y="109096"/>
                  <a:pt x="4964" y="109159"/>
                </a:cubicBezTo>
                <a:cubicBezTo>
                  <a:pt x="5616" y="109096"/>
                  <a:pt x="6267" y="108972"/>
                  <a:pt x="6888" y="108755"/>
                </a:cubicBezTo>
                <a:cubicBezTo>
                  <a:pt x="7291" y="108600"/>
                  <a:pt x="7725" y="108507"/>
                  <a:pt x="8129" y="108414"/>
                </a:cubicBezTo>
                <a:cubicBezTo>
                  <a:pt x="8348" y="108383"/>
                  <a:pt x="8567" y="108367"/>
                  <a:pt x="8785" y="108367"/>
                </a:cubicBezTo>
                <a:cubicBezTo>
                  <a:pt x="9861" y="108367"/>
                  <a:pt x="10901" y="108746"/>
                  <a:pt x="11727" y="109469"/>
                </a:cubicBezTo>
                <a:cubicBezTo>
                  <a:pt x="13247" y="110772"/>
                  <a:pt x="14178" y="112664"/>
                  <a:pt x="14302" y="114680"/>
                </a:cubicBezTo>
                <a:cubicBezTo>
                  <a:pt x="14426" y="117907"/>
                  <a:pt x="12844" y="120947"/>
                  <a:pt x="11355" y="123894"/>
                </a:cubicBezTo>
                <a:lnTo>
                  <a:pt x="11107" y="124359"/>
                </a:lnTo>
                <a:cubicBezTo>
                  <a:pt x="9556" y="127430"/>
                  <a:pt x="7942" y="130967"/>
                  <a:pt x="8687" y="134565"/>
                </a:cubicBezTo>
                <a:cubicBezTo>
                  <a:pt x="8904" y="135589"/>
                  <a:pt x="9245" y="136550"/>
                  <a:pt x="9649" y="137512"/>
                </a:cubicBezTo>
                <a:cubicBezTo>
                  <a:pt x="10238" y="138939"/>
                  <a:pt x="10796" y="140273"/>
                  <a:pt x="10734" y="141731"/>
                </a:cubicBezTo>
                <a:cubicBezTo>
                  <a:pt x="10610" y="145237"/>
                  <a:pt x="7074" y="147532"/>
                  <a:pt x="5554" y="148339"/>
                </a:cubicBezTo>
                <a:cubicBezTo>
                  <a:pt x="4158" y="149052"/>
                  <a:pt x="2700" y="149611"/>
                  <a:pt x="1211" y="149983"/>
                </a:cubicBezTo>
                <a:lnTo>
                  <a:pt x="1211" y="150634"/>
                </a:lnTo>
                <a:cubicBezTo>
                  <a:pt x="2824" y="150231"/>
                  <a:pt x="4375" y="149642"/>
                  <a:pt x="5864" y="148866"/>
                </a:cubicBezTo>
                <a:cubicBezTo>
                  <a:pt x="7477" y="147997"/>
                  <a:pt x="11262" y="145578"/>
                  <a:pt x="11355" y="141731"/>
                </a:cubicBezTo>
                <a:cubicBezTo>
                  <a:pt x="11417" y="140149"/>
                  <a:pt x="10827" y="138660"/>
                  <a:pt x="10238" y="137264"/>
                </a:cubicBezTo>
                <a:cubicBezTo>
                  <a:pt x="9835" y="136333"/>
                  <a:pt x="9525" y="135403"/>
                  <a:pt x="9307" y="134410"/>
                </a:cubicBezTo>
                <a:cubicBezTo>
                  <a:pt x="8563" y="130998"/>
                  <a:pt x="10114" y="127585"/>
                  <a:pt x="11634" y="124638"/>
                </a:cubicBezTo>
                <a:lnTo>
                  <a:pt x="11882" y="124142"/>
                </a:lnTo>
                <a:cubicBezTo>
                  <a:pt x="13433" y="121133"/>
                  <a:pt x="15046" y="118031"/>
                  <a:pt x="14891" y="114649"/>
                </a:cubicBezTo>
                <a:cubicBezTo>
                  <a:pt x="14798" y="112447"/>
                  <a:pt x="13774" y="110368"/>
                  <a:pt x="12099" y="108972"/>
                </a:cubicBezTo>
                <a:cubicBezTo>
                  <a:pt x="11171" y="108147"/>
                  <a:pt x="9985" y="107708"/>
                  <a:pt x="8756" y="107708"/>
                </a:cubicBezTo>
                <a:cubicBezTo>
                  <a:pt x="8507" y="107708"/>
                  <a:pt x="8256" y="107726"/>
                  <a:pt x="8004" y="107763"/>
                </a:cubicBezTo>
                <a:cubicBezTo>
                  <a:pt x="7570" y="107856"/>
                  <a:pt x="7136" y="107949"/>
                  <a:pt x="6702" y="108104"/>
                </a:cubicBezTo>
                <a:cubicBezTo>
                  <a:pt x="6143" y="108321"/>
                  <a:pt x="5554" y="108445"/>
                  <a:pt x="4933" y="108507"/>
                </a:cubicBezTo>
                <a:cubicBezTo>
                  <a:pt x="4220" y="108445"/>
                  <a:pt x="3506" y="108259"/>
                  <a:pt x="2824" y="107980"/>
                </a:cubicBezTo>
                <a:cubicBezTo>
                  <a:pt x="2452" y="107825"/>
                  <a:pt x="2079" y="107670"/>
                  <a:pt x="1676" y="107576"/>
                </a:cubicBezTo>
                <a:cubicBezTo>
                  <a:pt x="1521" y="107545"/>
                  <a:pt x="1366" y="107514"/>
                  <a:pt x="1211" y="107483"/>
                </a:cubicBezTo>
                <a:close/>
                <a:moveTo>
                  <a:pt x="37995" y="151018"/>
                </a:moveTo>
                <a:cubicBezTo>
                  <a:pt x="37818" y="151018"/>
                  <a:pt x="37719" y="151413"/>
                  <a:pt x="37940" y="151441"/>
                </a:cubicBezTo>
                <a:cubicBezTo>
                  <a:pt x="38560" y="151658"/>
                  <a:pt x="39057" y="152092"/>
                  <a:pt x="39429" y="152651"/>
                </a:cubicBezTo>
                <a:cubicBezTo>
                  <a:pt x="39460" y="152713"/>
                  <a:pt x="39522" y="152744"/>
                  <a:pt x="39584" y="152744"/>
                </a:cubicBezTo>
                <a:cubicBezTo>
                  <a:pt x="39615" y="152744"/>
                  <a:pt x="39677" y="152713"/>
                  <a:pt x="39708" y="152713"/>
                </a:cubicBezTo>
                <a:cubicBezTo>
                  <a:pt x="39770" y="152651"/>
                  <a:pt x="39801" y="152527"/>
                  <a:pt x="39770" y="152433"/>
                </a:cubicBezTo>
                <a:cubicBezTo>
                  <a:pt x="39367" y="151782"/>
                  <a:pt x="38778" y="151286"/>
                  <a:pt x="38064" y="151038"/>
                </a:cubicBezTo>
                <a:cubicBezTo>
                  <a:pt x="38040" y="151024"/>
                  <a:pt x="38017" y="151018"/>
                  <a:pt x="37995" y="151018"/>
                </a:cubicBezTo>
                <a:close/>
                <a:moveTo>
                  <a:pt x="36075" y="151425"/>
                </a:moveTo>
                <a:cubicBezTo>
                  <a:pt x="36024" y="151425"/>
                  <a:pt x="35970" y="151441"/>
                  <a:pt x="35924" y="151472"/>
                </a:cubicBezTo>
                <a:cubicBezTo>
                  <a:pt x="35458" y="151875"/>
                  <a:pt x="35148" y="152496"/>
                  <a:pt x="34962" y="153426"/>
                </a:cubicBezTo>
                <a:cubicBezTo>
                  <a:pt x="34931" y="153519"/>
                  <a:pt x="34993" y="153643"/>
                  <a:pt x="35117" y="153674"/>
                </a:cubicBezTo>
                <a:lnTo>
                  <a:pt x="35148" y="153674"/>
                </a:lnTo>
                <a:cubicBezTo>
                  <a:pt x="35241" y="153674"/>
                  <a:pt x="35334" y="153612"/>
                  <a:pt x="35365" y="153519"/>
                </a:cubicBezTo>
                <a:cubicBezTo>
                  <a:pt x="35458" y="152868"/>
                  <a:pt x="35738" y="152247"/>
                  <a:pt x="36203" y="151782"/>
                </a:cubicBezTo>
                <a:cubicBezTo>
                  <a:pt x="36265" y="151689"/>
                  <a:pt x="36296" y="151565"/>
                  <a:pt x="36203" y="151503"/>
                </a:cubicBezTo>
                <a:lnTo>
                  <a:pt x="36203" y="151472"/>
                </a:lnTo>
                <a:cubicBezTo>
                  <a:pt x="36172" y="151441"/>
                  <a:pt x="36125" y="151425"/>
                  <a:pt x="36075" y="151425"/>
                </a:cubicBezTo>
                <a:close/>
                <a:moveTo>
                  <a:pt x="51006" y="152675"/>
                </a:moveTo>
                <a:cubicBezTo>
                  <a:pt x="50826" y="152675"/>
                  <a:pt x="50731" y="152951"/>
                  <a:pt x="50938" y="153054"/>
                </a:cubicBezTo>
                <a:cubicBezTo>
                  <a:pt x="51155" y="153178"/>
                  <a:pt x="51372" y="153364"/>
                  <a:pt x="51558" y="153581"/>
                </a:cubicBezTo>
                <a:cubicBezTo>
                  <a:pt x="51776" y="153860"/>
                  <a:pt x="51962" y="154202"/>
                  <a:pt x="52086" y="154543"/>
                </a:cubicBezTo>
                <a:cubicBezTo>
                  <a:pt x="52117" y="154636"/>
                  <a:pt x="52210" y="154698"/>
                  <a:pt x="52303" y="154698"/>
                </a:cubicBezTo>
                <a:lnTo>
                  <a:pt x="52365" y="154698"/>
                </a:lnTo>
                <a:cubicBezTo>
                  <a:pt x="52458" y="154636"/>
                  <a:pt x="52520" y="154512"/>
                  <a:pt x="52489" y="154419"/>
                </a:cubicBezTo>
                <a:cubicBezTo>
                  <a:pt x="52334" y="154016"/>
                  <a:pt x="52148" y="153643"/>
                  <a:pt x="51869" y="153333"/>
                </a:cubicBezTo>
                <a:cubicBezTo>
                  <a:pt x="51838" y="153302"/>
                  <a:pt x="51807" y="153271"/>
                  <a:pt x="51776" y="153240"/>
                </a:cubicBezTo>
                <a:cubicBezTo>
                  <a:pt x="51683" y="153085"/>
                  <a:pt x="51527" y="152961"/>
                  <a:pt x="51372" y="152837"/>
                </a:cubicBezTo>
                <a:cubicBezTo>
                  <a:pt x="51310" y="152806"/>
                  <a:pt x="51217" y="152744"/>
                  <a:pt x="51124" y="152713"/>
                </a:cubicBezTo>
                <a:cubicBezTo>
                  <a:pt x="51082" y="152687"/>
                  <a:pt x="51043" y="152675"/>
                  <a:pt x="51006" y="152675"/>
                </a:cubicBezTo>
                <a:close/>
                <a:moveTo>
                  <a:pt x="39845" y="152800"/>
                </a:moveTo>
                <a:cubicBezTo>
                  <a:pt x="39698" y="152800"/>
                  <a:pt x="39548" y="152939"/>
                  <a:pt x="39646" y="153116"/>
                </a:cubicBezTo>
                <a:cubicBezTo>
                  <a:pt x="39832" y="153643"/>
                  <a:pt x="39925" y="154202"/>
                  <a:pt x="39925" y="154760"/>
                </a:cubicBezTo>
                <a:lnTo>
                  <a:pt x="39925" y="155070"/>
                </a:lnTo>
                <a:cubicBezTo>
                  <a:pt x="39925" y="155194"/>
                  <a:pt x="40018" y="155287"/>
                  <a:pt x="40143" y="155287"/>
                </a:cubicBezTo>
                <a:cubicBezTo>
                  <a:pt x="40155" y="155292"/>
                  <a:pt x="40168" y="155293"/>
                  <a:pt x="40181" y="155293"/>
                </a:cubicBezTo>
                <a:cubicBezTo>
                  <a:pt x="40266" y="155293"/>
                  <a:pt x="40360" y="155209"/>
                  <a:pt x="40360" y="155101"/>
                </a:cubicBezTo>
                <a:lnTo>
                  <a:pt x="40360" y="154791"/>
                </a:lnTo>
                <a:cubicBezTo>
                  <a:pt x="40360" y="154171"/>
                  <a:pt x="40267" y="153550"/>
                  <a:pt x="40050" y="152992"/>
                </a:cubicBezTo>
                <a:lnTo>
                  <a:pt x="40050" y="152961"/>
                </a:lnTo>
                <a:cubicBezTo>
                  <a:pt x="40015" y="152847"/>
                  <a:pt x="39931" y="152800"/>
                  <a:pt x="39845" y="152800"/>
                </a:cubicBezTo>
                <a:close/>
                <a:moveTo>
                  <a:pt x="49179" y="152991"/>
                </a:moveTo>
                <a:cubicBezTo>
                  <a:pt x="49103" y="152991"/>
                  <a:pt x="49024" y="153025"/>
                  <a:pt x="48984" y="153085"/>
                </a:cubicBezTo>
                <a:cubicBezTo>
                  <a:pt x="48829" y="153302"/>
                  <a:pt x="48735" y="153612"/>
                  <a:pt x="48767" y="153891"/>
                </a:cubicBezTo>
                <a:lnTo>
                  <a:pt x="48767" y="154264"/>
                </a:lnTo>
                <a:lnTo>
                  <a:pt x="48767" y="154512"/>
                </a:lnTo>
                <a:lnTo>
                  <a:pt x="48767" y="154946"/>
                </a:lnTo>
                <a:lnTo>
                  <a:pt x="48767" y="155225"/>
                </a:lnTo>
                <a:cubicBezTo>
                  <a:pt x="48735" y="155350"/>
                  <a:pt x="48829" y="155443"/>
                  <a:pt x="48953" y="155443"/>
                </a:cubicBezTo>
                <a:cubicBezTo>
                  <a:pt x="49077" y="155443"/>
                  <a:pt x="49170" y="155350"/>
                  <a:pt x="49170" y="155225"/>
                </a:cubicBezTo>
                <a:lnTo>
                  <a:pt x="49170" y="154946"/>
                </a:lnTo>
                <a:lnTo>
                  <a:pt x="49170" y="154512"/>
                </a:lnTo>
                <a:lnTo>
                  <a:pt x="49170" y="154233"/>
                </a:lnTo>
                <a:cubicBezTo>
                  <a:pt x="49139" y="154109"/>
                  <a:pt x="49139" y="153985"/>
                  <a:pt x="49139" y="153891"/>
                </a:cubicBezTo>
                <a:cubicBezTo>
                  <a:pt x="49139" y="153674"/>
                  <a:pt x="49170" y="153488"/>
                  <a:pt x="49294" y="153302"/>
                </a:cubicBezTo>
                <a:cubicBezTo>
                  <a:pt x="49356" y="153240"/>
                  <a:pt x="49356" y="153116"/>
                  <a:pt x="49294" y="153023"/>
                </a:cubicBezTo>
                <a:cubicBezTo>
                  <a:pt x="49261" y="153001"/>
                  <a:pt x="49220" y="152991"/>
                  <a:pt x="49179" y="152991"/>
                </a:cubicBezTo>
                <a:close/>
                <a:moveTo>
                  <a:pt x="34788" y="155281"/>
                </a:moveTo>
                <a:cubicBezTo>
                  <a:pt x="34683" y="155281"/>
                  <a:pt x="34590" y="155362"/>
                  <a:pt x="34590" y="155443"/>
                </a:cubicBezTo>
                <a:cubicBezTo>
                  <a:pt x="34559" y="155536"/>
                  <a:pt x="34528" y="155598"/>
                  <a:pt x="34497" y="155660"/>
                </a:cubicBezTo>
                <a:cubicBezTo>
                  <a:pt x="34342" y="156156"/>
                  <a:pt x="34155" y="156652"/>
                  <a:pt x="33938" y="157118"/>
                </a:cubicBezTo>
                <a:lnTo>
                  <a:pt x="33845" y="157366"/>
                </a:lnTo>
                <a:cubicBezTo>
                  <a:pt x="33783" y="157459"/>
                  <a:pt x="33845" y="157583"/>
                  <a:pt x="33938" y="157645"/>
                </a:cubicBezTo>
                <a:lnTo>
                  <a:pt x="34031" y="157645"/>
                </a:lnTo>
                <a:cubicBezTo>
                  <a:pt x="34124" y="157614"/>
                  <a:pt x="34186" y="157583"/>
                  <a:pt x="34218" y="157521"/>
                </a:cubicBezTo>
                <a:lnTo>
                  <a:pt x="34311" y="157273"/>
                </a:lnTo>
                <a:cubicBezTo>
                  <a:pt x="34559" y="156808"/>
                  <a:pt x="34745" y="156311"/>
                  <a:pt x="34931" y="155815"/>
                </a:cubicBezTo>
                <a:cubicBezTo>
                  <a:pt x="34931" y="155753"/>
                  <a:pt x="34962" y="155660"/>
                  <a:pt x="34993" y="155567"/>
                </a:cubicBezTo>
                <a:cubicBezTo>
                  <a:pt x="35024" y="155443"/>
                  <a:pt x="34931" y="155318"/>
                  <a:pt x="34838" y="155318"/>
                </a:cubicBezTo>
                <a:lnTo>
                  <a:pt x="34838" y="155287"/>
                </a:lnTo>
                <a:cubicBezTo>
                  <a:pt x="34821" y="155283"/>
                  <a:pt x="34805" y="155281"/>
                  <a:pt x="34788" y="155281"/>
                </a:cubicBezTo>
                <a:close/>
                <a:moveTo>
                  <a:pt x="52966" y="156248"/>
                </a:moveTo>
                <a:cubicBezTo>
                  <a:pt x="52842" y="156248"/>
                  <a:pt x="52732" y="156372"/>
                  <a:pt x="52799" y="156528"/>
                </a:cubicBezTo>
                <a:cubicBezTo>
                  <a:pt x="52799" y="156590"/>
                  <a:pt x="52830" y="156621"/>
                  <a:pt x="52861" y="156683"/>
                </a:cubicBezTo>
                <a:cubicBezTo>
                  <a:pt x="52861" y="156683"/>
                  <a:pt x="52861" y="156714"/>
                  <a:pt x="52861" y="156714"/>
                </a:cubicBezTo>
                <a:cubicBezTo>
                  <a:pt x="52954" y="156901"/>
                  <a:pt x="53078" y="157118"/>
                  <a:pt x="53203" y="157273"/>
                </a:cubicBezTo>
                <a:cubicBezTo>
                  <a:pt x="53482" y="157645"/>
                  <a:pt x="53792" y="157955"/>
                  <a:pt x="54164" y="158203"/>
                </a:cubicBezTo>
                <a:cubicBezTo>
                  <a:pt x="54195" y="158235"/>
                  <a:pt x="54226" y="158235"/>
                  <a:pt x="54288" y="158266"/>
                </a:cubicBezTo>
                <a:cubicBezTo>
                  <a:pt x="54350" y="158235"/>
                  <a:pt x="54412" y="158203"/>
                  <a:pt x="54443" y="158172"/>
                </a:cubicBezTo>
                <a:cubicBezTo>
                  <a:pt x="54505" y="158079"/>
                  <a:pt x="54474" y="157955"/>
                  <a:pt x="54381" y="157893"/>
                </a:cubicBezTo>
                <a:cubicBezTo>
                  <a:pt x="54071" y="157645"/>
                  <a:pt x="53792" y="157366"/>
                  <a:pt x="53544" y="157056"/>
                </a:cubicBezTo>
                <a:cubicBezTo>
                  <a:pt x="53482" y="156932"/>
                  <a:pt x="53420" y="156839"/>
                  <a:pt x="53327" y="156714"/>
                </a:cubicBezTo>
                <a:cubicBezTo>
                  <a:pt x="53265" y="156590"/>
                  <a:pt x="53234" y="156497"/>
                  <a:pt x="53172" y="156373"/>
                </a:cubicBezTo>
                <a:cubicBezTo>
                  <a:pt x="53172" y="156342"/>
                  <a:pt x="53141" y="156311"/>
                  <a:pt x="53109" y="156311"/>
                </a:cubicBezTo>
                <a:cubicBezTo>
                  <a:pt x="53066" y="156267"/>
                  <a:pt x="53015" y="156248"/>
                  <a:pt x="52966" y="156248"/>
                </a:cubicBezTo>
                <a:close/>
                <a:moveTo>
                  <a:pt x="39740" y="156893"/>
                </a:moveTo>
                <a:cubicBezTo>
                  <a:pt x="39647" y="156893"/>
                  <a:pt x="39579" y="156953"/>
                  <a:pt x="39553" y="157056"/>
                </a:cubicBezTo>
                <a:cubicBezTo>
                  <a:pt x="39336" y="157707"/>
                  <a:pt x="39057" y="158328"/>
                  <a:pt x="38778" y="158948"/>
                </a:cubicBezTo>
                <a:cubicBezTo>
                  <a:pt x="38716" y="159072"/>
                  <a:pt x="38747" y="159196"/>
                  <a:pt x="38871" y="159227"/>
                </a:cubicBezTo>
                <a:cubicBezTo>
                  <a:pt x="38902" y="159258"/>
                  <a:pt x="38933" y="159258"/>
                  <a:pt x="38964" y="159258"/>
                </a:cubicBezTo>
                <a:cubicBezTo>
                  <a:pt x="39026" y="159258"/>
                  <a:pt x="39119" y="159196"/>
                  <a:pt x="39150" y="159134"/>
                </a:cubicBezTo>
                <a:cubicBezTo>
                  <a:pt x="39429" y="158514"/>
                  <a:pt x="39708" y="157862"/>
                  <a:pt x="39925" y="157180"/>
                </a:cubicBezTo>
                <a:cubicBezTo>
                  <a:pt x="39956" y="157087"/>
                  <a:pt x="39894" y="156994"/>
                  <a:pt x="39801" y="156932"/>
                </a:cubicBezTo>
                <a:lnTo>
                  <a:pt x="39801" y="156901"/>
                </a:lnTo>
                <a:cubicBezTo>
                  <a:pt x="39780" y="156895"/>
                  <a:pt x="39760" y="156893"/>
                  <a:pt x="39740" y="156893"/>
                </a:cubicBezTo>
                <a:close/>
                <a:moveTo>
                  <a:pt x="48767" y="157087"/>
                </a:moveTo>
                <a:lnTo>
                  <a:pt x="48798" y="157118"/>
                </a:lnTo>
                <a:cubicBezTo>
                  <a:pt x="48776" y="157112"/>
                  <a:pt x="48755" y="157110"/>
                  <a:pt x="48734" y="157110"/>
                </a:cubicBezTo>
                <a:cubicBezTo>
                  <a:pt x="48635" y="157110"/>
                  <a:pt x="48549" y="157170"/>
                  <a:pt x="48549" y="157273"/>
                </a:cubicBezTo>
                <a:cubicBezTo>
                  <a:pt x="48394" y="157955"/>
                  <a:pt x="48208" y="158607"/>
                  <a:pt x="47929" y="159227"/>
                </a:cubicBezTo>
                <a:cubicBezTo>
                  <a:pt x="47898" y="159351"/>
                  <a:pt x="47960" y="159444"/>
                  <a:pt x="48053" y="159506"/>
                </a:cubicBezTo>
                <a:lnTo>
                  <a:pt x="48146" y="159506"/>
                </a:lnTo>
                <a:cubicBezTo>
                  <a:pt x="48239" y="159506"/>
                  <a:pt x="48301" y="159444"/>
                  <a:pt x="48332" y="159382"/>
                </a:cubicBezTo>
                <a:cubicBezTo>
                  <a:pt x="48580" y="158700"/>
                  <a:pt x="48798" y="158048"/>
                  <a:pt x="48953" y="157335"/>
                </a:cubicBezTo>
                <a:cubicBezTo>
                  <a:pt x="48984" y="157242"/>
                  <a:pt x="48891" y="157118"/>
                  <a:pt x="48767" y="157087"/>
                </a:cubicBezTo>
                <a:close/>
                <a:moveTo>
                  <a:pt x="56059" y="158917"/>
                </a:moveTo>
                <a:cubicBezTo>
                  <a:pt x="55981" y="158917"/>
                  <a:pt x="55912" y="158958"/>
                  <a:pt x="55870" y="159041"/>
                </a:cubicBezTo>
                <a:cubicBezTo>
                  <a:pt x="55808" y="159134"/>
                  <a:pt x="55839" y="159258"/>
                  <a:pt x="55963" y="159320"/>
                </a:cubicBezTo>
                <a:cubicBezTo>
                  <a:pt x="56553" y="159661"/>
                  <a:pt x="57080" y="160065"/>
                  <a:pt x="57577" y="160530"/>
                </a:cubicBezTo>
                <a:cubicBezTo>
                  <a:pt x="57608" y="160592"/>
                  <a:pt x="57639" y="160592"/>
                  <a:pt x="57701" y="160592"/>
                </a:cubicBezTo>
                <a:cubicBezTo>
                  <a:pt x="57763" y="160592"/>
                  <a:pt x="57825" y="160592"/>
                  <a:pt x="57856" y="160561"/>
                </a:cubicBezTo>
                <a:cubicBezTo>
                  <a:pt x="57949" y="160468"/>
                  <a:pt x="57949" y="160313"/>
                  <a:pt x="57856" y="160251"/>
                </a:cubicBezTo>
                <a:cubicBezTo>
                  <a:pt x="57359" y="159755"/>
                  <a:pt x="56770" y="159320"/>
                  <a:pt x="56181" y="158948"/>
                </a:cubicBezTo>
                <a:cubicBezTo>
                  <a:pt x="56139" y="158927"/>
                  <a:pt x="56098" y="158917"/>
                  <a:pt x="56059" y="158917"/>
                </a:cubicBezTo>
                <a:close/>
                <a:moveTo>
                  <a:pt x="33385" y="159232"/>
                </a:moveTo>
                <a:cubicBezTo>
                  <a:pt x="33295" y="159232"/>
                  <a:pt x="33208" y="159289"/>
                  <a:pt x="33194" y="159413"/>
                </a:cubicBezTo>
                <a:cubicBezTo>
                  <a:pt x="33163" y="159661"/>
                  <a:pt x="33132" y="159910"/>
                  <a:pt x="33132" y="160158"/>
                </a:cubicBezTo>
                <a:cubicBezTo>
                  <a:pt x="33132" y="160623"/>
                  <a:pt x="33194" y="161088"/>
                  <a:pt x="33287" y="161554"/>
                </a:cubicBezTo>
                <a:cubicBezTo>
                  <a:pt x="33318" y="161647"/>
                  <a:pt x="33380" y="161709"/>
                  <a:pt x="33504" y="161709"/>
                </a:cubicBezTo>
                <a:lnTo>
                  <a:pt x="33535" y="161709"/>
                </a:lnTo>
                <a:cubicBezTo>
                  <a:pt x="33659" y="161678"/>
                  <a:pt x="33721" y="161585"/>
                  <a:pt x="33690" y="161461"/>
                </a:cubicBezTo>
                <a:cubicBezTo>
                  <a:pt x="33597" y="161026"/>
                  <a:pt x="33566" y="160592"/>
                  <a:pt x="33566" y="160158"/>
                </a:cubicBezTo>
                <a:cubicBezTo>
                  <a:pt x="33566" y="159910"/>
                  <a:pt x="33566" y="159693"/>
                  <a:pt x="33597" y="159475"/>
                </a:cubicBezTo>
                <a:cubicBezTo>
                  <a:pt x="33614" y="159320"/>
                  <a:pt x="33498" y="159232"/>
                  <a:pt x="33385" y="159232"/>
                </a:cubicBezTo>
                <a:close/>
                <a:moveTo>
                  <a:pt x="47536" y="160381"/>
                </a:moveTo>
                <a:cubicBezTo>
                  <a:pt x="47461" y="160381"/>
                  <a:pt x="47384" y="160432"/>
                  <a:pt x="47340" y="160499"/>
                </a:cubicBezTo>
                <a:cubicBezTo>
                  <a:pt x="47184" y="160809"/>
                  <a:pt x="46967" y="161120"/>
                  <a:pt x="46781" y="161430"/>
                </a:cubicBezTo>
                <a:cubicBezTo>
                  <a:pt x="46564" y="161740"/>
                  <a:pt x="46409" y="161988"/>
                  <a:pt x="46254" y="162267"/>
                </a:cubicBezTo>
                <a:cubicBezTo>
                  <a:pt x="46192" y="162360"/>
                  <a:pt x="46223" y="162484"/>
                  <a:pt x="46347" y="162546"/>
                </a:cubicBezTo>
                <a:cubicBezTo>
                  <a:pt x="46378" y="162578"/>
                  <a:pt x="46409" y="162578"/>
                  <a:pt x="46440" y="162578"/>
                </a:cubicBezTo>
                <a:cubicBezTo>
                  <a:pt x="46502" y="162578"/>
                  <a:pt x="46595" y="162546"/>
                  <a:pt x="46626" y="162484"/>
                </a:cubicBezTo>
                <a:cubicBezTo>
                  <a:pt x="46781" y="162205"/>
                  <a:pt x="46936" y="161926"/>
                  <a:pt x="47122" y="161678"/>
                </a:cubicBezTo>
                <a:cubicBezTo>
                  <a:pt x="47309" y="161399"/>
                  <a:pt x="47495" y="161026"/>
                  <a:pt x="47712" y="160685"/>
                </a:cubicBezTo>
                <a:cubicBezTo>
                  <a:pt x="47774" y="160592"/>
                  <a:pt x="47743" y="160437"/>
                  <a:pt x="47619" y="160406"/>
                </a:cubicBezTo>
                <a:cubicBezTo>
                  <a:pt x="47593" y="160389"/>
                  <a:pt x="47564" y="160381"/>
                  <a:pt x="47536" y="160381"/>
                </a:cubicBezTo>
                <a:close/>
                <a:moveTo>
                  <a:pt x="38026" y="160716"/>
                </a:moveTo>
                <a:cubicBezTo>
                  <a:pt x="37957" y="160716"/>
                  <a:pt x="37888" y="160758"/>
                  <a:pt x="37847" y="160840"/>
                </a:cubicBezTo>
                <a:cubicBezTo>
                  <a:pt x="37537" y="161430"/>
                  <a:pt x="37165" y="162019"/>
                  <a:pt x="36761" y="162578"/>
                </a:cubicBezTo>
                <a:cubicBezTo>
                  <a:pt x="36699" y="162671"/>
                  <a:pt x="36699" y="162795"/>
                  <a:pt x="36792" y="162857"/>
                </a:cubicBezTo>
                <a:cubicBezTo>
                  <a:pt x="36823" y="162888"/>
                  <a:pt x="36885" y="162888"/>
                  <a:pt x="36916" y="162888"/>
                </a:cubicBezTo>
                <a:cubicBezTo>
                  <a:pt x="36978" y="162888"/>
                  <a:pt x="37040" y="162857"/>
                  <a:pt x="37071" y="162826"/>
                </a:cubicBezTo>
                <a:cubicBezTo>
                  <a:pt x="37506" y="162236"/>
                  <a:pt x="37878" y="161647"/>
                  <a:pt x="38219" y="161026"/>
                </a:cubicBezTo>
                <a:cubicBezTo>
                  <a:pt x="38281" y="160933"/>
                  <a:pt x="38219" y="160809"/>
                  <a:pt x="38126" y="160747"/>
                </a:cubicBezTo>
                <a:cubicBezTo>
                  <a:pt x="38095" y="160727"/>
                  <a:pt x="38061" y="160716"/>
                  <a:pt x="38026" y="160716"/>
                </a:cubicBezTo>
                <a:close/>
                <a:moveTo>
                  <a:pt x="58856" y="161915"/>
                </a:moveTo>
                <a:cubicBezTo>
                  <a:pt x="58832" y="161915"/>
                  <a:pt x="58808" y="161919"/>
                  <a:pt x="58786" y="161926"/>
                </a:cubicBezTo>
                <a:cubicBezTo>
                  <a:pt x="58662" y="161957"/>
                  <a:pt x="58631" y="162081"/>
                  <a:pt x="58662" y="162205"/>
                </a:cubicBezTo>
                <a:cubicBezTo>
                  <a:pt x="58817" y="162609"/>
                  <a:pt x="58910" y="163074"/>
                  <a:pt x="58910" y="163508"/>
                </a:cubicBezTo>
                <a:cubicBezTo>
                  <a:pt x="58910" y="163725"/>
                  <a:pt x="58879" y="163911"/>
                  <a:pt x="58848" y="164129"/>
                </a:cubicBezTo>
                <a:cubicBezTo>
                  <a:pt x="58817" y="164253"/>
                  <a:pt x="58910" y="164346"/>
                  <a:pt x="59004" y="164377"/>
                </a:cubicBezTo>
                <a:lnTo>
                  <a:pt x="59035" y="164377"/>
                </a:lnTo>
                <a:cubicBezTo>
                  <a:pt x="59159" y="164377"/>
                  <a:pt x="59252" y="164284"/>
                  <a:pt x="59252" y="164191"/>
                </a:cubicBezTo>
                <a:cubicBezTo>
                  <a:pt x="59283" y="163973"/>
                  <a:pt x="59314" y="163756"/>
                  <a:pt x="59314" y="163508"/>
                </a:cubicBezTo>
                <a:cubicBezTo>
                  <a:pt x="59314" y="163012"/>
                  <a:pt x="59221" y="162515"/>
                  <a:pt x="59035" y="162019"/>
                </a:cubicBezTo>
                <a:lnTo>
                  <a:pt x="59035" y="162050"/>
                </a:lnTo>
                <a:cubicBezTo>
                  <a:pt x="59011" y="161955"/>
                  <a:pt x="58933" y="161915"/>
                  <a:pt x="58856" y="161915"/>
                </a:cubicBezTo>
                <a:close/>
                <a:moveTo>
                  <a:pt x="34083" y="163283"/>
                </a:moveTo>
                <a:cubicBezTo>
                  <a:pt x="34065" y="163283"/>
                  <a:pt x="34048" y="163286"/>
                  <a:pt x="34031" y="163291"/>
                </a:cubicBezTo>
                <a:cubicBezTo>
                  <a:pt x="33907" y="163353"/>
                  <a:pt x="33845" y="163446"/>
                  <a:pt x="33907" y="163570"/>
                </a:cubicBezTo>
                <a:cubicBezTo>
                  <a:pt x="33969" y="163787"/>
                  <a:pt x="34062" y="164036"/>
                  <a:pt x="34155" y="164253"/>
                </a:cubicBezTo>
                <a:cubicBezTo>
                  <a:pt x="34186" y="164408"/>
                  <a:pt x="34311" y="164563"/>
                  <a:pt x="34466" y="164625"/>
                </a:cubicBezTo>
                <a:cubicBezTo>
                  <a:pt x="34528" y="164656"/>
                  <a:pt x="34621" y="164687"/>
                  <a:pt x="34683" y="164687"/>
                </a:cubicBezTo>
                <a:cubicBezTo>
                  <a:pt x="34776" y="164687"/>
                  <a:pt x="34869" y="164656"/>
                  <a:pt x="34962" y="164625"/>
                </a:cubicBezTo>
                <a:cubicBezTo>
                  <a:pt x="35179" y="164563"/>
                  <a:pt x="35396" y="164470"/>
                  <a:pt x="35582" y="164346"/>
                </a:cubicBezTo>
                <a:cubicBezTo>
                  <a:pt x="35676" y="164284"/>
                  <a:pt x="35707" y="164160"/>
                  <a:pt x="35644" y="164067"/>
                </a:cubicBezTo>
                <a:cubicBezTo>
                  <a:pt x="35604" y="164006"/>
                  <a:pt x="35538" y="163972"/>
                  <a:pt x="35472" y="163972"/>
                </a:cubicBezTo>
                <a:cubicBezTo>
                  <a:pt x="35435" y="163972"/>
                  <a:pt x="35398" y="163983"/>
                  <a:pt x="35365" y="164004"/>
                </a:cubicBezTo>
                <a:cubicBezTo>
                  <a:pt x="35210" y="164098"/>
                  <a:pt x="35024" y="164191"/>
                  <a:pt x="34838" y="164253"/>
                </a:cubicBezTo>
                <a:cubicBezTo>
                  <a:pt x="34776" y="164284"/>
                  <a:pt x="34714" y="164284"/>
                  <a:pt x="34652" y="164284"/>
                </a:cubicBezTo>
                <a:cubicBezTo>
                  <a:pt x="34590" y="164253"/>
                  <a:pt x="34559" y="164160"/>
                  <a:pt x="34528" y="164098"/>
                </a:cubicBezTo>
                <a:lnTo>
                  <a:pt x="34280" y="163415"/>
                </a:lnTo>
                <a:cubicBezTo>
                  <a:pt x="34254" y="163339"/>
                  <a:pt x="34165" y="163283"/>
                  <a:pt x="34083" y="163283"/>
                </a:cubicBezTo>
                <a:close/>
                <a:moveTo>
                  <a:pt x="53485" y="164829"/>
                </a:moveTo>
                <a:cubicBezTo>
                  <a:pt x="52990" y="164829"/>
                  <a:pt x="52494" y="164933"/>
                  <a:pt x="52055" y="165121"/>
                </a:cubicBezTo>
                <a:cubicBezTo>
                  <a:pt x="51931" y="165152"/>
                  <a:pt x="51869" y="165276"/>
                  <a:pt x="51931" y="165400"/>
                </a:cubicBezTo>
                <a:cubicBezTo>
                  <a:pt x="51962" y="165463"/>
                  <a:pt x="52024" y="165525"/>
                  <a:pt x="52117" y="165525"/>
                </a:cubicBezTo>
                <a:lnTo>
                  <a:pt x="52179" y="165525"/>
                </a:lnTo>
                <a:cubicBezTo>
                  <a:pt x="52614" y="165350"/>
                  <a:pt x="53065" y="165253"/>
                  <a:pt x="53520" y="165253"/>
                </a:cubicBezTo>
                <a:cubicBezTo>
                  <a:pt x="53713" y="165253"/>
                  <a:pt x="53908" y="165270"/>
                  <a:pt x="54102" y="165307"/>
                </a:cubicBezTo>
                <a:cubicBezTo>
                  <a:pt x="54123" y="165313"/>
                  <a:pt x="54144" y="165315"/>
                  <a:pt x="54163" y="165315"/>
                </a:cubicBezTo>
                <a:cubicBezTo>
                  <a:pt x="54256" y="165315"/>
                  <a:pt x="54325" y="165255"/>
                  <a:pt x="54350" y="165152"/>
                </a:cubicBezTo>
                <a:cubicBezTo>
                  <a:pt x="54412" y="165028"/>
                  <a:pt x="54319" y="164904"/>
                  <a:pt x="54195" y="164873"/>
                </a:cubicBezTo>
                <a:lnTo>
                  <a:pt x="54195" y="164904"/>
                </a:lnTo>
                <a:cubicBezTo>
                  <a:pt x="53963" y="164854"/>
                  <a:pt x="53724" y="164829"/>
                  <a:pt x="53485" y="164829"/>
                </a:cubicBezTo>
                <a:close/>
                <a:moveTo>
                  <a:pt x="58054" y="165698"/>
                </a:moveTo>
                <a:cubicBezTo>
                  <a:pt x="58008" y="165698"/>
                  <a:pt x="57960" y="165714"/>
                  <a:pt x="57918" y="165742"/>
                </a:cubicBezTo>
                <a:cubicBezTo>
                  <a:pt x="57794" y="165835"/>
                  <a:pt x="57670" y="165897"/>
                  <a:pt x="57515" y="165928"/>
                </a:cubicBezTo>
                <a:cubicBezTo>
                  <a:pt x="57359" y="165969"/>
                  <a:pt x="57201" y="165990"/>
                  <a:pt x="57042" y="165990"/>
                </a:cubicBezTo>
                <a:cubicBezTo>
                  <a:pt x="56725" y="165990"/>
                  <a:pt x="56408" y="165907"/>
                  <a:pt x="56119" y="165742"/>
                </a:cubicBezTo>
                <a:cubicBezTo>
                  <a:pt x="56086" y="165725"/>
                  <a:pt x="56055" y="165718"/>
                  <a:pt x="56025" y="165718"/>
                </a:cubicBezTo>
                <a:cubicBezTo>
                  <a:pt x="55830" y="165718"/>
                  <a:pt x="55721" y="166037"/>
                  <a:pt x="55963" y="166145"/>
                </a:cubicBezTo>
                <a:cubicBezTo>
                  <a:pt x="56305" y="166300"/>
                  <a:pt x="56708" y="166424"/>
                  <a:pt x="57080" y="166424"/>
                </a:cubicBezTo>
                <a:cubicBezTo>
                  <a:pt x="57452" y="166424"/>
                  <a:pt x="57825" y="166300"/>
                  <a:pt x="58135" y="166083"/>
                </a:cubicBezTo>
                <a:cubicBezTo>
                  <a:pt x="58228" y="166021"/>
                  <a:pt x="58259" y="165897"/>
                  <a:pt x="58197" y="165773"/>
                </a:cubicBezTo>
                <a:cubicBezTo>
                  <a:pt x="58163" y="165721"/>
                  <a:pt x="58110" y="165698"/>
                  <a:pt x="58054" y="165698"/>
                </a:cubicBezTo>
                <a:close/>
                <a:moveTo>
                  <a:pt x="45749" y="164066"/>
                </a:moveTo>
                <a:cubicBezTo>
                  <a:pt x="45645" y="164066"/>
                  <a:pt x="45540" y="164136"/>
                  <a:pt x="45540" y="164284"/>
                </a:cubicBezTo>
                <a:lnTo>
                  <a:pt x="45540" y="164594"/>
                </a:lnTo>
                <a:cubicBezTo>
                  <a:pt x="45509" y="165245"/>
                  <a:pt x="45757" y="165897"/>
                  <a:pt x="46223" y="166393"/>
                </a:cubicBezTo>
                <a:cubicBezTo>
                  <a:pt x="46254" y="166424"/>
                  <a:pt x="46316" y="166455"/>
                  <a:pt x="46347" y="166455"/>
                </a:cubicBezTo>
                <a:cubicBezTo>
                  <a:pt x="46409" y="166455"/>
                  <a:pt x="46471" y="166424"/>
                  <a:pt x="46502" y="166393"/>
                </a:cubicBezTo>
                <a:cubicBezTo>
                  <a:pt x="46595" y="166300"/>
                  <a:pt x="46564" y="166176"/>
                  <a:pt x="46502" y="166083"/>
                </a:cubicBezTo>
                <a:cubicBezTo>
                  <a:pt x="46130" y="165680"/>
                  <a:pt x="45944" y="165121"/>
                  <a:pt x="45944" y="164594"/>
                </a:cubicBezTo>
                <a:lnTo>
                  <a:pt x="45944" y="164315"/>
                </a:lnTo>
                <a:cubicBezTo>
                  <a:pt x="45976" y="164152"/>
                  <a:pt x="45863" y="164066"/>
                  <a:pt x="45749" y="164066"/>
                </a:cubicBezTo>
                <a:close/>
                <a:moveTo>
                  <a:pt x="50246" y="165996"/>
                </a:moveTo>
                <a:cubicBezTo>
                  <a:pt x="50217" y="165996"/>
                  <a:pt x="50188" y="166004"/>
                  <a:pt x="50162" y="166021"/>
                </a:cubicBezTo>
                <a:cubicBezTo>
                  <a:pt x="49759" y="166238"/>
                  <a:pt x="49356" y="166393"/>
                  <a:pt x="48922" y="166517"/>
                </a:cubicBezTo>
                <a:cubicBezTo>
                  <a:pt x="48704" y="166579"/>
                  <a:pt x="48487" y="166610"/>
                  <a:pt x="48270" y="166641"/>
                </a:cubicBezTo>
                <a:cubicBezTo>
                  <a:pt x="48146" y="166641"/>
                  <a:pt x="48053" y="166734"/>
                  <a:pt x="48084" y="166858"/>
                </a:cubicBezTo>
                <a:cubicBezTo>
                  <a:pt x="48084" y="166983"/>
                  <a:pt x="48177" y="167045"/>
                  <a:pt x="48270" y="167045"/>
                </a:cubicBezTo>
                <a:cubicBezTo>
                  <a:pt x="48518" y="167045"/>
                  <a:pt x="48798" y="166983"/>
                  <a:pt x="49046" y="166921"/>
                </a:cubicBezTo>
                <a:cubicBezTo>
                  <a:pt x="49480" y="166796"/>
                  <a:pt x="49914" y="166610"/>
                  <a:pt x="50318" y="166393"/>
                </a:cubicBezTo>
                <a:cubicBezTo>
                  <a:pt x="50442" y="166331"/>
                  <a:pt x="50473" y="166207"/>
                  <a:pt x="50411" y="166114"/>
                </a:cubicBezTo>
                <a:lnTo>
                  <a:pt x="50442" y="166114"/>
                </a:lnTo>
                <a:cubicBezTo>
                  <a:pt x="50397" y="166047"/>
                  <a:pt x="50320" y="165996"/>
                  <a:pt x="50246" y="165996"/>
                </a:cubicBezTo>
                <a:close/>
                <a:moveTo>
                  <a:pt x="71939" y="171450"/>
                </a:moveTo>
                <a:cubicBezTo>
                  <a:pt x="71815" y="171450"/>
                  <a:pt x="71722" y="171512"/>
                  <a:pt x="71691" y="171636"/>
                </a:cubicBezTo>
                <a:cubicBezTo>
                  <a:pt x="71691" y="171760"/>
                  <a:pt x="71784" y="171853"/>
                  <a:pt x="71877" y="171853"/>
                </a:cubicBezTo>
                <a:cubicBezTo>
                  <a:pt x="72436" y="171915"/>
                  <a:pt x="72994" y="172039"/>
                  <a:pt x="73522" y="172163"/>
                </a:cubicBezTo>
                <a:cubicBezTo>
                  <a:pt x="73646" y="172194"/>
                  <a:pt x="73770" y="172225"/>
                  <a:pt x="73894" y="172256"/>
                </a:cubicBezTo>
                <a:lnTo>
                  <a:pt x="73956" y="172256"/>
                </a:lnTo>
                <a:cubicBezTo>
                  <a:pt x="74049" y="172256"/>
                  <a:pt x="74142" y="172194"/>
                  <a:pt x="74173" y="172101"/>
                </a:cubicBezTo>
                <a:cubicBezTo>
                  <a:pt x="74173" y="171977"/>
                  <a:pt x="74111" y="171884"/>
                  <a:pt x="74018" y="171853"/>
                </a:cubicBezTo>
                <a:lnTo>
                  <a:pt x="73615" y="171760"/>
                </a:lnTo>
                <a:cubicBezTo>
                  <a:pt x="73056" y="171605"/>
                  <a:pt x="72498" y="171512"/>
                  <a:pt x="71939" y="171450"/>
                </a:cubicBezTo>
                <a:close/>
                <a:moveTo>
                  <a:pt x="69799" y="171419"/>
                </a:moveTo>
                <a:cubicBezTo>
                  <a:pt x="69085" y="171512"/>
                  <a:pt x="68372" y="171729"/>
                  <a:pt x="67752" y="172101"/>
                </a:cubicBezTo>
                <a:cubicBezTo>
                  <a:pt x="67658" y="172163"/>
                  <a:pt x="67627" y="172287"/>
                  <a:pt x="67690" y="172380"/>
                </a:cubicBezTo>
                <a:cubicBezTo>
                  <a:pt x="67721" y="172442"/>
                  <a:pt x="67783" y="172504"/>
                  <a:pt x="67876" y="172504"/>
                </a:cubicBezTo>
                <a:cubicBezTo>
                  <a:pt x="67907" y="172504"/>
                  <a:pt x="67938" y="172473"/>
                  <a:pt x="67969" y="172473"/>
                </a:cubicBezTo>
                <a:cubicBezTo>
                  <a:pt x="68558" y="172132"/>
                  <a:pt x="69179" y="171915"/>
                  <a:pt x="69861" y="171853"/>
                </a:cubicBezTo>
                <a:cubicBezTo>
                  <a:pt x="69954" y="171822"/>
                  <a:pt x="70047" y="171729"/>
                  <a:pt x="70047" y="171605"/>
                </a:cubicBezTo>
                <a:cubicBezTo>
                  <a:pt x="70016" y="171512"/>
                  <a:pt x="69923" y="171419"/>
                  <a:pt x="69799" y="171419"/>
                </a:cubicBezTo>
                <a:close/>
                <a:moveTo>
                  <a:pt x="75607" y="172977"/>
                </a:moveTo>
                <a:cubicBezTo>
                  <a:pt x="75469" y="172977"/>
                  <a:pt x="75331" y="173114"/>
                  <a:pt x="75414" y="173280"/>
                </a:cubicBezTo>
                <a:cubicBezTo>
                  <a:pt x="75538" y="173559"/>
                  <a:pt x="75600" y="173869"/>
                  <a:pt x="75569" y="174180"/>
                </a:cubicBezTo>
                <a:cubicBezTo>
                  <a:pt x="75569" y="174366"/>
                  <a:pt x="75569" y="174552"/>
                  <a:pt x="75538" y="174738"/>
                </a:cubicBezTo>
                <a:cubicBezTo>
                  <a:pt x="75507" y="174893"/>
                  <a:pt x="75476" y="175048"/>
                  <a:pt x="75445" y="175172"/>
                </a:cubicBezTo>
                <a:cubicBezTo>
                  <a:pt x="75414" y="175296"/>
                  <a:pt x="75476" y="175420"/>
                  <a:pt x="75600" y="175420"/>
                </a:cubicBezTo>
                <a:lnTo>
                  <a:pt x="75631" y="175420"/>
                </a:lnTo>
                <a:cubicBezTo>
                  <a:pt x="75644" y="175425"/>
                  <a:pt x="75656" y="175427"/>
                  <a:pt x="75669" y="175427"/>
                </a:cubicBezTo>
                <a:cubicBezTo>
                  <a:pt x="75748" y="175427"/>
                  <a:pt x="75821" y="175350"/>
                  <a:pt x="75848" y="175296"/>
                </a:cubicBezTo>
                <a:cubicBezTo>
                  <a:pt x="75879" y="175110"/>
                  <a:pt x="75910" y="174955"/>
                  <a:pt x="75941" y="174800"/>
                </a:cubicBezTo>
                <a:cubicBezTo>
                  <a:pt x="75972" y="174583"/>
                  <a:pt x="76003" y="174366"/>
                  <a:pt x="76003" y="174180"/>
                </a:cubicBezTo>
                <a:cubicBezTo>
                  <a:pt x="76003" y="173807"/>
                  <a:pt x="75941" y="173435"/>
                  <a:pt x="75786" y="173094"/>
                </a:cubicBezTo>
                <a:cubicBezTo>
                  <a:pt x="75745" y="173011"/>
                  <a:pt x="75676" y="172977"/>
                  <a:pt x="75607" y="172977"/>
                </a:cubicBezTo>
                <a:close/>
                <a:moveTo>
                  <a:pt x="66521" y="173627"/>
                </a:moveTo>
                <a:cubicBezTo>
                  <a:pt x="66446" y="173627"/>
                  <a:pt x="66369" y="173678"/>
                  <a:pt x="66325" y="173745"/>
                </a:cubicBezTo>
                <a:cubicBezTo>
                  <a:pt x="66076" y="174273"/>
                  <a:pt x="65952" y="174862"/>
                  <a:pt x="65921" y="175451"/>
                </a:cubicBezTo>
                <a:cubicBezTo>
                  <a:pt x="65952" y="175607"/>
                  <a:pt x="65952" y="175731"/>
                  <a:pt x="65952" y="175886"/>
                </a:cubicBezTo>
                <a:cubicBezTo>
                  <a:pt x="65983" y="175979"/>
                  <a:pt x="66045" y="176072"/>
                  <a:pt x="66169" y="176072"/>
                </a:cubicBezTo>
                <a:lnTo>
                  <a:pt x="66200" y="176072"/>
                </a:lnTo>
                <a:cubicBezTo>
                  <a:pt x="66294" y="176072"/>
                  <a:pt x="66387" y="175979"/>
                  <a:pt x="66387" y="175855"/>
                </a:cubicBezTo>
                <a:lnTo>
                  <a:pt x="66387" y="175451"/>
                </a:lnTo>
                <a:cubicBezTo>
                  <a:pt x="66387" y="174924"/>
                  <a:pt x="66480" y="174397"/>
                  <a:pt x="66697" y="173900"/>
                </a:cubicBezTo>
                <a:cubicBezTo>
                  <a:pt x="66759" y="173807"/>
                  <a:pt x="66697" y="173683"/>
                  <a:pt x="66604" y="173652"/>
                </a:cubicBezTo>
                <a:cubicBezTo>
                  <a:pt x="66578" y="173635"/>
                  <a:pt x="66549" y="173627"/>
                  <a:pt x="66521" y="173627"/>
                </a:cubicBezTo>
                <a:close/>
                <a:moveTo>
                  <a:pt x="74748" y="176884"/>
                </a:moveTo>
                <a:cubicBezTo>
                  <a:pt x="74680" y="176884"/>
                  <a:pt x="74612" y="176917"/>
                  <a:pt x="74576" y="176971"/>
                </a:cubicBezTo>
                <a:cubicBezTo>
                  <a:pt x="74173" y="177499"/>
                  <a:pt x="73677" y="177964"/>
                  <a:pt x="73118" y="178336"/>
                </a:cubicBezTo>
                <a:cubicBezTo>
                  <a:pt x="73025" y="178398"/>
                  <a:pt x="72994" y="178523"/>
                  <a:pt x="73056" y="178616"/>
                </a:cubicBezTo>
                <a:cubicBezTo>
                  <a:pt x="73087" y="178678"/>
                  <a:pt x="73149" y="178740"/>
                  <a:pt x="73242" y="178740"/>
                </a:cubicBezTo>
                <a:cubicBezTo>
                  <a:pt x="73273" y="178709"/>
                  <a:pt x="73304" y="178709"/>
                  <a:pt x="73335" y="178678"/>
                </a:cubicBezTo>
                <a:cubicBezTo>
                  <a:pt x="73956" y="178305"/>
                  <a:pt x="74483" y="177809"/>
                  <a:pt x="74886" y="177220"/>
                </a:cubicBezTo>
                <a:cubicBezTo>
                  <a:pt x="74980" y="177127"/>
                  <a:pt x="74949" y="177002"/>
                  <a:pt x="74886" y="176940"/>
                </a:cubicBezTo>
                <a:cubicBezTo>
                  <a:pt x="74847" y="176901"/>
                  <a:pt x="74798" y="176884"/>
                  <a:pt x="74748" y="176884"/>
                </a:cubicBezTo>
                <a:close/>
                <a:moveTo>
                  <a:pt x="49325" y="178523"/>
                </a:moveTo>
                <a:cubicBezTo>
                  <a:pt x="49077" y="178523"/>
                  <a:pt x="48798" y="178554"/>
                  <a:pt x="48549" y="178647"/>
                </a:cubicBezTo>
                <a:cubicBezTo>
                  <a:pt x="48425" y="178647"/>
                  <a:pt x="48363" y="178771"/>
                  <a:pt x="48394" y="178895"/>
                </a:cubicBezTo>
                <a:cubicBezTo>
                  <a:pt x="48425" y="178988"/>
                  <a:pt x="48549" y="179050"/>
                  <a:pt x="48642" y="179050"/>
                </a:cubicBezTo>
                <a:cubicBezTo>
                  <a:pt x="48860" y="178988"/>
                  <a:pt x="49108" y="178957"/>
                  <a:pt x="49325" y="178957"/>
                </a:cubicBezTo>
                <a:cubicBezTo>
                  <a:pt x="49728" y="178957"/>
                  <a:pt x="50162" y="179050"/>
                  <a:pt x="50535" y="179236"/>
                </a:cubicBezTo>
                <a:cubicBezTo>
                  <a:pt x="50566" y="179267"/>
                  <a:pt x="50597" y="179267"/>
                  <a:pt x="50628" y="179267"/>
                </a:cubicBezTo>
                <a:cubicBezTo>
                  <a:pt x="50690" y="179267"/>
                  <a:pt x="50783" y="179205"/>
                  <a:pt x="50814" y="179143"/>
                </a:cubicBezTo>
                <a:cubicBezTo>
                  <a:pt x="50876" y="179050"/>
                  <a:pt x="50814" y="178926"/>
                  <a:pt x="50721" y="178864"/>
                </a:cubicBezTo>
                <a:cubicBezTo>
                  <a:pt x="50287" y="178647"/>
                  <a:pt x="49821" y="178523"/>
                  <a:pt x="49325" y="178523"/>
                </a:cubicBezTo>
                <a:close/>
                <a:moveTo>
                  <a:pt x="66867" y="177591"/>
                </a:moveTo>
                <a:cubicBezTo>
                  <a:pt x="66829" y="177591"/>
                  <a:pt x="66792" y="177601"/>
                  <a:pt x="66759" y="177623"/>
                </a:cubicBezTo>
                <a:cubicBezTo>
                  <a:pt x="66666" y="177685"/>
                  <a:pt x="66635" y="177840"/>
                  <a:pt x="66697" y="177933"/>
                </a:cubicBezTo>
                <a:cubicBezTo>
                  <a:pt x="67100" y="178554"/>
                  <a:pt x="67690" y="179019"/>
                  <a:pt x="68341" y="179329"/>
                </a:cubicBezTo>
                <a:cubicBezTo>
                  <a:pt x="68356" y="179345"/>
                  <a:pt x="68372" y="179352"/>
                  <a:pt x="68387" y="179352"/>
                </a:cubicBezTo>
                <a:cubicBezTo>
                  <a:pt x="68403" y="179352"/>
                  <a:pt x="68419" y="179345"/>
                  <a:pt x="68434" y="179329"/>
                </a:cubicBezTo>
                <a:cubicBezTo>
                  <a:pt x="68651" y="179329"/>
                  <a:pt x="68713" y="179050"/>
                  <a:pt x="68527" y="178957"/>
                </a:cubicBezTo>
                <a:cubicBezTo>
                  <a:pt x="67938" y="178678"/>
                  <a:pt x="67410" y="178243"/>
                  <a:pt x="67069" y="177685"/>
                </a:cubicBezTo>
                <a:cubicBezTo>
                  <a:pt x="67009" y="177625"/>
                  <a:pt x="66936" y="177591"/>
                  <a:pt x="66867" y="177591"/>
                </a:cubicBezTo>
                <a:close/>
                <a:moveTo>
                  <a:pt x="71349" y="179135"/>
                </a:moveTo>
                <a:cubicBezTo>
                  <a:pt x="71330" y="179135"/>
                  <a:pt x="71309" y="179138"/>
                  <a:pt x="71288" y="179143"/>
                </a:cubicBezTo>
                <a:cubicBezTo>
                  <a:pt x="70908" y="179233"/>
                  <a:pt x="70518" y="179282"/>
                  <a:pt x="70130" y="179282"/>
                </a:cubicBezTo>
                <a:cubicBezTo>
                  <a:pt x="69852" y="179282"/>
                  <a:pt x="69575" y="179257"/>
                  <a:pt x="69303" y="179205"/>
                </a:cubicBezTo>
                <a:cubicBezTo>
                  <a:pt x="69284" y="179201"/>
                  <a:pt x="69266" y="179199"/>
                  <a:pt x="69250" y="179199"/>
                </a:cubicBezTo>
                <a:cubicBezTo>
                  <a:pt x="69017" y="179199"/>
                  <a:pt x="68980" y="179579"/>
                  <a:pt x="69241" y="179608"/>
                </a:cubicBezTo>
                <a:cubicBezTo>
                  <a:pt x="69520" y="179670"/>
                  <a:pt x="69830" y="179701"/>
                  <a:pt x="70109" y="179701"/>
                </a:cubicBezTo>
                <a:cubicBezTo>
                  <a:pt x="70543" y="179670"/>
                  <a:pt x="70978" y="179639"/>
                  <a:pt x="71381" y="179546"/>
                </a:cubicBezTo>
                <a:cubicBezTo>
                  <a:pt x="71474" y="179515"/>
                  <a:pt x="71567" y="179391"/>
                  <a:pt x="71536" y="179298"/>
                </a:cubicBezTo>
                <a:cubicBezTo>
                  <a:pt x="71510" y="179195"/>
                  <a:pt x="71442" y="179135"/>
                  <a:pt x="71349" y="179135"/>
                </a:cubicBezTo>
                <a:close/>
                <a:moveTo>
                  <a:pt x="46874" y="179725"/>
                </a:moveTo>
                <a:cubicBezTo>
                  <a:pt x="46820" y="179725"/>
                  <a:pt x="46766" y="179748"/>
                  <a:pt x="46719" y="179794"/>
                </a:cubicBezTo>
                <a:cubicBezTo>
                  <a:pt x="46254" y="180291"/>
                  <a:pt x="45819" y="180880"/>
                  <a:pt x="45509" y="181532"/>
                </a:cubicBezTo>
                <a:cubicBezTo>
                  <a:pt x="45447" y="181625"/>
                  <a:pt x="45478" y="181749"/>
                  <a:pt x="45602" y="181811"/>
                </a:cubicBezTo>
                <a:cubicBezTo>
                  <a:pt x="45633" y="181811"/>
                  <a:pt x="45664" y="181842"/>
                  <a:pt x="45695" y="181842"/>
                </a:cubicBezTo>
                <a:cubicBezTo>
                  <a:pt x="45757" y="181842"/>
                  <a:pt x="45851" y="181780"/>
                  <a:pt x="45882" y="181718"/>
                </a:cubicBezTo>
                <a:cubicBezTo>
                  <a:pt x="46192" y="181128"/>
                  <a:pt x="46564" y="180570"/>
                  <a:pt x="47029" y="180074"/>
                </a:cubicBezTo>
                <a:cubicBezTo>
                  <a:pt x="47122" y="179981"/>
                  <a:pt x="47091" y="179856"/>
                  <a:pt x="46998" y="179794"/>
                </a:cubicBezTo>
                <a:lnTo>
                  <a:pt x="47029" y="179794"/>
                </a:lnTo>
                <a:cubicBezTo>
                  <a:pt x="46983" y="179748"/>
                  <a:pt x="46928" y="179725"/>
                  <a:pt x="46874" y="179725"/>
                </a:cubicBezTo>
                <a:close/>
                <a:moveTo>
                  <a:pt x="52219" y="180220"/>
                </a:moveTo>
                <a:cubicBezTo>
                  <a:pt x="52075" y="180220"/>
                  <a:pt x="51933" y="180380"/>
                  <a:pt x="52024" y="180539"/>
                </a:cubicBezTo>
                <a:lnTo>
                  <a:pt x="52210" y="180849"/>
                </a:lnTo>
                <a:cubicBezTo>
                  <a:pt x="52489" y="181314"/>
                  <a:pt x="52706" y="181842"/>
                  <a:pt x="52830" y="182400"/>
                </a:cubicBezTo>
                <a:cubicBezTo>
                  <a:pt x="52830" y="182400"/>
                  <a:pt x="52830" y="182431"/>
                  <a:pt x="52861" y="182431"/>
                </a:cubicBezTo>
                <a:cubicBezTo>
                  <a:pt x="52892" y="182493"/>
                  <a:pt x="52954" y="182524"/>
                  <a:pt x="53016" y="182524"/>
                </a:cubicBezTo>
                <a:lnTo>
                  <a:pt x="53078" y="182524"/>
                </a:lnTo>
                <a:cubicBezTo>
                  <a:pt x="53172" y="182524"/>
                  <a:pt x="53234" y="182462"/>
                  <a:pt x="53234" y="182369"/>
                </a:cubicBezTo>
                <a:cubicBezTo>
                  <a:pt x="53234" y="182338"/>
                  <a:pt x="53234" y="182276"/>
                  <a:pt x="53203" y="182245"/>
                </a:cubicBezTo>
                <a:lnTo>
                  <a:pt x="53203" y="182245"/>
                </a:lnTo>
                <a:lnTo>
                  <a:pt x="53234" y="182276"/>
                </a:lnTo>
                <a:cubicBezTo>
                  <a:pt x="53078" y="181687"/>
                  <a:pt x="52861" y="181128"/>
                  <a:pt x="52582" y="180632"/>
                </a:cubicBezTo>
                <a:cubicBezTo>
                  <a:pt x="52520" y="180508"/>
                  <a:pt x="52427" y="180415"/>
                  <a:pt x="52365" y="180291"/>
                </a:cubicBezTo>
                <a:cubicBezTo>
                  <a:pt x="52324" y="180241"/>
                  <a:pt x="52271" y="180220"/>
                  <a:pt x="52219" y="180220"/>
                </a:cubicBezTo>
                <a:close/>
                <a:moveTo>
                  <a:pt x="44885" y="183323"/>
                </a:moveTo>
                <a:cubicBezTo>
                  <a:pt x="44786" y="183323"/>
                  <a:pt x="44697" y="183378"/>
                  <a:pt x="44672" y="183455"/>
                </a:cubicBezTo>
                <a:cubicBezTo>
                  <a:pt x="44424" y="184106"/>
                  <a:pt x="44175" y="184758"/>
                  <a:pt x="43989" y="185440"/>
                </a:cubicBezTo>
                <a:cubicBezTo>
                  <a:pt x="43927" y="185533"/>
                  <a:pt x="43989" y="185657"/>
                  <a:pt x="44113" y="185689"/>
                </a:cubicBezTo>
                <a:lnTo>
                  <a:pt x="44175" y="185689"/>
                </a:lnTo>
                <a:cubicBezTo>
                  <a:pt x="44268" y="185689"/>
                  <a:pt x="44330" y="185626"/>
                  <a:pt x="44361" y="185564"/>
                </a:cubicBezTo>
                <a:cubicBezTo>
                  <a:pt x="44579" y="184913"/>
                  <a:pt x="44796" y="184230"/>
                  <a:pt x="45044" y="183610"/>
                </a:cubicBezTo>
                <a:cubicBezTo>
                  <a:pt x="45106" y="183517"/>
                  <a:pt x="45044" y="183362"/>
                  <a:pt x="44920" y="183331"/>
                </a:cubicBezTo>
                <a:lnTo>
                  <a:pt x="44951" y="183331"/>
                </a:lnTo>
                <a:cubicBezTo>
                  <a:pt x="44929" y="183325"/>
                  <a:pt x="44907" y="183323"/>
                  <a:pt x="44885" y="183323"/>
                </a:cubicBezTo>
                <a:close/>
                <a:moveTo>
                  <a:pt x="1211" y="171605"/>
                </a:moveTo>
                <a:lnTo>
                  <a:pt x="1211" y="173869"/>
                </a:lnTo>
                <a:cubicBezTo>
                  <a:pt x="1800" y="176630"/>
                  <a:pt x="1800" y="179701"/>
                  <a:pt x="1211" y="183114"/>
                </a:cubicBezTo>
                <a:lnTo>
                  <a:pt x="1211" y="185999"/>
                </a:lnTo>
                <a:cubicBezTo>
                  <a:pt x="2638" y="180415"/>
                  <a:pt x="2638" y="175700"/>
                  <a:pt x="1211" y="171605"/>
                </a:cubicBezTo>
                <a:close/>
                <a:moveTo>
                  <a:pt x="53426" y="184162"/>
                </a:moveTo>
                <a:cubicBezTo>
                  <a:pt x="53414" y="184162"/>
                  <a:pt x="53401" y="184164"/>
                  <a:pt x="53389" y="184168"/>
                </a:cubicBezTo>
                <a:cubicBezTo>
                  <a:pt x="53265" y="184199"/>
                  <a:pt x="53172" y="184293"/>
                  <a:pt x="53203" y="184417"/>
                </a:cubicBezTo>
                <a:cubicBezTo>
                  <a:pt x="53265" y="185099"/>
                  <a:pt x="53327" y="185782"/>
                  <a:pt x="53389" y="186464"/>
                </a:cubicBezTo>
                <a:cubicBezTo>
                  <a:pt x="53389" y="186557"/>
                  <a:pt x="53482" y="186650"/>
                  <a:pt x="53606" y="186650"/>
                </a:cubicBezTo>
                <a:cubicBezTo>
                  <a:pt x="53730" y="186650"/>
                  <a:pt x="53792" y="186526"/>
                  <a:pt x="53792" y="186433"/>
                </a:cubicBezTo>
                <a:cubicBezTo>
                  <a:pt x="53730" y="185751"/>
                  <a:pt x="53668" y="185037"/>
                  <a:pt x="53575" y="184386"/>
                </a:cubicBezTo>
                <a:lnTo>
                  <a:pt x="53606" y="184386"/>
                </a:lnTo>
                <a:lnTo>
                  <a:pt x="53606" y="184324"/>
                </a:lnTo>
                <a:cubicBezTo>
                  <a:pt x="53579" y="184243"/>
                  <a:pt x="53506" y="184162"/>
                  <a:pt x="53426" y="184162"/>
                </a:cubicBezTo>
                <a:close/>
                <a:moveTo>
                  <a:pt x="43629" y="187296"/>
                </a:moveTo>
                <a:cubicBezTo>
                  <a:pt x="43524" y="187296"/>
                  <a:pt x="43431" y="187376"/>
                  <a:pt x="43431" y="187457"/>
                </a:cubicBezTo>
                <a:cubicBezTo>
                  <a:pt x="43245" y="188139"/>
                  <a:pt x="43121" y="188822"/>
                  <a:pt x="42997" y="189504"/>
                </a:cubicBezTo>
                <a:cubicBezTo>
                  <a:pt x="42997" y="189628"/>
                  <a:pt x="43059" y="189721"/>
                  <a:pt x="43183" y="189752"/>
                </a:cubicBezTo>
                <a:lnTo>
                  <a:pt x="43214" y="189752"/>
                </a:lnTo>
                <a:cubicBezTo>
                  <a:pt x="43307" y="189752"/>
                  <a:pt x="43400" y="189690"/>
                  <a:pt x="43431" y="189566"/>
                </a:cubicBezTo>
                <a:cubicBezTo>
                  <a:pt x="43524" y="188915"/>
                  <a:pt x="43679" y="188232"/>
                  <a:pt x="43803" y="187550"/>
                </a:cubicBezTo>
                <a:cubicBezTo>
                  <a:pt x="43834" y="187457"/>
                  <a:pt x="43772" y="187333"/>
                  <a:pt x="43648" y="187302"/>
                </a:cubicBezTo>
                <a:lnTo>
                  <a:pt x="43679" y="187302"/>
                </a:lnTo>
                <a:cubicBezTo>
                  <a:pt x="43662" y="187297"/>
                  <a:pt x="43646" y="187296"/>
                  <a:pt x="43629" y="187296"/>
                </a:cubicBezTo>
                <a:close/>
                <a:moveTo>
                  <a:pt x="53699" y="188294"/>
                </a:moveTo>
                <a:cubicBezTo>
                  <a:pt x="53606" y="188325"/>
                  <a:pt x="53513" y="188418"/>
                  <a:pt x="53513" y="188511"/>
                </a:cubicBezTo>
                <a:cubicBezTo>
                  <a:pt x="53544" y="189101"/>
                  <a:pt x="53544" y="189690"/>
                  <a:pt x="53544" y="190249"/>
                </a:cubicBezTo>
                <a:lnTo>
                  <a:pt x="53544" y="190590"/>
                </a:lnTo>
                <a:cubicBezTo>
                  <a:pt x="53544" y="190714"/>
                  <a:pt x="53637" y="190807"/>
                  <a:pt x="53761" y="190807"/>
                </a:cubicBezTo>
                <a:cubicBezTo>
                  <a:pt x="53854" y="190807"/>
                  <a:pt x="53947" y="190714"/>
                  <a:pt x="53947" y="190590"/>
                </a:cubicBezTo>
                <a:lnTo>
                  <a:pt x="53947" y="190249"/>
                </a:lnTo>
                <a:cubicBezTo>
                  <a:pt x="53947" y="189659"/>
                  <a:pt x="53947" y="189070"/>
                  <a:pt x="53916" y="188511"/>
                </a:cubicBezTo>
                <a:cubicBezTo>
                  <a:pt x="53916" y="188387"/>
                  <a:pt x="53823" y="188294"/>
                  <a:pt x="53699" y="188294"/>
                </a:cubicBezTo>
                <a:close/>
                <a:moveTo>
                  <a:pt x="42934" y="191396"/>
                </a:moveTo>
                <a:cubicBezTo>
                  <a:pt x="42939" y="191396"/>
                  <a:pt x="42944" y="191397"/>
                  <a:pt x="42949" y="191397"/>
                </a:cubicBezTo>
                <a:lnTo>
                  <a:pt x="42949" y="191397"/>
                </a:lnTo>
                <a:cubicBezTo>
                  <a:pt x="42954" y="191397"/>
                  <a:pt x="42960" y="191396"/>
                  <a:pt x="42966" y="191396"/>
                </a:cubicBezTo>
                <a:close/>
                <a:moveTo>
                  <a:pt x="42949" y="191397"/>
                </a:moveTo>
                <a:lnTo>
                  <a:pt x="42949" y="191397"/>
                </a:lnTo>
                <a:cubicBezTo>
                  <a:pt x="42833" y="191405"/>
                  <a:pt x="42747" y="191494"/>
                  <a:pt x="42717" y="191583"/>
                </a:cubicBezTo>
                <a:cubicBezTo>
                  <a:pt x="42655" y="192296"/>
                  <a:pt x="42624" y="192979"/>
                  <a:pt x="42593" y="193692"/>
                </a:cubicBezTo>
                <a:cubicBezTo>
                  <a:pt x="42593" y="193785"/>
                  <a:pt x="42686" y="193909"/>
                  <a:pt x="42779" y="193909"/>
                </a:cubicBezTo>
                <a:cubicBezTo>
                  <a:pt x="42903" y="193909"/>
                  <a:pt x="42997" y="193816"/>
                  <a:pt x="42997" y="193692"/>
                </a:cubicBezTo>
                <a:cubicBezTo>
                  <a:pt x="43028" y="193010"/>
                  <a:pt x="43059" y="192327"/>
                  <a:pt x="43152" y="191645"/>
                </a:cubicBezTo>
                <a:cubicBezTo>
                  <a:pt x="43152" y="191525"/>
                  <a:pt x="43066" y="191406"/>
                  <a:pt x="42949" y="191397"/>
                </a:cubicBezTo>
                <a:close/>
                <a:moveTo>
                  <a:pt x="53652" y="192476"/>
                </a:moveTo>
                <a:cubicBezTo>
                  <a:pt x="53552" y="192476"/>
                  <a:pt x="53482" y="192561"/>
                  <a:pt x="53482" y="192668"/>
                </a:cubicBezTo>
                <a:cubicBezTo>
                  <a:pt x="53451" y="193351"/>
                  <a:pt x="53389" y="194064"/>
                  <a:pt x="53327" y="194747"/>
                </a:cubicBezTo>
                <a:cubicBezTo>
                  <a:pt x="53327" y="194840"/>
                  <a:pt x="53420" y="194964"/>
                  <a:pt x="53513" y="194964"/>
                </a:cubicBezTo>
                <a:lnTo>
                  <a:pt x="53544" y="194964"/>
                </a:lnTo>
                <a:cubicBezTo>
                  <a:pt x="53637" y="194964"/>
                  <a:pt x="53730" y="194871"/>
                  <a:pt x="53761" y="194778"/>
                </a:cubicBezTo>
                <a:cubicBezTo>
                  <a:pt x="53823" y="194095"/>
                  <a:pt x="53854" y="193382"/>
                  <a:pt x="53885" y="192699"/>
                </a:cubicBezTo>
                <a:cubicBezTo>
                  <a:pt x="53913" y="192588"/>
                  <a:pt x="53816" y="192477"/>
                  <a:pt x="53707" y="192477"/>
                </a:cubicBezTo>
                <a:cubicBezTo>
                  <a:pt x="53699" y="192477"/>
                  <a:pt x="53692" y="192478"/>
                  <a:pt x="53684" y="192479"/>
                </a:cubicBezTo>
                <a:lnTo>
                  <a:pt x="53684" y="192479"/>
                </a:lnTo>
                <a:cubicBezTo>
                  <a:pt x="53673" y="192477"/>
                  <a:pt x="53662" y="192476"/>
                  <a:pt x="53652" y="192476"/>
                </a:cubicBezTo>
                <a:close/>
                <a:moveTo>
                  <a:pt x="42810" y="195553"/>
                </a:moveTo>
                <a:cubicBezTo>
                  <a:pt x="42686" y="195553"/>
                  <a:pt x="42593" y="195677"/>
                  <a:pt x="42593" y="195770"/>
                </a:cubicBezTo>
                <a:cubicBezTo>
                  <a:pt x="42593" y="196422"/>
                  <a:pt x="42655" y="197104"/>
                  <a:pt x="42717" y="197880"/>
                </a:cubicBezTo>
                <a:cubicBezTo>
                  <a:pt x="42717" y="197973"/>
                  <a:pt x="42810" y="198066"/>
                  <a:pt x="42903" y="198066"/>
                </a:cubicBezTo>
                <a:cubicBezTo>
                  <a:pt x="43028" y="198035"/>
                  <a:pt x="43121" y="197942"/>
                  <a:pt x="43121" y="197849"/>
                </a:cubicBezTo>
                <a:cubicBezTo>
                  <a:pt x="43059" y="197073"/>
                  <a:pt x="42997" y="196391"/>
                  <a:pt x="42997" y="195770"/>
                </a:cubicBezTo>
                <a:cubicBezTo>
                  <a:pt x="42997" y="195646"/>
                  <a:pt x="42903" y="195553"/>
                  <a:pt x="42810" y="195553"/>
                </a:cubicBezTo>
                <a:close/>
                <a:moveTo>
                  <a:pt x="53327" y="196608"/>
                </a:moveTo>
                <a:cubicBezTo>
                  <a:pt x="53203" y="196608"/>
                  <a:pt x="53109" y="196670"/>
                  <a:pt x="53109" y="196794"/>
                </a:cubicBezTo>
                <a:cubicBezTo>
                  <a:pt x="53016" y="197477"/>
                  <a:pt x="52892" y="198159"/>
                  <a:pt x="52768" y="198842"/>
                </a:cubicBezTo>
                <a:cubicBezTo>
                  <a:pt x="52737" y="198966"/>
                  <a:pt x="52830" y="199059"/>
                  <a:pt x="52954" y="199090"/>
                </a:cubicBezTo>
                <a:lnTo>
                  <a:pt x="52985" y="199090"/>
                </a:lnTo>
                <a:cubicBezTo>
                  <a:pt x="53078" y="199090"/>
                  <a:pt x="53141" y="198997"/>
                  <a:pt x="53172" y="198935"/>
                </a:cubicBezTo>
                <a:cubicBezTo>
                  <a:pt x="53296" y="198252"/>
                  <a:pt x="53389" y="197539"/>
                  <a:pt x="53482" y="196856"/>
                </a:cubicBezTo>
                <a:cubicBezTo>
                  <a:pt x="53482" y="196732"/>
                  <a:pt x="53420" y="196639"/>
                  <a:pt x="53327" y="196608"/>
                </a:cubicBezTo>
                <a:close/>
                <a:moveTo>
                  <a:pt x="72250" y="199183"/>
                </a:moveTo>
                <a:cubicBezTo>
                  <a:pt x="71815" y="199214"/>
                  <a:pt x="71381" y="199307"/>
                  <a:pt x="70978" y="199493"/>
                </a:cubicBezTo>
                <a:cubicBezTo>
                  <a:pt x="70792" y="199586"/>
                  <a:pt x="70854" y="199834"/>
                  <a:pt x="71040" y="199865"/>
                </a:cubicBezTo>
                <a:lnTo>
                  <a:pt x="71133" y="199865"/>
                </a:lnTo>
                <a:cubicBezTo>
                  <a:pt x="71474" y="199710"/>
                  <a:pt x="71846" y="199617"/>
                  <a:pt x="72250" y="199617"/>
                </a:cubicBezTo>
                <a:lnTo>
                  <a:pt x="72312" y="199617"/>
                </a:lnTo>
                <a:cubicBezTo>
                  <a:pt x="72356" y="199612"/>
                  <a:pt x="72399" y="199609"/>
                  <a:pt x="72441" y="199609"/>
                </a:cubicBezTo>
                <a:cubicBezTo>
                  <a:pt x="72638" y="199609"/>
                  <a:pt x="72821" y="199665"/>
                  <a:pt x="73025" y="199741"/>
                </a:cubicBezTo>
                <a:cubicBezTo>
                  <a:pt x="73041" y="199747"/>
                  <a:pt x="73058" y="199749"/>
                  <a:pt x="73075" y="199749"/>
                </a:cubicBezTo>
                <a:cubicBezTo>
                  <a:pt x="73158" y="199749"/>
                  <a:pt x="73248" y="199689"/>
                  <a:pt x="73273" y="199586"/>
                </a:cubicBezTo>
                <a:cubicBezTo>
                  <a:pt x="73304" y="199493"/>
                  <a:pt x="73273" y="199369"/>
                  <a:pt x="73149" y="199338"/>
                </a:cubicBezTo>
                <a:cubicBezTo>
                  <a:pt x="72870" y="199245"/>
                  <a:pt x="72591" y="199183"/>
                  <a:pt x="72312" y="199183"/>
                </a:cubicBezTo>
                <a:close/>
                <a:moveTo>
                  <a:pt x="70659" y="198901"/>
                </a:moveTo>
                <a:cubicBezTo>
                  <a:pt x="70619" y="198901"/>
                  <a:pt x="70579" y="198911"/>
                  <a:pt x="70543" y="198935"/>
                </a:cubicBezTo>
                <a:cubicBezTo>
                  <a:pt x="69954" y="199369"/>
                  <a:pt x="69458" y="199896"/>
                  <a:pt x="69054" y="200486"/>
                </a:cubicBezTo>
                <a:cubicBezTo>
                  <a:pt x="68992" y="200579"/>
                  <a:pt x="69023" y="200734"/>
                  <a:pt x="69117" y="200796"/>
                </a:cubicBezTo>
                <a:cubicBezTo>
                  <a:pt x="69148" y="200796"/>
                  <a:pt x="69210" y="200827"/>
                  <a:pt x="69241" y="200827"/>
                </a:cubicBezTo>
                <a:cubicBezTo>
                  <a:pt x="69303" y="200827"/>
                  <a:pt x="69365" y="200796"/>
                  <a:pt x="69427" y="200734"/>
                </a:cubicBezTo>
                <a:cubicBezTo>
                  <a:pt x="69799" y="200176"/>
                  <a:pt x="70264" y="199679"/>
                  <a:pt x="70792" y="199276"/>
                </a:cubicBezTo>
                <a:cubicBezTo>
                  <a:pt x="70885" y="199183"/>
                  <a:pt x="70885" y="199059"/>
                  <a:pt x="70823" y="198966"/>
                </a:cubicBezTo>
                <a:cubicBezTo>
                  <a:pt x="70784" y="198927"/>
                  <a:pt x="70722" y="198901"/>
                  <a:pt x="70659" y="198901"/>
                </a:cubicBezTo>
                <a:close/>
                <a:moveTo>
                  <a:pt x="43090" y="199710"/>
                </a:moveTo>
                <a:cubicBezTo>
                  <a:pt x="42966" y="199741"/>
                  <a:pt x="42903" y="199834"/>
                  <a:pt x="42903" y="199958"/>
                </a:cubicBezTo>
                <a:lnTo>
                  <a:pt x="42934" y="200176"/>
                </a:lnTo>
                <a:cubicBezTo>
                  <a:pt x="42966" y="200796"/>
                  <a:pt x="43028" y="201416"/>
                  <a:pt x="43090" y="202037"/>
                </a:cubicBezTo>
                <a:cubicBezTo>
                  <a:pt x="43090" y="202130"/>
                  <a:pt x="43183" y="202223"/>
                  <a:pt x="43276" y="202223"/>
                </a:cubicBezTo>
                <a:cubicBezTo>
                  <a:pt x="43400" y="202192"/>
                  <a:pt x="43493" y="202099"/>
                  <a:pt x="43493" y="201975"/>
                </a:cubicBezTo>
                <a:cubicBezTo>
                  <a:pt x="43400" y="201385"/>
                  <a:pt x="43369" y="200765"/>
                  <a:pt x="43307" y="200145"/>
                </a:cubicBezTo>
                <a:lnTo>
                  <a:pt x="43307" y="199896"/>
                </a:lnTo>
                <a:cubicBezTo>
                  <a:pt x="43307" y="199803"/>
                  <a:pt x="43214" y="199710"/>
                  <a:pt x="43090" y="199710"/>
                </a:cubicBezTo>
                <a:close/>
                <a:moveTo>
                  <a:pt x="52563" y="200726"/>
                </a:moveTo>
                <a:cubicBezTo>
                  <a:pt x="52480" y="200726"/>
                  <a:pt x="52391" y="200786"/>
                  <a:pt x="52365" y="200889"/>
                </a:cubicBezTo>
                <a:cubicBezTo>
                  <a:pt x="52241" y="201540"/>
                  <a:pt x="52055" y="202223"/>
                  <a:pt x="51869" y="202905"/>
                </a:cubicBezTo>
                <a:cubicBezTo>
                  <a:pt x="51838" y="202998"/>
                  <a:pt x="51900" y="203123"/>
                  <a:pt x="52024" y="203154"/>
                </a:cubicBezTo>
                <a:lnTo>
                  <a:pt x="52086" y="203154"/>
                </a:lnTo>
                <a:cubicBezTo>
                  <a:pt x="52179" y="203154"/>
                  <a:pt x="52272" y="203092"/>
                  <a:pt x="52272" y="202998"/>
                </a:cubicBezTo>
                <a:cubicBezTo>
                  <a:pt x="52458" y="202316"/>
                  <a:pt x="52644" y="201634"/>
                  <a:pt x="52799" y="200951"/>
                </a:cubicBezTo>
                <a:cubicBezTo>
                  <a:pt x="52799" y="200827"/>
                  <a:pt x="52706" y="200734"/>
                  <a:pt x="52582" y="200734"/>
                </a:cubicBezTo>
                <a:lnTo>
                  <a:pt x="52613" y="200734"/>
                </a:lnTo>
                <a:cubicBezTo>
                  <a:pt x="52597" y="200729"/>
                  <a:pt x="52580" y="200726"/>
                  <a:pt x="52563" y="200726"/>
                </a:cubicBezTo>
                <a:close/>
                <a:moveTo>
                  <a:pt x="74266" y="200858"/>
                </a:moveTo>
                <a:cubicBezTo>
                  <a:pt x="74142" y="200889"/>
                  <a:pt x="74049" y="200982"/>
                  <a:pt x="74080" y="201106"/>
                </a:cubicBezTo>
                <a:cubicBezTo>
                  <a:pt x="74080" y="201199"/>
                  <a:pt x="74080" y="201323"/>
                  <a:pt x="74080" y="201447"/>
                </a:cubicBezTo>
                <a:lnTo>
                  <a:pt x="74080" y="201571"/>
                </a:lnTo>
                <a:cubicBezTo>
                  <a:pt x="74080" y="202068"/>
                  <a:pt x="74018" y="202564"/>
                  <a:pt x="73832" y="203061"/>
                </a:cubicBezTo>
                <a:cubicBezTo>
                  <a:pt x="73801" y="203154"/>
                  <a:pt x="73863" y="203278"/>
                  <a:pt x="73956" y="203340"/>
                </a:cubicBezTo>
                <a:lnTo>
                  <a:pt x="74049" y="203340"/>
                </a:lnTo>
                <a:cubicBezTo>
                  <a:pt x="74111" y="203340"/>
                  <a:pt x="74204" y="203278"/>
                  <a:pt x="74235" y="203185"/>
                </a:cubicBezTo>
                <a:cubicBezTo>
                  <a:pt x="74421" y="202657"/>
                  <a:pt x="74514" y="202099"/>
                  <a:pt x="74514" y="201540"/>
                </a:cubicBezTo>
                <a:lnTo>
                  <a:pt x="74514" y="201447"/>
                </a:lnTo>
                <a:cubicBezTo>
                  <a:pt x="74514" y="201323"/>
                  <a:pt x="74514" y="201168"/>
                  <a:pt x="74483" y="201044"/>
                </a:cubicBezTo>
                <a:cubicBezTo>
                  <a:pt x="74483" y="200951"/>
                  <a:pt x="74359" y="200858"/>
                  <a:pt x="74266" y="200858"/>
                </a:cubicBezTo>
                <a:close/>
                <a:moveTo>
                  <a:pt x="68558" y="202347"/>
                </a:moveTo>
                <a:cubicBezTo>
                  <a:pt x="68465" y="202347"/>
                  <a:pt x="68341" y="202440"/>
                  <a:pt x="68341" y="202564"/>
                </a:cubicBezTo>
                <a:lnTo>
                  <a:pt x="68341" y="202719"/>
                </a:lnTo>
                <a:cubicBezTo>
                  <a:pt x="68341" y="203402"/>
                  <a:pt x="68558" y="204084"/>
                  <a:pt x="68961" y="204674"/>
                </a:cubicBezTo>
                <a:cubicBezTo>
                  <a:pt x="68992" y="204705"/>
                  <a:pt x="69054" y="204736"/>
                  <a:pt x="69117" y="204736"/>
                </a:cubicBezTo>
                <a:cubicBezTo>
                  <a:pt x="69179" y="204736"/>
                  <a:pt x="69210" y="204736"/>
                  <a:pt x="69241" y="204705"/>
                </a:cubicBezTo>
                <a:cubicBezTo>
                  <a:pt x="69334" y="204612"/>
                  <a:pt x="69365" y="204488"/>
                  <a:pt x="69272" y="204394"/>
                </a:cubicBezTo>
                <a:lnTo>
                  <a:pt x="69303" y="204394"/>
                </a:lnTo>
                <a:cubicBezTo>
                  <a:pt x="68930" y="203898"/>
                  <a:pt x="68744" y="203309"/>
                  <a:pt x="68775" y="202719"/>
                </a:cubicBezTo>
                <a:lnTo>
                  <a:pt x="68775" y="202564"/>
                </a:lnTo>
                <a:cubicBezTo>
                  <a:pt x="68775" y="202440"/>
                  <a:pt x="68682" y="202347"/>
                  <a:pt x="68558" y="202347"/>
                </a:cubicBezTo>
                <a:close/>
                <a:moveTo>
                  <a:pt x="72852" y="204610"/>
                </a:moveTo>
                <a:cubicBezTo>
                  <a:pt x="72816" y="204610"/>
                  <a:pt x="72779" y="204621"/>
                  <a:pt x="72746" y="204643"/>
                </a:cubicBezTo>
                <a:cubicBezTo>
                  <a:pt x="72252" y="205020"/>
                  <a:pt x="71676" y="205235"/>
                  <a:pt x="71069" y="205235"/>
                </a:cubicBezTo>
                <a:cubicBezTo>
                  <a:pt x="71029" y="205235"/>
                  <a:pt x="70988" y="205234"/>
                  <a:pt x="70947" y="205232"/>
                </a:cubicBezTo>
                <a:cubicBezTo>
                  <a:pt x="70823" y="205232"/>
                  <a:pt x="70730" y="205325"/>
                  <a:pt x="70730" y="205418"/>
                </a:cubicBezTo>
                <a:cubicBezTo>
                  <a:pt x="70699" y="205542"/>
                  <a:pt x="70792" y="205635"/>
                  <a:pt x="70916" y="205635"/>
                </a:cubicBezTo>
                <a:lnTo>
                  <a:pt x="71040" y="205635"/>
                </a:lnTo>
                <a:cubicBezTo>
                  <a:pt x="71753" y="205635"/>
                  <a:pt x="72436" y="205418"/>
                  <a:pt x="72994" y="204984"/>
                </a:cubicBezTo>
                <a:cubicBezTo>
                  <a:pt x="73087" y="204922"/>
                  <a:pt x="73087" y="204798"/>
                  <a:pt x="73025" y="204705"/>
                </a:cubicBezTo>
                <a:cubicBezTo>
                  <a:pt x="72985" y="204645"/>
                  <a:pt x="72919" y="204610"/>
                  <a:pt x="72852" y="204610"/>
                </a:cubicBezTo>
                <a:close/>
                <a:moveTo>
                  <a:pt x="43415" y="203898"/>
                </a:moveTo>
                <a:cubicBezTo>
                  <a:pt x="43322" y="203898"/>
                  <a:pt x="43229" y="203960"/>
                  <a:pt x="43214" y="204084"/>
                </a:cubicBezTo>
                <a:cubicBezTo>
                  <a:pt x="43245" y="204643"/>
                  <a:pt x="43245" y="205170"/>
                  <a:pt x="43245" y="205666"/>
                </a:cubicBezTo>
                <a:lnTo>
                  <a:pt x="43245" y="206132"/>
                </a:lnTo>
                <a:lnTo>
                  <a:pt x="43245" y="206752"/>
                </a:lnTo>
                <a:cubicBezTo>
                  <a:pt x="43245" y="206876"/>
                  <a:pt x="43338" y="206969"/>
                  <a:pt x="43462" y="206969"/>
                </a:cubicBezTo>
                <a:cubicBezTo>
                  <a:pt x="43555" y="206969"/>
                  <a:pt x="43648" y="206907"/>
                  <a:pt x="43648" y="206783"/>
                </a:cubicBezTo>
                <a:lnTo>
                  <a:pt x="43648" y="206163"/>
                </a:lnTo>
                <a:lnTo>
                  <a:pt x="43648" y="205666"/>
                </a:lnTo>
                <a:cubicBezTo>
                  <a:pt x="43617" y="205170"/>
                  <a:pt x="43617" y="204643"/>
                  <a:pt x="43586" y="204084"/>
                </a:cubicBezTo>
                <a:lnTo>
                  <a:pt x="43617" y="204084"/>
                </a:lnTo>
                <a:cubicBezTo>
                  <a:pt x="43601" y="203960"/>
                  <a:pt x="43508" y="203898"/>
                  <a:pt x="43415" y="203898"/>
                </a:cubicBezTo>
                <a:close/>
                <a:moveTo>
                  <a:pt x="51462" y="204728"/>
                </a:moveTo>
                <a:cubicBezTo>
                  <a:pt x="51362" y="204728"/>
                  <a:pt x="51274" y="204783"/>
                  <a:pt x="51248" y="204860"/>
                </a:cubicBezTo>
                <a:cubicBezTo>
                  <a:pt x="51062" y="205542"/>
                  <a:pt x="50814" y="206194"/>
                  <a:pt x="50597" y="206845"/>
                </a:cubicBezTo>
                <a:cubicBezTo>
                  <a:pt x="50535" y="206938"/>
                  <a:pt x="50597" y="207062"/>
                  <a:pt x="50721" y="207093"/>
                </a:cubicBezTo>
                <a:lnTo>
                  <a:pt x="50783" y="207093"/>
                </a:lnTo>
                <a:cubicBezTo>
                  <a:pt x="50876" y="207093"/>
                  <a:pt x="50938" y="207031"/>
                  <a:pt x="50969" y="206969"/>
                </a:cubicBezTo>
                <a:cubicBezTo>
                  <a:pt x="51124" y="206566"/>
                  <a:pt x="51248" y="206225"/>
                  <a:pt x="51372" y="205821"/>
                </a:cubicBezTo>
                <a:cubicBezTo>
                  <a:pt x="51465" y="205542"/>
                  <a:pt x="51558" y="205294"/>
                  <a:pt x="51651" y="205015"/>
                </a:cubicBezTo>
                <a:cubicBezTo>
                  <a:pt x="51683" y="204891"/>
                  <a:pt x="51620" y="204767"/>
                  <a:pt x="51527" y="204736"/>
                </a:cubicBezTo>
                <a:cubicBezTo>
                  <a:pt x="51505" y="204730"/>
                  <a:pt x="51483" y="204728"/>
                  <a:pt x="51462" y="204728"/>
                </a:cubicBezTo>
                <a:close/>
                <a:moveTo>
                  <a:pt x="69706" y="335"/>
                </a:moveTo>
                <a:cubicBezTo>
                  <a:pt x="71133" y="2321"/>
                  <a:pt x="72126" y="4585"/>
                  <a:pt x="72622" y="7005"/>
                </a:cubicBezTo>
                <a:cubicBezTo>
                  <a:pt x="73459" y="11131"/>
                  <a:pt x="73087" y="15443"/>
                  <a:pt x="72715" y="19631"/>
                </a:cubicBezTo>
                <a:cubicBezTo>
                  <a:pt x="72622" y="20561"/>
                  <a:pt x="72560" y="21523"/>
                  <a:pt x="72467" y="22485"/>
                </a:cubicBezTo>
                <a:cubicBezTo>
                  <a:pt x="72126" y="27448"/>
                  <a:pt x="72126" y="33125"/>
                  <a:pt x="74855" y="37871"/>
                </a:cubicBezTo>
                <a:cubicBezTo>
                  <a:pt x="76065" y="39981"/>
                  <a:pt x="77771" y="41749"/>
                  <a:pt x="79385" y="43486"/>
                </a:cubicBezTo>
                <a:cubicBezTo>
                  <a:pt x="80905" y="45068"/>
                  <a:pt x="82487" y="46712"/>
                  <a:pt x="83634" y="48605"/>
                </a:cubicBezTo>
                <a:cubicBezTo>
                  <a:pt x="86644" y="53506"/>
                  <a:pt x="86830" y="59679"/>
                  <a:pt x="87016" y="65666"/>
                </a:cubicBezTo>
                <a:cubicBezTo>
                  <a:pt x="87202" y="72553"/>
                  <a:pt x="87388" y="79657"/>
                  <a:pt x="92072" y="84652"/>
                </a:cubicBezTo>
                <a:cubicBezTo>
                  <a:pt x="94864" y="87661"/>
                  <a:pt x="98742" y="89212"/>
                  <a:pt x="102526" y="90732"/>
                </a:cubicBezTo>
                <a:cubicBezTo>
                  <a:pt x="103891" y="91290"/>
                  <a:pt x="105349" y="91880"/>
                  <a:pt x="106683" y="92500"/>
                </a:cubicBezTo>
                <a:cubicBezTo>
                  <a:pt x="111212" y="94672"/>
                  <a:pt x="116207" y="98984"/>
                  <a:pt x="115680" y="104257"/>
                </a:cubicBezTo>
                <a:cubicBezTo>
                  <a:pt x="115680" y="104412"/>
                  <a:pt x="115648" y="104536"/>
                  <a:pt x="115617" y="104660"/>
                </a:cubicBezTo>
                <a:cubicBezTo>
                  <a:pt x="115028" y="108569"/>
                  <a:pt x="111616" y="111733"/>
                  <a:pt x="105225" y="114277"/>
                </a:cubicBezTo>
                <a:lnTo>
                  <a:pt x="104543" y="114556"/>
                </a:lnTo>
                <a:cubicBezTo>
                  <a:pt x="104326" y="114649"/>
                  <a:pt x="104078" y="114742"/>
                  <a:pt x="103860" y="114835"/>
                </a:cubicBezTo>
                <a:lnTo>
                  <a:pt x="103426" y="114991"/>
                </a:lnTo>
                <a:cubicBezTo>
                  <a:pt x="99238" y="116697"/>
                  <a:pt x="94802" y="118713"/>
                  <a:pt x="92817" y="122808"/>
                </a:cubicBezTo>
                <a:cubicBezTo>
                  <a:pt x="91669" y="125166"/>
                  <a:pt x="91669" y="128082"/>
                  <a:pt x="92817" y="130781"/>
                </a:cubicBezTo>
                <a:cubicBezTo>
                  <a:pt x="93996" y="133479"/>
                  <a:pt x="96136" y="135434"/>
                  <a:pt x="98649" y="136209"/>
                </a:cubicBezTo>
                <a:cubicBezTo>
                  <a:pt x="99884" y="136580"/>
                  <a:pt x="101159" y="136699"/>
                  <a:pt x="102424" y="136699"/>
                </a:cubicBezTo>
                <a:cubicBezTo>
                  <a:pt x="103382" y="136699"/>
                  <a:pt x="104333" y="136631"/>
                  <a:pt x="105256" y="136550"/>
                </a:cubicBezTo>
                <a:cubicBezTo>
                  <a:pt x="109475" y="136147"/>
                  <a:pt x="114253" y="135403"/>
                  <a:pt x="117851" y="132580"/>
                </a:cubicBezTo>
                <a:cubicBezTo>
                  <a:pt x="118564" y="132021"/>
                  <a:pt x="119216" y="131401"/>
                  <a:pt x="119805" y="130687"/>
                </a:cubicBezTo>
                <a:cubicBezTo>
                  <a:pt x="119929" y="130563"/>
                  <a:pt x="120054" y="130408"/>
                  <a:pt x="120147" y="130284"/>
                </a:cubicBezTo>
                <a:cubicBezTo>
                  <a:pt x="123001" y="126686"/>
                  <a:pt x="123838" y="122157"/>
                  <a:pt x="124086" y="119458"/>
                </a:cubicBezTo>
                <a:cubicBezTo>
                  <a:pt x="124428" y="115611"/>
                  <a:pt x="124024" y="111702"/>
                  <a:pt x="123621" y="107918"/>
                </a:cubicBezTo>
                <a:cubicBezTo>
                  <a:pt x="123497" y="106863"/>
                  <a:pt x="123404" y="105808"/>
                  <a:pt x="123311" y="104785"/>
                </a:cubicBezTo>
                <a:cubicBezTo>
                  <a:pt x="123125" y="102675"/>
                  <a:pt x="123466" y="101403"/>
                  <a:pt x="124428" y="100876"/>
                </a:cubicBezTo>
                <a:cubicBezTo>
                  <a:pt x="124765" y="100687"/>
                  <a:pt x="125138" y="100615"/>
                  <a:pt x="125508" y="100615"/>
                </a:cubicBezTo>
                <a:cubicBezTo>
                  <a:pt x="125987" y="100615"/>
                  <a:pt x="126462" y="100736"/>
                  <a:pt x="126847" y="100876"/>
                </a:cubicBezTo>
                <a:cubicBezTo>
                  <a:pt x="127809" y="101186"/>
                  <a:pt x="128677" y="101744"/>
                  <a:pt x="129422" y="102427"/>
                </a:cubicBezTo>
                <a:cubicBezTo>
                  <a:pt x="129577" y="102551"/>
                  <a:pt x="129701" y="102675"/>
                  <a:pt x="129856" y="102830"/>
                </a:cubicBezTo>
                <a:cubicBezTo>
                  <a:pt x="132307" y="105467"/>
                  <a:pt x="133145" y="109810"/>
                  <a:pt x="132803" y="113688"/>
                </a:cubicBezTo>
                <a:cubicBezTo>
                  <a:pt x="132648" y="115518"/>
                  <a:pt x="132307" y="117348"/>
                  <a:pt x="131966" y="119147"/>
                </a:cubicBezTo>
                <a:cubicBezTo>
                  <a:pt x="131345" y="122467"/>
                  <a:pt x="130725" y="125879"/>
                  <a:pt x="131190" y="129291"/>
                </a:cubicBezTo>
                <a:cubicBezTo>
                  <a:pt x="131904" y="134317"/>
                  <a:pt x="134913" y="138598"/>
                  <a:pt x="137860" y="142786"/>
                </a:cubicBezTo>
                <a:cubicBezTo>
                  <a:pt x="140931" y="147160"/>
                  <a:pt x="144126" y="151689"/>
                  <a:pt x="144436" y="156963"/>
                </a:cubicBezTo>
                <a:cubicBezTo>
                  <a:pt x="144653" y="160561"/>
                  <a:pt x="143506" y="164284"/>
                  <a:pt x="142389" y="167851"/>
                </a:cubicBezTo>
                <a:cubicBezTo>
                  <a:pt x="140900" y="172691"/>
                  <a:pt x="139349" y="177685"/>
                  <a:pt x="141334" y="182307"/>
                </a:cubicBezTo>
                <a:lnTo>
                  <a:pt x="141489" y="182648"/>
                </a:lnTo>
                <a:cubicBezTo>
                  <a:pt x="141489" y="182679"/>
                  <a:pt x="141489" y="182679"/>
                  <a:pt x="141520" y="182710"/>
                </a:cubicBezTo>
                <a:cubicBezTo>
                  <a:pt x="143288" y="186433"/>
                  <a:pt x="146918" y="188573"/>
                  <a:pt x="150423" y="190652"/>
                </a:cubicBezTo>
                <a:cubicBezTo>
                  <a:pt x="152161" y="191645"/>
                  <a:pt x="153836" y="192761"/>
                  <a:pt x="155449" y="194002"/>
                </a:cubicBezTo>
                <a:cubicBezTo>
                  <a:pt x="155604" y="194095"/>
                  <a:pt x="155728" y="194219"/>
                  <a:pt x="155852" y="194343"/>
                </a:cubicBezTo>
                <a:cubicBezTo>
                  <a:pt x="155914" y="194375"/>
                  <a:pt x="155976" y="194437"/>
                  <a:pt x="156038" y="194499"/>
                </a:cubicBezTo>
                <a:cubicBezTo>
                  <a:pt x="160040" y="197942"/>
                  <a:pt x="162180" y="203247"/>
                  <a:pt x="162180" y="208489"/>
                </a:cubicBezTo>
                <a:lnTo>
                  <a:pt x="162180" y="208551"/>
                </a:lnTo>
                <a:lnTo>
                  <a:pt x="162801" y="208551"/>
                </a:lnTo>
                <a:lnTo>
                  <a:pt x="162801" y="208489"/>
                </a:lnTo>
                <a:cubicBezTo>
                  <a:pt x="162863" y="203092"/>
                  <a:pt x="160629" y="197601"/>
                  <a:pt x="156535" y="194064"/>
                </a:cubicBezTo>
                <a:cubicBezTo>
                  <a:pt x="156348" y="193878"/>
                  <a:pt x="156162" y="193723"/>
                  <a:pt x="155945" y="193568"/>
                </a:cubicBezTo>
                <a:cubicBezTo>
                  <a:pt x="155821" y="193475"/>
                  <a:pt x="155728" y="193413"/>
                  <a:pt x="155635" y="193320"/>
                </a:cubicBezTo>
                <a:cubicBezTo>
                  <a:pt x="154084" y="192172"/>
                  <a:pt x="152471" y="191117"/>
                  <a:pt x="150796" y="190187"/>
                </a:cubicBezTo>
                <a:cubicBezTo>
                  <a:pt x="147197" y="188015"/>
                  <a:pt x="143816" y="186030"/>
                  <a:pt x="142141" y="182493"/>
                </a:cubicBezTo>
                <a:lnTo>
                  <a:pt x="142110" y="182400"/>
                </a:lnTo>
                <a:cubicBezTo>
                  <a:pt x="142110" y="182400"/>
                  <a:pt x="142079" y="182369"/>
                  <a:pt x="142079" y="182338"/>
                </a:cubicBezTo>
                <a:cubicBezTo>
                  <a:pt x="140000" y="177902"/>
                  <a:pt x="141489" y="173125"/>
                  <a:pt x="143040" y="168099"/>
                </a:cubicBezTo>
                <a:cubicBezTo>
                  <a:pt x="144188" y="164470"/>
                  <a:pt x="145367" y="160685"/>
                  <a:pt x="145119" y="156963"/>
                </a:cubicBezTo>
                <a:cubicBezTo>
                  <a:pt x="145119" y="156901"/>
                  <a:pt x="145119" y="156808"/>
                  <a:pt x="145119" y="156745"/>
                </a:cubicBezTo>
                <a:cubicBezTo>
                  <a:pt x="145088" y="156652"/>
                  <a:pt x="145088" y="156466"/>
                  <a:pt x="145088" y="156311"/>
                </a:cubicBezTo>
                <a:cubicBezTo>
                  <a:pt x="144529" y="151162"/>
                  <a:pt x="141427" y="146726"/>
                  <a:pt x="138418" y="142445"/>
                </a:cubicBezTo>
                <a:cubicBezTo>
                  <a:pt x="135843" y="138753"/>
                  <a:pt x="133176" y="134968"/>
                  <a:pt x="132152" y="130687"/>
                </a:cubicBezTo>
                <a:cubicBezTo>
                  <a:pt x="132152" y="130656"/>
                  <a:pt x="132121" y="130594"/>
                  <a:pt x="132121" y="130532"/>
                </a:cubicBezTo>
                <a:cubicBezTo>
                  <a:pt x="132028" y="130098"/>
                  <a:pt x="131935" y="129664"/>
                  <a:pt x="131873" y="129229"/>
                </a:cubicBezTo>
                <a:cubicBezTo>
                  <a:pt x="131407" y="125941"/>
                  <a:pt x="132028" y="122560"/>
                  <a:pt x="132648" y="119303"/>
                </a:cubicBezTo>
                <a:cubicBezTo>
                  <a:pt x="132989" y="117503"/>
                  <a:pt x="133331" y="115642"/>
                  <a:pt x="133486" y="113781"/>
                </a:cubicBezTo>
                <a:cubicBezTo>
                  <a:pt x="133889" y="109531"/>
                  <a:pt x="132865" y="104691"/>
                  <a:pt x="129918" y="101993"/>
                </a:cubicBezTo>
                <a:cubicBezTo>
                  <a:pt x="129794" y="101868"/>
                  <a:pt x="129639" y="101744"/>
                  <a:pt x="129515" y="101620"/>
                </a:cubicBezTo>
                <a:cubicBezTo>
                  <a:pt x="128802" y="101031"/>
                  <a:pt x="127995" y="100597"/>
                  <a:pt x="127157" y="100286"/>
                </a:cubicBezTo>
                <a:cubicBezTo>
                  <a:pt x="126710" y="100131"/>
                  <a:pt x="126147" y="99996"/>
                  <a:pt x="125566" y="99996"/>
                </a:cubicBezTo>
                <a:cubicBezTo>
                  <a:pt x="125099" y="99996"/>
                  <a:pt x="124621" y="100083"/>
                  <a:pt x="124179" y="100317"/>
                </a:cubicBezTo>
                <a:cubicBezTo>
                  <a:pt x="122442" y="101310"/>
                  <a:pt x="122690" y="103947"/>
                  <a:pt x="122752" y="104816"/>
                </a:cubicBezTo>
                <a:cubicBezTo>
                  <a:pt x="122845" y="105870"/>
                  <a:pt x="122970" y="106925"/>
                  <a:pt x="123063" y="107980"/>
                </a:cubicBezTo>
                <a:cubicBezTo>
                  <a:pt x="123466" y="111733"/>
                  <a:pt x="123869" y="115611"/>
                  <a:pt x="123528" y="119427"/>
                </a:cubicBezTo>
                <a:cubicBezTo>
                  <a:pt x="123249" y="122622"/>
                  <a:pt x="122101" y="128516"/>
                  <a:pt x="117541" y="132083"/>
                </a:cubicBezTo>
                <a:cubicBezTo>
                  <a:pt x="114066" y="134813"/>
                  <a:pt x="109382" y="135558"/>
                  <a:pt x="105287" y="135930"/>
                </a:cubicBezTo>
                <a:cubicBezTo>
                  <a:pt x="104822" y="135961"/>
                  <a:pt x="104357" y="135992"/>
                  <a:pt x="103891" y="136023"/>
                </a:cubicBezTo>
                <a:lnTo>
                  <a:pt x="103457" y="136054"/>
                </a:lnTo>
                <a:cubicBezTo>
                  <a:pt x="103115" y="136082"/>
                  <a:pt x="102771" y="136096"/>
                  <a:pt x="102427" y="136096"/>
                </a:cubicBezTo>
                <a:cubicBezTo>
                  <a:pt x="101242" y="136096"/>
                  <a:pt x="100051" y="135932"/>
                  <a:pt x="98897" y="135620"/>
                </a:cubicBezTo>
                <a:cubicBezTo>
                  <a:pt x="93809" y="133759"/>
                  <a:pt x="91297" y="128020"/>
                  <a:pt x="93437" y="123056"/>
                </a:cubicBezTo>
                <a:cubicBezTo>
                  <a:pt x="95267" y="119241"/>
                  <a:pt x="99331" y="117317"/>
                  <a:pt x="103457" y="115642"/>
                </a:cubicBezTo>
                <a:lnTo>
                  <a:pt x="103891" y="115487"/>
                </a:lnTo>
                <a:lnTo>
                  <a:pt x="104822" y="115115"/>
                </a:lnTo>
                <a:lnTo>
                  <a:pt x="105473" y="114866"/>
                </a:lnTo>
                <a:cubicBezTo>
                  <a:pt x="112112" y="112199"/>
                  <a:pt x="115648" y="108910"/>
                  <a:pt x="116300" y="104785"/>
                </a:cubicBezTo>
                <a:lnTo>
                  <a:pt x="116300" y="104660"/>
                </a:lnTo>
                <a:cubicBezTo>
                  <a:pt x="116300" y="104536"/>
                  <a:pt x="116331" y="104381"/>
                  <a:pt x="116331" y="104257"/>
                </a:cubicBezTo>
                <a:cubicBezTo>
                  <a:pt x="116858" y="98704"/>
                  <a:pt x="111678" y="94175"/>
                  <a:pt x="106994" y="91942"/>
                </a:cubicBezTo>
                <a:cubicBezTo>
                  <a:pt x="105970" y="91476"/>
                  <a:pt x="104915" y="91011"/>
                  <a:pt x="103891" y="90608"/>
                </a:cubicBezTo>
                <a:cubicBezTo>
                  <a:pt x="103736" y="90546"/>
                  <a:pt x="103612" y="90484"/>
                  <a:pt x="103457" y="90422"/>
                </a:cubicBezTo>
                <a:lnTo>
                  <a:pt x="102775" y="90142"/>
                </a:lnTo>
                <a:cubicBezTo>
                  <a:pt x="99083" y="88653"/>
                  <a:pt x="95267" y="87133"/>
                  <a:pt x="92569" y="84217"/>
                </a:cubicBezTo>
                <a:cubicBezTo>
                  <a:pt x="88040" y="79409"/>
                  <a:pt x="87853" y="72708"/>
                  <a:pt x="87667" y="65635"/>
                </a:cubicBezTo>
                <a:cubicBezTo>
                  <a:pt x="87481" y="59586"/>
                  <a:pt x="87326" y="53320"/>
                  <a:pt x="84193" y="48263"/>
                </a:cubicBezTo>
                <a:cubicBezTo>
                  <a:pt x="83014" y="46340"/>
                  <a:pt x="81432" y="44665"/>
                  <a:pt x="79881" y="43052"/>
                </a:cubicBezTo>
                <a:cubicBezTo>
                  <a:pt x="79105" y="42276"/>
                  <a:pt x="78361" y="41470"/>
                  <a:pt x="77647" y="40632"/>
                </a:cubicBezTo>
                <a:cubicBezTo>
                  <a:pt x="77585" y="40539"/>
                  <a:pt x="77492" y="40446"/>
                  <a:pt x="77430" y="40384"/>
                </a:cubicBezTo>
                <a:cubicBezTo>
                  <a:pt x="76686" y="39515"/>
                  <a:pt x="76003" y="38554"/>
                  <a:pt x="75445" y="37592"/>
                </a:cubicBezTo>
                <a:cubicBezTo>
                  <a:pt x="72777" y="32970"/>
                  <a:pt x="72777" y="27386"/>
                  <a:pt x="73118" y="22547"/>
                </a:cubicBezTo>
                <a:cubicBezTo>
                  <a:pt x="73211" y="21585"/>
                  <a:pt x="73273" y="20623"/>
                  <a:pt x="73366" y="19693"/>
                </a:cubicBezTo>
                <a:cubicBezTo>
                  <a:pt x="73739" y="15474"/>
                  <a:pt x="74111" y="11100"/>
                  <a:pt x="73273" y="6881"/>
                </a:cubicBezTo>
                <a:cubicBezTo>
                  <a:pt x="72777" y="4523"/>
                  <a:pt x="71815" y="2321"/>
                  <a:pt x="70481" y="335"/>
                </a:cubicBezTo>
                <a:close/>
                <a:moveTo>
                  <a:pt x="9308" y="162343"/>
                </a:moveTo>
                <a:cubicBezTo>
                  <a:pt x="8369" y="162343"/>
                  <a:pt x="7576" y="162836"/>
                  <a:pt x="6857" y="163291"/>
                </a:cubicBezTo>
                <a:lnTo>
                  <a:pt x="6360" y="163601"/>
                </a:lnTo>
                <a:cubicBezTo>
                  <a:pt x="5031" y="164357"/>
                  <a:pt x="3549" y="164762"/>
                  <a:pt x="2060" y="164762"/>
                </a:cubicBezTo>
                <a:cubicBezTo>
                  <a:pt x="1777" y="164762"/>
                  <a:pt x="1494" y="164748"/>
                  <a:pt x="1211" y="164718"/>
                </a:cubicBezTo>
                <a:lnTo>
                  <a:pt x="1211" y="165338"/>
                </a:lnTo>
                <a:cubicBezTo>
                  <a:pt x="1498" y="165367"/>
                  <a:pt x="1786" y="165381"/>
                  <a:pt x="2073" y="165381"/>
                </a:cubicBezTo>
                <a:cubicBezTo>
                  <a:pt x="3680" y="165381"/>
                  <a:pt x="5276" y="164944"/>
                  <a:pt x="6671" y="164129"/>
                </a:cubicBezTo>
                <a:cubicBezTo>
                  <a:pt x="6826" y="164036"/>
                  <a:pt x="7012" y="163911"/>
                  <a:pt x="7167" y="163818"/>
                </a:cubicBezTo>
                <a:cubicBezTo>
                  <a:pt x="7869" y="163383"/>
                  <a:pt x="8533" y="162966"/>
                  <a:pt x="9292" y="162966"/>
                </a:cubicBezTo>
                <a:cubicBezTo>
                  <a:pt x="9506" y="162966"/>
                  <a:pt x="9727" y="162999"/>
                  <a:pt x="9959" y="163074"/>
                </a:cubicBezTo>
                <a:cubicBezTo>
                  <a:pt x="10952" y="163477"/>
                  <a:pt x="11634" y="164408"/>
                  <a:pt x="11665" y="165494"/>
                </a:cubicBezTo>
                <a:cubicBezTo>
                  <a:pt x="11789" y="167324"/>
                  <a:pt x="10827" y="168782"/>
                  <a:pt x="9804" y="170333"/>
                </a:cubicBezTo>
                <a:cubicBezTo>
                  <a:pt x="9587" y="170674"/>
                  <a:pt x="9369" y="170984"/>
                  <a:pt x="9152" y="171326"/>
                </a:cubicBezTo>
                <a:cubicBezTo>
                  <a:pt x="5802" y="176754"/>
                  <a:pt x="5399" y="183362"/>
                  <a:pt x="5026" y="189721"/>
                </a:cubicBezTo>
                <a:cubicBezTo>
                  <a:pt x="4623" y="195864"/>
                  <a:pt x="4282" y="202192"/>
                  <a:pt x="1211" y="207373"/>
                </a:cubicBezTo>
                <a:cubicBezTo>
                  <a:pt x="1056" y="207652"/>
                  <a:pt x="870" y="207931"/>
                  <a:pt x="683" y="208210"/>
                </a:cubicBezTo>
                <a:lnTo>
                  <a:pt x="435" y="208582"/>
                </a:lnTo>
                <a:lnTo>
                  <a:pt x="1211" y="208582"/>
                </a:lnTo>
                <a:cubicBezTo>
                  <a:pt x="1211" y="208582"/>
                  <a:pt x="1211" y="208551"/>
                  <a:pt x="1242" y="208551"/>
                </a:cubicBezTo>
                <a:cubicBezTo>
                  <a:pt x="4871" y="203092"/>
                  <a:pt x="5275" y="196298"/>
                  <a:pt x="5678" y="189752"/>
                </a:cubicBezTo>
                <a:cubicBezTo>
                  <a:pt x="6050" y="183455"/>
                  <a:pt x="6453" y="176940"/>
                  <a:pt x="9711" y="171667"/>
                </a:cubicBezTo>
                <a:cubicBezTo>
                  <a:pt x="9928" y="171326"/>
                  <a:pt x="10145" y="171015"/>
                  <a:pt x="10362" y="170705"/>
                </a:cubicBezTo>
                <a:cubicBezTo>
                  <a:pt x="11355" y="169123"/>
                  <a:pt x="12441" y="167510"/>
                  <a:pt x="12285" y="165431"/>
                </a:cubicBezTo>
                <a:cubicBezTo>
                  <a:pt x="12223" y="164129"/>
                  <a:pt x="11386" y="162950"/>
                  <a:pt x="10176" y="162484"/>
                </a:cubicBezTo>
                <a:cubicBezTo>
                  <a:pt x="9873" y="162386"/>
                  <a:pt x="9584" y="162343"/>
                  <a:pt x="9308" y="162343"/>
                </a:cubicBezTo>
                <a:close/>
                <a:moveTo>
                  <a:pt x="7505" y="88156"/>
                </a:moveTo>
                <a:cubicBezTo>
                  <a:pt x="6453" y="88156"/>
                  <a:pt x="5441" y="88648"/>
                  <a:pt x="4778" y="89491"/>
                </a:cubicBezTo>
                <a:cubicBezTo>
                  <a:pt x="3724" y="90887"/>
                  <a:pt x="3724" y="92903"/>
                  <a:pt x="4065" y="94299"/>
                </a:cubicBezTo>
                <a:cubicBezTo>
                  <a:pt x="4933" y="97681"/>
                  <a:pt x="9897" y="101620"/>
                  <a:pt x="12006" y="103327"/>
                </a:cubicBezTo>
                <a:cubicBezTo>
                  <a:pt x="12410" y="103637"/>
                  <a:pt x="12720" y="103885"/>
                  <a:pt x="12813" y="103978"/>
                </a:cubicBezTo>
                <a:cubicBezTo>
                  <a:pt x="17931" y="109128"/>
                  <a:pt x="18242" y="117038"/>
                  <a:pt x="17993" y="121288"/>
                </a:cubicBezTo>
                <a:cubicBezTo>
                  <a:pt x="17776" y="124297"/>
                  <a:pt x="17373" y="127306"/>
                  <a:pt x="16784" y="130284"/>
                </a:cubicBezTo>
                <a:cubicBezTo>
                  <a:pt x="16752" y="130439"/>
                  <a:pt x="16721" y="130563"/>
                  <a:pt x="16690" y="130718"/>
                </a:cubicBezTo>
                <a:cubicBezTo>
                  <a:pt x="16659" y="130843"/>
                  <a:pt x="16628" y="131060"/>
                  <a:pt x="16628" y="131215"/>
                </a:cubicBezTo>
                <a:cubicBezTo>
                  <a:pt x="16101" y="134069"/>
                  <a:pt x="15574" y="137047"/>
                  <a:pt x="15294" y="139994"/>
                </a:cubicBezTo>
                <a:cubicBezTo>
                  <a:pt x="15232" y="140645"/>
                  <a:pt x="15201" y="141297"/>
                  <a:pt x="15170" y="141979"/>
                </a:cubicBezTo>
                <a:cubicBezTo>
                  <a:pt x="14953" y="145019"/>
                  <a:pt x="14736" y="148153"/>
                  <a:pt x="13309" y="150820"/>
                </a:cubicBezTo>
                <a:cubicBezTo>
                  <a:pt x="10889" y="155318"/>
                  <a:pt x="5554" y="157304"/>
                  <a:pt x="1211" y="157676"/>
                </a:cubicBezTo>
                <a:lnTo>
                  <a:pt x="1211" y="158328"/>
                </a:lnTo>
                <a:cubicBezTo>
                  <a:pt x="3351" y="158141"/>
                  <a:pt x="5461" y="157583"/>
                  <a:pt x="7446" y="156745"/>
                </a:cubicBezTo>
                <a:cubicBezTo>
                  <a:pt x="7756" y="156590"/>
                  <a:pt x="8036" y="156466"/>
                  <a:pt x="8315" y="156311"/>
                </a:cubicBezTo>
                <a:cubicBezTo>
                  <a:pt x="10641" y="155194"/>
                  <a:pt x="12565" y="153364"/>
                  <a:pt x="13836" y="151100"/>
                </a:cubicBezTo>
                <a:cubicBezTo>
                  <a:pt x="15326" y="148339"/>
                  <a:pt x="15543" y="145112"/>
                  <a:pt x="15791" y="142010"/>
                </a:cubicBezTo>
                <a:cubicBezTo>
                  <a:pt x="15822" y="141359"/>
                  <a:pt x="15884" y="140707"/>
                  <a:pt x="15946" y="140025"/>
                </a:cubicBezTo>
                <a:cubicBezTo>
                  <a:pt x="16194" y="137109"/>
                  <a:pt x="16721" y="134193"/>
                  <a:pt x="17249" y="131339"/>
                </a:cubicBezTo>
                <a:cubicBezTo>
                  <a:pt x="17900" y="128051"/>
                  <a:pt x="18366" y="124700"/>
                  <a:pt x="18645" y="121381"/>
                </a:cubicBezTo>
                <a:cubicBezTo>
                  <a:pt x="19110" y="113843"/>
                  <a:pt x="17218" y="107514"/>
                  <a:pt x="13278" y="103575"/>
                </a:cubicBezTo>
                <a:cubicBezTo>
                  <a:pt x="13154" y="103451"/>
                  <a:pt x="12875" y="103233"/>
                  <a:pt x="12410" y="102861"/>
                </a:cubicBezTo>
                <a:cubicBezTo>
                  <a:pt x="10331" y="101217"/>
                  <a:pt x="5461" y="97339"/>
                  <a:pt x="4685" y="94175"/>
                </a:cubicBezTo>
                <a:cubicBezTo>
                  <a:pt x="4313" y="92593"/>
                  <a:pt x="4530" y="90887"/>
                  <a:pt x="5275" y="89894"/>
                </a:cubicBezTo>
                <a:cubicBezTo>
                  <a:pt x="5813" y="89206"/>
                  <a:pt x="6640" y="88807"/>
                  <a:pt x="7504" y="88807"/>
                </a:cubicBezTo>
                <a:cubicBezTo>
                  <a:pt x="7537" y="88807"/>
                  <a:pt x="7569" y="88807"/>
                  <a:pt x="7601" y="88808"/>
                </a:cubicBezTo>
                <a:lnTo>
                  <a:pt x="7663" y="88808"/>
                </a:lnTo>
                <a:cubicBezTo>
                  <a:pt x="9090" y="88808"/>
                  <a:pt x="10424" y="89584"/>
                  <a:pt x="11169" y="90825"/>
                </a:cubicBezTo>
                <a:cubicBezTo>
                  <a:pt x="12037" y="92221"/>
                  <a:pt x="12875" y="93710"/>
                  <a:pt x="13681" y="95168"/>
                </a:cubicBezTo>
                <a:cubicBezTo>
                  <a:pt x="15450" y="98270"/>
                  <a:pt x="17249" y="101465"/>
                  <a:pt x="19544" y="104257"/>
                </a:cubicBezTo>
                <a:cubicBezTo>
                  <a:pt x="19669" y="104381"/>
                  <a:pt x="19793" y="104536"/>
                  <a:pt x="19886" y="104660"/>
                </a:cubicBezTo>
                <a:cubicBezTo>
                  <a:pt x="20444" y="105312"/>
                  <a:pt x="21033" y="105932"/>
                  <a:pt x="21654" y="106491"/>
                </a:cubicBezTo>
                <a:cubicBezTo>
                  <a:pt x="22026" y="106863"/>
                  <a:pt x="22429" y="107204"/>
                  <a:pt x="22833" y="107576"/>
                </a:cubicBezTo>
                <a:cubicBezTo>
                  <a:pt x="23732" y="108321"/>
                  <a:pt x="24570" y="109159"/>
                  <a:pt x="25345" y="110058"/>
                </a:cubicBezTo>
                <a:cubicBezTo>
                  <a:pt x="25501" y="110244"/>
                  <a:pt x="25625" y="110461"/>
                  <a:pt x="25749" y="110617"/>
                </a:cubicBezTo>
                <a:lnTo>
                  <a:pt x="25749" y="110648"/>
                </a:lnTo>
                <a:cubicBezTo>
                  <a:pt x="28199" y="114339"/>
                  <a:pt x="27207" y="118868"/>
                  <a:pt x="25749" y="123397"/>
                </a:cubicBezTo>
                <a:cubicBezTo>
                  <a:pt x="25687" y="123615"/>
                  <a:pt x="25625" y="123832"/>
                  <a:pt x="25532" y="124080"/>
                </a:cubicBezTo>
                <a:cubicBezTo>
                  <a:pt x="25376" y="124545"/>
                  <a:pt x="25221" y="125042"/>
                  <a:pt x="25035" y="125538"/>
                </a:cubicBezTo>
                <a:cubicBezTo>
                  <a:pt x="24663" y="126748"/>
                  <a:pt x="24229" y="127989"/>
                  <a:pt x="23887" y="129198"/>
                </a:cubicBezTo>
                <a:cubicBezTo>
                  <a:pt x="22553" y="133790"/>
                  <a:pt x="22274" y="138629"/>
                  <a:pt x="23081" y="143375"/>
                </a:cubicBezTo>
                <a:cubicBezTo>
                  <a:pt x="23174" y="143934"/>
                  <a:pt x="23298" y="144523"/>
                  <a:pt x="23391" y="145081"/>
                </a:cubicBezTo>
                <a:cubicBezTo>
                  <a:pt x="23763" y="147129"/>
                  <a:pt x="24198" y="149238"/>
                  <a:pt x="23856" y="151286"/>
                </a:cubicBezTo>
                <a:cubicBezTo>
                  <a:pt x="23546" y="153178"/>
                  <a:pt x="22585" y="154915"/>
                  <a:pt x="21654" y="156590"/>
                </a:cubicBezTo>
                <a:lnTo>
                  <a:pt x="21437" y="156994"/>
                </a:lnTo>
                <a:cubicBezTo>
                  <a:pt x="17094" y="164966"/>
                  <a:pt x="13805" y="173497"/>
                  <a:pt x="11665" y="182338"/>
                </a:cubicBezTo>
                <a:cubicBezTo>
                  <a:pt x="11634" y="182493"/>
                  <a:pt x="11603" y="182617"/>
                  <a:pt x="11572" y="182772"/>
                </a:cubicBezTo>
                <a:cubicBezTo>
                  <a:pt x="9804" y="190156"/>
                  <a:pt x="8811" y="197725"/>
                  <a:pt x="8687" y="205325"/>
                </a:cubicBezTo>
                <a:lnTo>
                  <a:pt x="8687" y="205604"/>
                </a:lnTo>
                <a:cubicBezTo>
                  <a:pt x="8687" y="206597"/>
                  <a:pt x="8656" y="207590"/>
                  <a:pt x="8594" y="208551"/>
                </a:cubicBezTo>
                <a:cubicBezTo>
                  <a:pt x="8594" y="208551"/>
                  <a:pt x="8594" y="208582"/>
                  <a:pt x="8594" y="208582"/>
                </a:cubicBezTo>
                <a:lnTo>
                  <a:pt x="9214" y="208582"/>
                </a:lnTo>
                <a:cubicBezTo>
                  <a:pt x="9214" y="208582"/>
                  <a:pt x="9214" y="208551"/>
                  <a:pt x="9214" y="208551"/>
                </a:cubicBezTo>
                <a:cubicBezTo>
                  <a:pt x="9276" y="207559"/>
                  <a:pt x="9307" y="206597"/>
                  <a:pt x="9307" y="205635"/>
                </a:cubicBezTo>
                <a:lnTo>
                  <a:pt x="9307" y="205356"/>
                </a:lnTo>
                <a:cubicBezTo>
                  <a:pt x="9462" y="197725"/>
                  <a:pt x="10424" y="190156"/>
                  <a:pt x="12192" y="182772"/>
                </a:cubicBezTo>
                <a:cubicBezTo>
                  <a:pt x="12223" y="182617"/>
                  <a:pt x="12285" y="182493"/>
                  <a:pt x="12316" y="182338"/>
                </a:cubicBezTo>
                <a:cubicBezTo>
                  <a:pt x="14457" y="173621"/>
                  <a:pt x="17714" y="165183"/>
                  <a:pt x="21995" y="157273"/>
                </a:cubicBezTo>
                <a:lnTo>
                  <a:pt x="22212" y="156901"/>
                </a:lnTo>
                <a:cubicBezTo>
                  <a:pt x="23174" y="155163"/>
                  <a:pt x="24136" y="153364"/>
                  <a:pt x="24477" y="151379"/>
                </a:cubicBezTo>
                <a:cubicBezTo>
                  <a:pt x="24849" y="149238"/>
                  <a:pt x="24415" y="147067"/>
                  <a:pt x="24011" y="144957"/>
                </a:cubicBezTo>
                <a:cubicBezTo>
                  <a:pt x="23887" y="144399"/>
                  <a:pt x="23794" y="143841"/>
                  <a:pt x="23701" y="143251"/>
                </a:cubicBezTo>
                <a:cubicBezTo>
                  <a:pt x="22988" y="139094"/>
                  <a:pt x="23143" y="134813"/>
                  <a:pt x="24136" y="130687"/>
                </a:cubicBezTo>
                <a:cubicBezTo>
                  <a:pt x="24167" y="130563"/>
                  <a:pt x="24198" y="130408"/>
                  <a:pt x="24260" y="130284"/>
                </a:cubicBezTo>
                <a:cubicBezTo>
                  <a:pt x="24322" y="129974"/>
                  <a:pt x="24415" y="129664"/>
                  <a:pt x="24508" y="129354"/>
                </a:cubicBezTo>
                <a:cubicBezTo>
                  <a:pt x="24756" y="128485"/>
                  <a:pt x="25035" y="127554"/>
                  <a:pt x="25345" y="126655"/>
                </a:cubicBezTo>
                <a:cubicBezTo>
                  <a:pt x="25345" y="126624"/>
                  <a:pt x="25345" y="126593"/>
                  <a:pt x="25376" y="126562"/>
                </a:cubicBezTo>
                <a:cubicBezTo>
                  <a:pt x="25469" y="126282"/>
                  <a:pt x="25563" y="126003"/>
                  <a:pt x="25656" y="125724"/>
                </a:cubicBezTo>
                <a:cubicBezTo>
                  <a:pt x="27455" y="120388"/>
                  <a:pt x="29316" y="114835"/>
                  <a:pt x="26307" y="110306"/>
                </a:cubicBezTo>
                <a:lnTo>
                  <a:pt x="26307" y="110275"/>
                </a:lnTo>
                <a:cubicBezTo>
                  <a:pt x="25407" y="109096"/>
                  <a:pt x="24384" y="108011"/>
                  <a:pt x="23267" y="107080"/>
                </a:cubicBezTo>
                <a:cubicBezTo>
                  <a:pt x="22864" y="106739"/>
                  <a:pt x="22491" y="106398"/>
                  <a:pt x="22088" y="106025"/>
                </a:cubicBezTo>
                <a:cubicBezTo>
                  <a:pt x="21623" y="105591"/>
                  <a:pt x="21189" y="105126"/>
                  <a:pt x="20754" y="104660"/>
                </a:cubicBezTo>
                <a:cubicBezTo>
                  <a:pt x="20630" y="104505"/>
                  <a:pt x="20506" y="104381"/>
                  <a:pt x="20382" y="104226"/>
                </a:cubicBezTo>
                <a:cubicBezTo>
                  <a:pt x="17931" y="101403"/>
                  <a:pt x="16070" y="98084"/>
                  <a:pt x="14240" y="94858"/>
                </a:cubicBezTo>
                <a:cubicBezTo>
                  <a:pt x="13433" y="93400"/>
                  <a:pt x="12596" y="91911"/>
                  <a:pt x="11696" y="90484"/>
                </a:cubicBezTo>
                <a:cubicBezTo>
                  <a:pt x="10827" y="89026"/>
                  <a:pt x="9276" y="88157"/>
                  <a:pt x="7601" y="88157"/>
                </a:cubicBezTo>
                <a:cubicBezTo>
                  <a:pt x="7569" y="88156"/>
                  <a:pt x="7537" y="88156"/>
                  <a:pt x="7505" y="88156"/>
                </a:cubicBezTo>
                <a:close/>
                <a:moveTo>
                  <a:pt x="1211" y="26610"/>
                </a:moveTo>
                <a:lnTo>
                  <a:pt x="1211" y="29278"/>
                </a:lnTo>
                <a:cubicBezTo>
                  <a:pt x="1614" y="30426"/>
                  <a:pt x="2297" y="31450"/>
                  <a:pt x="3196" y="32287"/>
                </a:cubicBezTo>
                <a:cubicBezTo>
                  <a:pt x="4872" y="33809"/>
                  <a:pt x="6924" y="34338"/>
                  <a:pt x="9121" y="34338"/>
                </a:cubicBezTo>
                <a:cubicBezTo>
                  <a:pt x="11807" y="34338"/>
                  <a:pt x="14708" y="33548"/>
                  <a:pt x="17404" y="32815"/>
                </a:cubicBezTo>
                <a:lnTo>
                  <a:pt x="17931" y="32691"/>
                </a:lnTo>
                <a:cubicBezTo>
                  <a:pt x="19468" y="32272"/>
                  <a:pt x="21069" y="32058"/>
                  <a:pt x="22676" y="32058"/>
                </a:cubicBezTo>
                <a:cubicBezTo>
                  <a:pt x="23567" y="32058"/>
                  <a:pt x="24460" y="32124"/>
                  <a:pt x="25345" y="32256"/>
                </a:cubicBezTo>
                <a:lnTo>
                  <a:pt x="25563" y="32287"/>
                </a:lnTo>
                <a:cubicBezTo>
                  <a:pt x="26586" y="32473"/>
                  <a:pt x="27579" y="32846"/>
                  <a:pt x="28479" y="33404"/>
                </a:cubicBezTo>
                <a:cubicBezTo>
                  <a:pt x="29812" y="34242"/>
                  <a:pt x="30681" y="35638"/>
                  <a:pt x="30898" y="37220"/>
                </a:cubicBezTo>
                <a:cubicBezTo>
                  <a:pt x="31022" y="38088"/>
                  <a:pt x="30960" y="38988"/>
                  <a:pt x="30743" y="39857"/>
                </a:cubicBezTo>
                <a:cubicBezTo>
                  <a:pt x="30092" y="42773"/>
                  <a:pt x="28820" y="45502"/>
                  <a:pt x="27052" y="47891"/>
                </a:cubicBezTo>
                <a:cubicBezTo>
                  <a:pt x="26090" y="49101"/>
                  <a:pt x="25066" y="50249"/>
                  <a:pt x="24011" y="51366"/>
                </a:cubicBezTo>
                <a:cubicBezTo>
                  <a:pt x="22616" y="52762"/>
                  <a:pt x="21375" y="54251"/>
                  <a:pt x="20258" y="55833"/>
                </a:cubicBezTo>
                <a:cubicBezTo>
                  <a:pt x="17776" y="59586"/>
                  <a:pt x="16939" y="64519"/>
                  <a:pt x="17962" y="69358"/>
                </a:cubicBezTo>
                <a:cubicBezTo>
                  <a:pt x="18986" y="74166"/>
                  <a:pt x="21716" y="78230"/>
                  <a:pt x="25469" y="80650"/>
                </a:cubicBezTo>
                <a:cubicBezTo>
                  <a:pt x="25501" y="80681"/>
                  <a:pt x="25563" y="80712"/>
                  <a:pt x="25594" y="80743"/>
                </a:cubicBezTo>
                <a:cubicBezTo>
                  <a:pt x="25656" y="80774"/>
                  <a:pt x="25687" y="80805"/>
                  <a:pt x="25749" y="80836"/>
                </a:cubicBezTo>
                <a:cubicBezTo>
                  <a:pt x="26214" y="81115"/>
                  <a:pt x="26679" y="81394"/>
                  <a:pt x="27145" y="81643"/>
                </a:cubicBezTo>
                <a:cubicBezTo>
                  <a:pt x="28696" y="82542"/>
                  <a:pt x="30278" y="83442"/>
                  <a:pt x="31239" y="84869"/>
                </a:cubicBezTo>
                <a:cubicBezTo>
                  <a:pt x="32666" y="87009"/>
                  <a:pt x="32449" y="89770"/>
                  <a:pt x="32201" y="92438"/>
                </a:cubicBezTo>
                <a:cubicBezTo>
                  <a:pt x="32170" y="93027"/>
                  <a:pt x="32108" y="93617"/>
                  <a:pt x="32077" y="94206"/>
                </a:cubicBezTo>
                <a:cubicBezTo>
                  <a:pt x="31891" y="97681"/>
                  <a:pt x="33163" y="101775"/>
                  <a:pt x="36451" y="102427"/>
                </a:cubicBezTo>
                <a:cubicBezTo>
                  <a:pt x="36916" y="102497"/>
                  <a:pt x="37364" y="102532"/>
                  <a:pt x="37821" y="102532"/>
                </a:cubicBezTo>
                <a:cubicBezTo>
                  <a:pt x="37973" y="102532"/>
                  <a:pt x="38126" y="102528"/>
                  <a:pt x="38281" y="102520"/>
                </a:cubicBezTo>
                <a:cubicBezTo>
                  <a:pt x="38529" y="102520"/>
                  <a:pt x="38778" y="102506"/>
                  <a:pt x="39026" y="102506"/>
                </a:cubicBezTo>
                <a:cubicBezTo>
                  <a:pt x="39150" y="102506"/>
                  <a:pt x="39274" y="102510"/>
                  <a:pt x="39398" y="102520"/>
                </a:cubicBezTo>
                <a:cubicBezTo>
                  <a:pt x="41135" y="102644"/>
                  <a:pt x="42748" y="103513"/>
                  <a:pt x="43803" y="104909"/>
                </a:cubicBezTo>
                <a:cubicBezTo>
                  <a:pt x="45509" y="107049"/>
                  <a:pt x="46316" y="109779"/>
                  <a:pt x="45975" y="112509"/>
                </a:cubicBezTo>
                <a:cubicBezTo>
                  <a:pt x="45509" y="116324"/>
                  <a:pt x="43400" y="119768"/>
                  <a:pt x="41383" y="123056"/>
                </a:cubicBezTo>
                <a:cubicBezTo>
                  <a:pt x="40980" y="123708"/>
                  <a:pt x="40608" y="124328"/>
                  <a:pt x="40236" y="124948"/>
                </a:cubicBezTo>
                <a:cubicBezTo>
                  <a:pt x="39212" y="126624"/>
                  <a:pt x="38343" y="128423"/>
                  <a:pt x="37661" y="130284"/>
                </a:cubicBezTo>
                <a:cubicBezTo>
                  <a:pt x="37599" y="130439"/>
                  <a:pt x="37537" y="130563"/>
                  <a:pt x="37506" y="130718"/>
                </a:cubicBezTo>
                <a:cubicBezTo>
                  <a:pt x="36699" y="133138"/>
                  <a:pt x="36358" y="135775"/>
                  <a:pt x="37071" y="138381"/>
                </a:cubicBezTo>
                <a:cubicBezTo>
                  <a:pt x="37630" y="140428"/>
                  <a:pt x="38840" y="142227"/>
                  <a:pt x="39987" y="143965"/>
                </a:cubicBezTo>
                <a:cubicBezTo>
                  <a:pt x="40949" y="145299"/>
                  <a:pt x="41787" y="146726"/>
                  <a:pt x="42469" y="148246"/>
                </a:cubicBezTo>
                <a:cubicBezTo>
                  <a:pt x="44703" y="153674"/>
                  <a:pt x="42686" y="159661"/>
                  <a:pt x="40608" y="163756"/>
                </a:cubicBezTo>
                <a:cubicBezTo>
                  <a:pt x="39522" y="165866"/>
                  <a:pt x="38250" y="167913"/>
                  <a:pt x="37009" y="169899"/>
                </a:cubicBezTo>
                <a:cubicBezTo>
                  <a:pt x="35396" y="172504"/>
                  <a:pt x="33721" y="175172"/>
                  <a:pt x="32480" y="178026"/>
                </a:cubicBezTo>
                <a:cubicBezTo>
                  <a:pt x="31922" y="179267"/>
                  <a:pt x="31457" y="180570"/>
                  <a:pt x="30991" y="181811"/>
                </a:cubicBezTo>
                <a:cubicBezTo>
                  <a:pt x="30464" y="183331"/>
                  <a:pt x="29875" y="184913"/>
                  <a:pt x="29192" y="186371"/>
                </a:cubicBezTo>
                <a:cubicBezTo>
                  <a:pt x="28292" y="188170"/>
                  <a:pt x="27269" y="189938"/>
                  <a:pt x="26183" y="191614"/>
                </a:cubicBezTo>
                <a:cubicBezTo>
                  <a:pt x="24694" y="193971"/>
                  <a:pt x="23174" y="196422"/>
                  <a:pt x="22243" y="199090"/>
                </a:cubicBezTo>
                <a:cubicBezTo>
                  <a:pt x="21127" y="202254"/>
                  <a:pt x="21251" y="205883"/>
                  <a:pt x="22491" y="208551"/>
                </a:cubicBezTo>
                <a:lnTo>
                  <a:pt x="22491" y="208582"/>
                </a:lnTo>
                <a:lnTo>
                  <a:pt x="23174" y="208582"/>
                </a:lnTo>
                <a:lnTo>
                  <a:pt x="23174" y="208551"/>
                </a:lnTo>
                <a:cubicBezTo>
                  <a:pt x="21871" y="206008"/>
                  <a:pt x="21716" y="202409"/>
                  <a:pt x="22802" y="199276"/>
                </a:cubicBezTo>
                <a:cubicBezTo>
                  <a:pt x="23453" y="197477"/>
                  <a:pt x="24322" y="195770"/>
                  <a:pt x="25345" y="194126"/>
                </a:cubicBezTo>
                <a:cubicBezTo>
                  <a:pt x="25469" y="193909"/>
                  <a:pt x="25625" y="193661"/>
                  <a:pt x="25749" y="193444"/>
                </a:cubicBezTo>
                <a:cubicBezTo>
                  <a:pt x="26059" y="192948"/>
                  <a:pt x="26369" y="192451"/>
                  <a:pt x="26679" y="191955"/>
                </a:cubicBezTo>
                <a:cubicBezTo>
                  <a:pt x="27796" y="190249"/>
                  <a:pt x="28820" y="188480"/>
                  <a:pt x="29719" y="186650"/>
                </a:cubicBezTo>
                <a:cubicBezTo>
                  <a:pt x="30433" y="185130"/>
                  <a:pt x="31022" y="183579"/>
                  <a:pt x="31581" y="182028"/>
                </a:cubicBezTo>
                <a:cubicBezTo>
                  <a:pt x="32015" y="180787"/>
                  <a:pt x="32480" y="179515"/>
                  <a:pt x="33008" y="178274"/>
                </a:cubicBezTo>
                <a:cubicBezTo>
                  <a:pt x="34249" y="175482"/>
                  <a:pt x="35893" y="172815"/>
                  <a:pt x="37506" y="170240"/>
                </a:cubicBezTo>
                <a:cubicBezTo>
                  <a:pt x="38778" y="168254"/>
                  <a:pt x="40050" y="166176"/>
                  <a:pt x="41135" y="164036"/>
                </a:cubicBezTo>
                <a:cubicBezTo>
                  <a:pt x="43276" y="159817"/>
                  <a:pt x="45354" y="153643"/>
                  <a:pt x="43028" y="147966"/>
                </a:cubicBezTo>
                <a:cubicBezTo>
                  <a:pt x="42314" y="146446"/>
                  <a:pt x="41476" y="144988"/>
                  <a:pt x="40484" y="143623"/>
                </a:cubicBezTo>
                <a:cubicBezTo>
                  <a:pt x="39367" y="141917"/>
                  <a:pt x="38157" y="140180"/>
                  <a:pt x="37630" y="138195"/>
                </a:cubicBezTo>
                <a:cubicBezTo>
                  <a:pt x="36327" y="133510"/>
                  <a:pt x="38809" y="128578"/>
                  <a:pt x="40763" y="125259"/>
                </a:cubicBezTo>
                <a:cubicBezTo>
                  <a:pt x="41135" y="124638"/>
                  <a:pt x="41539" y="124018"/>
                  <a:pt x="41911" y="123397"/>
                </a:cubicBezTo>
                <a:cubicBezTo>
                  <a:pt x="43989" y="120047"/>
                  <a:pt x="46130" y="116542"/>
                  <a:pt x="46626" y="112602"/>
                </a:cubicBezTo>
                <a:cubicBezTo>
                  <a:pt x="46936" y="109717"/>
                  <a:pt x="46130" y="106801"/>
                  <a:pt x="44299" y="104505"/>
                </a:cubicBezTo>
                <a:cubicBezTo>
                  <a:pt x="43121" y="102985"/>
                  <a:pt x="41352" y="102055"/>
                  <a:pt x="39429" y="101900"/>
                </a:cubicBezTo>
                <a:cubicBezTo>
                  <a:pt x="39305" y="101889"/>
                  <a:pt x="39177" y="101886"/>
                  <a:pt x="39049" y="101886"/>
                </a:cubicBezTo>
                <a:cubicBezTo>
                  <a:pt x="38791" y="101886"/>
                  <a:pt x="38529" y="101900"/>
                  <a:pt x="38281" y="101900"/>
                </a:cubicBezTo>
                <a:cubicBezTo>
                  <a:pt x="38077" y="101911"/>
                  <a:pt x="37868" y="101918"/>
                  <a:pt x="37659" y="101918"/>
                </a:cubicBezTo>
                <a:cubicBezTo>
                  <a:pt x="37296" y="101918"/>
                  <a:pt x="36929" y="101896"/>
                  <a:pt x="36575" y="101837"/>
                </a:cubicBezTo>
                <a:cubicBezTo>
                  <a:pt x="33659" y="101248"/>
                  <a:pt x="32542" y="97494"/>
                  <a:pt x="32697" y="94268"/>
                </a:cubicBezTo>
                <a:cubicBezTo>
                  <a:pt x="32728" y="93679"/>
                  <a:pt x="32791" y="93089"/>
                  <a:pt x="32822" y="92500"/>
                </a:cubicBezTo>
                <a:cubicBezTo>
                  <a:pt x="33070" y="89739"/>
                  <a:pt x="33318" y="86854"/>
                  <a:pt x="31767" y="84559"/>
                </a:cubicBezTo>
                <a:cubicBezTo>
                  <a:pt x="30712" y="83007"/>
                  <a:pt x="29068" y="82046"/>
                  <a:pt x="27455" y="81115"/>
                </a:cubicBezTo>
                <a:cubicBezTo>
                  <a:pt x="26959" y="80836"/>
                  <a:pt x="26431" y="80526"/>
                  <a:pt x="25904" y="80216"/>
                </a:cubicBezTo>
                <a:cubicBezTo>
                  <a:pt x="25159" y="79750"/>
                  <a:pt x="24477" y="79223"/>
                  <a:pt x="23825" y="78633"/>
                </a:cubicBezTo>
                <a:cubicBezTo>
                  <a:pt x="23763" y="78571"/>
                  <a:pt x="23670" y="78509"/>
                  <a:pt x="23608" y="78416"/>
                </a:cubicBezTo>
                <a:cubicBezTo>
                  <a:pt x="21033" y="75935"/>
                  <a:pt x="19296" y="72739"/>
                  <a:pt x="18583" y="69234"/>
                </a:cubicBezTo>
                <a:cubicBezTo>
                  <a:pt x="17590" y="64581"/>
                  <a:pt x="18366" y="59803"/>
                  <a:pt x="20785" y="56205"/>
                </a:cubicBezTo>
                <a:cubicBezTo>
                  <a:pt x="21654" y="54933"/>
                  <a:pt x="22647" y="53723"/>
                  <a:pt x="23701" y="52606"/>
                </a:cubicBezTo>
                <a:lnTo>
                  <a:pt x="24105" y="52172"/>
                </a:lnTo>
                <a:lnTo>
                  <a:pt x="24446" y="51800"/>
                </a:lnTo>
                <a:cubicBezTo>
                  <a:pt x="25532" y="50652"/>
                  <a:pt x="26586" y="49473"/>
                  <a:pt x="27548" y="48232"/>
                </a:cubicBezTo>
                <a:cubicBezTo>
                  <a:pt x="29378" y="45782"/>
                  <a:pt x="30681" y="42959"/>
                  <a:pt x="31364" y="39981"/>
                </a:cubicBezTo>
                <a:cubicBezTo>
                  <a:pt x="31612" y="39050"/>
                  <a:pt x="31643" y="38057"/>
                  <a:pt x="31519" y="37127"/>
                </a:cubicBezTo>
                <a:cubicBezTo>
                  <a:pt x="31302" y="35358"/>
                  <a:pt x="30309" y="33807"/>
                  <a:pt x="28820" y="32877"/>
                </a:cubicBezTo>
                <a:cubicBezTo>
                  <a:pt x="27889" y="32287"/>
                  <a:pt x="26865" y="31884"/>
                  <a:pt x="25780" y="31667"/>
                </a:cubicBezTo>
                <a:lnTo>
                  <a:pt x="25345" y="31605"/>
                </a:lnTo>
                <a:cubicBezTo>
                  <a:pt x="24448" y="31473"/>
                  <a:pt x="23546" y="31408"/>
                  <a:pt x="22647" y="31408"/>
                </a:cubicBezTo>
                <a:cubicBezTo>
                  <a:pt x="21000" y="31408"/>
                  <a:pt x="19362" y="31629"/>
                  <a:pt x="17776" y="32070"/>
                </a:cubicBezTo>
                <a:lnTo>
                  <a:pt x="17249" y="32225"/>
                </a:lnTo>
                <a:cubicBezTo>
                  <a:pt x="14611" y="32949"/>
                  <a:pt x="11773" y="33721"/>
                  <a:pt x="9175" y="33721"/>
                </a:cubicBezTo>
                <a:cubicBezTo>
                  <a:pt x="7097" y="33721"/>
                  <a:pt x="5174" y="33228"/>
                  <a:pt x="3630" y="31822"/>
                </a:cubicBezTo>
                <a:cubicBezTo>
                  <a:pt x="2141" y="30457"/>
                  <a:pt x="1459" y="28596"/>
                  <a:pt x="1211" y="26610"/>
                </a:cubicBezTo>
                <a:close/>
                <a:moveTo>
                  <a:pt x="28292" y="335"/>
                </a:moveTo>
                <a:cubicBezTo>
                  <a:pt x="28851" y="1793"/>
                  <a:pt x="29254" y="3313"/>
                  <a:pt x="29471" y="4864"/>
                </a:cubicBezTo>
                <a:cubicBezTo>
                  <a:pt x="30216" y="8866"/>
                  <a:pt x="32046" y="11472"/>
                  <a:pt x="33845" y="13985"/>
                </a:cubicBezTo>
                <a:cubicBezTo>
                  <a:pt x="36916" y="18266"/>
                  <a:pt x="40081" y="22733"/>
                  <a:pt x="37661" y="34738"/>
                </a:cubicBezTo>
                <a:cubicBezTo>
                  <a:pt x="37475" y="35514"/>
                  <a:pt x="37320" y="36568"/>
                  <a:pt x="37102" y="37654"/>
                </a:cubicBezTo>
                <a:cubicBezTo>
                  <a:pt x="36668" y="40229"/>
                  <a:pt x="36110" y="43455"/>
                  <a:pt x="35489" y="45223"/>
                </a:cubicBezTo>
                <a:cubicBezTo>
                  <a:pt x="34714" y="47457"/>
                  <a:pt x="32884" y="49163"/>
                  <a:pt x="31146" y="50838"/>
                </a:cubicBezTo>
                <a:cubicBezTo>
                  <a:pt x="30588" y="51366"/>
                  <a:pt x="29999" y="51893"/>
                  <a:pt x="29471" y="52451"/>
                </a:cubicBezTo>
                <a:cubicBezTo>
                  <a:pt x="29440" y="52513"/>
                  <a:pt x="29378" y="52544"/>
                  <a:pt x="29347" y="52606"/>
                </a:cubicBezTo>
                <a:lnTo>
                  <a:pt x="29254" y="52699"/>
                </a:lnTo>
                <a:cubicBezTo>
                  <a:pt x="25656" y="56515"/>
                  <a:pt x="23980" y="61323"/>
                  <a:pt x="24787" y="65542"/>
                </a:cubicBezTo>
                <a:cubicBezTo>
                  <a:pt x="24942" y="66442"/>
                  <a:pt x="25221" y="67342"/>
                  <a:pt x="25656" y="68148"/>
                </a:cubicBezTo>
                <a:cubicBezTo>
                  <a:pt x="25687" y="68241"/>
                  <a:pt x="25718" y="68303"/>
                  <a:pt x="25780" y="68396"/>
                </a:cubicBezTo>
                <a:cubicBezTo>
                  <a:pt x="27432" y="71505"/>
                  <a:pt x="30627" y="73653"/>
                  <a:pt x="33857" y="73653"/>
                </a:cubicBezTo>
                <a:cubicBezTo>
                  <a:pt x="34205" y="73653"/>
                  <a:pt x="34553" y="73628"/>
                  <a:pt x="34900" y="73577"/>
                </a:cubicBezTo>
                <a:cubicBezTo>
                  <a:pt x="36141" y="73360"/>
                  <a:pt x="37382" y="72956"/>
                  <a:pt x="38498" y="72429"/>
                </a:cubicBezTo>
                <a:cubicBezTo>
                  <a:pt x="40004" y="71799"/>
                  <a:pt x="41413" y="71218"/>
                  <a:pt x="43003" y="71218"/>
                </a:cubicBezTo>
                <a:cubicBezTo>
                  <a:pt x="43214" y="71218"/>
                  <a:pt x="43429" y="71228"/>
                  <a:pt x="43648" y="71250"/>
                </a:cubicBezTo>
                <a:cubicBezTo>
                  <a:pt x="44703" y="71343"/>
                  <a:pt x="45664" y="71933"/>
                  <a:pt x="46254" y="72863"/>
                </a:cubicBezTo>
                <a:cubicBezTo>
                  <a:pt x="47122" y="74290"/>
                  <a:pt x="46378" y="75593"/>
                  <a:pt x="45664" y="76865"/>
                </a:cubicBezTo>
                <a:lnTo>
                  <a:pt x="45633" y="76896"/>
                </a:lnTo>
                <a:cubicBezTo>
                  <a:pt x="45416" y="77331"/>
                  <a:pt x="45168" y="77765"/>
                  <a:pt x="44951" y="78199"/>
                </a:cubicBezTo>
                <a:cubicBezTo>
                  <a:pt x="44858" y="78354"/>
                  <a:pt x="44796" y="78478"/>
                  <a:pt x="44734" y="78633"/>
                </a:cubicBezTo>
                <a:cubicBezTo>
                  <a:pt x="43524" y="81053"/>
                  <a:pt x="42469" y="83969"/>
                  <a:pt x="42748" y="86978"/>
                </a:cubicBezTo>
                <a:cubicBezTo>
                  <a:pt x="43059" y="90422"/>
                  <a:pt x="45757" y="94206"/>
                  <a:pt x="49511" y="94361"/>
                </a:cubicBezTo>
                <a:cubicBezTo>
                  <a:pt x="49614" y="94366"/>
                  <a:pt x="49719" y="94369"/>
                  <a:pt x="49823" y="94369"/>
                </a:cubicBezTo>
                <a:cubicBezTo>
                  <a:pt x="50347" y="94369"/>
                  <a:pt x="50881" y="94304"/>
                  <a:pt x="51372" y="94175"/>
                </a:cubicBezTo>
                <a:cubicBezTo>
                  <a:pt x="51527" y="94144"/>
                  <a:pt x="51651" y="94113"/>
                  <a:pt x="51807" y="94082"/>
                </a:cubicBezTo>
                <a:cubicBezTo>
                  <a:pt x="52117" y="94020"/>
                  <a:pt x="52458" y="93927"/>
                  <a:pt x="52768" y="93865"/>
                </a:cubicBezTo>
                <a:cubicBezTo>
                  <a:pt x="53451" y="93679"/>
                  <a:pt x="54133" y="93524"/>
                  <a:pt x="54816" y="93400"/>
                </a:cubicBezTo>
                <a:cubicBezTo>
                  <a:pt x="55087" y="93367"/>
                  <a:pt x="55360" y="93351"/>
                  <a:pt x="55633" y="93351"/>
                </a:cubicBezTo>
                <a:cubicBezTo>
                  <a:pt x="57945" y="93351"/>
                  <a:pt x="60258" y="94511"/>
                  <a:pt x="61951" y="96564"/>
                </a:cubicBezTo>
                <a:cubicBezTo>
                  <a:pt x="63874" y="98859"/>
                  <a:pt x="64525" y="101682"/>
                  <a:pt x="63719" y="104164"/>
                </a:cubicBezTo>
                <a:cubicBezTo>
                  <a:pt x="63191" y="105777"/>
                  <a:pt x="62199" y="107142"/>
                  <a:pt x="61144" y="108600"/>
                </a:cubicBezTo>
                <a:cubicBezTo>
                  <a:pt x="60555" y="109407"/>
                  <a:pt x="59965" y="110275"/>
                  <a:pt x="59438" y="111144"/>
                </a:cubicBezTo>
                <a:cubicBezTo>
                  <a:pt x="57732" y="114091"/>
                  <a:pt x="57080" y="117472"/>
                  <a:pt x="56460" y="120730"/>
                </a:cubicBezTo>
                <a:cubicBezTo>
                  <a:pt x="54940" y="128640"/>
                  <a:pt x="53358" y="136799"/>
                  <a:pt x="54381" y="144957"/>
                </a:cubicBezTo>
                <a:cubicBezTo>
                  <a:pt x="54878" y="148959"/>
                  <a:pt x="56119" y="152806"/>
                  <a:pt x="58042" y="156311"/>
                </a:cubicBezTo>
                <a:cubicBezTo>
                  <a:pt x="58135" y="156466"/>
                  <a:pt x="58197" y="156590"/>
                  <a:pt x="58290" y="156745"/>
                </a:cubicBezTo>
                <a:cubicBezTo>
                  <a:pt x="60431" y="160406"/>
                  <a:pt x="63316" y="163322"/>
                  <a:pt x="66728" y="165183"/>
                </a:cubicBezTo>
                <a:cubicBezTo>
                  <a:pt x="67969" y="165835"/>
                  <a:pt x="69241" y="166424"/>
                  <a:pt x="70543" y="166921"/>
                </a:cubicBezTo>
                <a:cubicBezTo>
                  <a:pt x="72126" y="167510"/>
                  <a:pt x="73677" y="168254"/>
                  <a:pt x="75135" y="169123"/>
                </a:cubicBezTo>
                <a:cubicBezTo>
                  <a:pt x="77399" y="170519"/>
                  <a:pt x="79881" y="173280"/>
                  <a:pt x="79447" y="176413"/>
                </a:cubicBezTo>
                <a:cubicBezTo>
                  <a:pt x="79260" y="177685"/>
                  <a:pt x="78609" y="178895"/>
                  <a:pt x="77896" y="179981"/>
                </a:cubicBezTo>
                <a:cubicBezTo>
                  <a:pt x="76438" y="182214"/>
                  <a:pt x="74855" y="184386"/>
                  <a:pt x="73180" y="186464"/>
                </a:cubicBezTo>
                <a:cubicBezTo>
                  <a:pt x="71319" y="188729"/>
                  <a:pt x="69613" y="191117"/>
                  <a:pt x="68031" y="193599"/>
                </a:cubicBezTo>
                <a:cubicBezTo>
                  <a:pt x="64898" y="198811"/>
                  <a:pt x="63812" y="204177"/>
                  <a:pt x="65022" y="208551"/>
                </a:cubicBezTo>
                <a:lnTo>
                  <a:pt x="65022" y="208582"/>
                </a:lnTo>
                <a:lnTo>
                  <a:pt x="65642" y="208582"/>
                </a:lnTo>
                <a:lnTo>
                  <a:pt x="65642" y="208551"/>
                </a:lnTo>
                <a:cubicBezTo>
                  <a:pt x="64432" y="204301"/>
                  <a:pt x="65487" y="199059"/>
                  <a:pt x="68558" y="193909"/>
                </a:cubicBezTo>
                <a:cubicBezTo>
                  <a:pt x="70109" y="191458"/>
                  <a:pt x="71815" y="189101"/>
                  <a:pt x="73677" y="186836"/>
                </a:cubicBezTo>
                <a:cubicBezTo>
                  <a:pt x="74917" y="185223"/>
                  <a:pt x="76220" y="183579"/>
                  <a:pt x="77399" y="181873"/>
                </a:cubicBezTo>
                <a:cubicBezTo>
                  <a:pt x="77554" y="181656"/>
                  <a:pt x="77678" y="181470"/>
                  <a:pt x="77833" y="181252"/>
                </a:cubicBezTo>
                <a:cubicBezTo>
                  <a:pt x="78020" y="180942"/>
                  <a:pt x="78237" y="180632"/>
                  <a:pt x="78454" y="180322"/>
                </a:cubicBezTo>
                <a:cubicBezTo>
                  <a:pt x="79167" y="179143"/>
                  <a:pt x="79881" y="177902"/>
                  <a:pt x="80067" y="176506"/>
                </a:cubicBezTo>
                <a:cubicBezTo>
                  <a:pt x="80563" y="173063"/>
                  <a:pt x="77896" y="170085"/>
                  <a:pt x="75476" y="168565"/>
                </a:cubicBezTo>
                <a:cubicBezTo>
                  <a:pt x="73956" y="167696"/>
                  <a:pt x="72405" y="166952"/>
                  <a:pt x="70761" y="166362"/>
                </a:cubicBezTo>
                <a:cubicBezTo>
                  <a:pt x="69489" y="165835"/>
                  <a:pt x="68248" y="165276"/>
                  <a:pt x="67007" y="164656"/>
                </a:cubicBezTo>
                <a:cubicBezTo>
                  <a:pt x="60617" y="161182"/>
                  <a:pt x="56150" y="153798"/>
                  <a:pt x="55002" y="144864"/>
                </a:cubicBezTo>
                <a:cubicBezTo>
                  <a:pt x="53978" y="136799"/>
                  <a:pt x="55529" y="128702"/>
                  <a:pt x="57049" y="120823"/>
                </a:cubicBezTo>
                <a:cubicBezTo>
                  <a:pt x="57670" y="117627"/>
                  <a:pt x="58321" y="114308"/>
                  <a:pt x="59965" y="111423"/>
                </a:cubicBezTo>
                <a:cubicBezTo>
                  <a:pt x="60493" y="110555"/>
                  <a:pt x="61051" y="109748"/>
                  <a:pt x="61640" y="108941"/>
                </a:cubicBezTo>
                <a:cubicBezTo>
                  <a:pt x="62664" y="107514"/>
                  <a:pt x="63719" y="106025"/>
                  <a:pt x="64277" y="104319"/>
                </a:cubicBezTo>
                <a:cubicBezTo>
                  <a:pt x="65177" y="101651"/>
                  <a:pt x="64463" y="98580"/>
                  <a:pt x="62447" y="96130"/>
                </a:cubicBezTo>
                <a:cubicBezTo>
                  <a:pt x="60635" y="93961"/>
                  <a:pt x="58167" y="92715"/>
                  <a:pt x="55689" y="92715"/>
                </a:cubicBezTo>
                <a:cubicBezTo>
                  <a:pt x="55366" y="92715"/>
                  <a:pt x="55044" y="92736"/>
                  <a:pt x="54723" y="92779"/>
                </a:cubicBezTo>
                <a:cubicBezTo>
                  <a:pt x="54009" y="92872"/>
                  <a:pt x="53296" y="93027"/>
                  <a:pt x="52613" y="93214"/>
                </a:cubicBezTo>
                <a:cubicBezTo>
                  <a:pt x="52334" y="93307"/>
                  <a:pt x="52055" y="93369"/>
                  <a:pt x="51776" y="93431"/>
                </a:cubicBezTo>
                <a:cubicBezTo>
                  <a:pt x="51651" y="93462"/>
                  <a:pt x="51496" y="93493"/>
                  <a:pt x="51372" y="93524"/>
                </a:cubicBezTo>
                <a:cubicBezTo>
                  <a:pt x="50833" y="93631"/>
                  <a:pt x="50295" y="93716"/>
                  <a:pt x="49756" y="93716"/>
                </a:cubicBezTo>
                <a:cubicBezTo>
                  <a:pt x="49674" y="93716"/>
                  <a:pt x="49593" y="93714"/>
                  <a:pt x="49511" y="93710"/>
                </a:cubicBezTo>
                <a:cubicBezTo>
                  <a:pt x="46099" y="93586"/>
                  <a:pt x="43648" y="90080"/>
                  <a:pt x="43369" y="86916"/>
                </a:cubicBezTo>
                <a:cubicBezTo>
                  <a:pt x="43090" y="83969"/>
                  <a:pt x="44175" y="81053"/>
                  <a:pt x="45416" y="78633"/>
                </a:cubicBezTo>
                <a:cubicBezTo>
                  <a:pt x="45478" y="78478"/>
                  <a:pt x="45571" y="78354"/>
                  <a:pt x="45633" y="78199"/>
                </a:cubicBezTo>
                <a:cubicBezTo>
                  <a:pt x="45819" y="77858"/>
                  <a:pt x="46006" y="77517"/>
                  <a:pt x="46161" y="77206"/>
                </a:cubicBezTo>
                <a:lnTo>
                  <a:pt x="46192" y="77144"/>
                </a:lnTo>
                <a:cubicBezTo>
                  <a:pt x="46967" y="75810"/>
                  <a:pt x="47805" y="74259"/>
                  <a:pt x="46781" y="72491"/>
                </a:cubicBezTo>
                <a:cubicBezTo>
                  <a:pt x="46099" y="71436"/>
                  <a:pt x="44951" y="70723"/>
                  <a:pt x="43710" y="70630"/>
                </a:cubicBezTo>
                <a:cubicBezTo>
                  <a:pt x="43439" y="70596"/>
                  <a:pt x="43172" y="70581"/>
                  <a:pt x="42910" y="70581"/>
                </a:cubicBezTo>
                <a:cubicBezTo>
                  <a:pt x="41227" y="70581"/>
                  <a:pt x="39731" y="71218"/>
                  <a:pt x="38281" y="71809"/>
                </a:cubicBezTo>
                <a:cubicBezTo>
                  <a:pt x="37165" y="72336"/>
                  <a:pt x="36017" y="72708"/>
                  <a:pt x="34807" y="72956"/>
                </a:cubicBezTo>
                <a:cubicBezTo>
                  <a:pt x="34474" y="73004"/>
                  <a:pt x="34143" y="73028"/>
                  <a:pt x="33817" y="73028"/>
                </a:cubicBezTo>
                <a:cubicBezTo>
                  <a:pt x="29706" y="73028"/>
                  <a:pt x="26214" y="69371"/>
                  <a:pt x="25438" y="65635"/>
                </a:cubicBezTo>
                <a:cubicBezTo>
                  <a:pt x="25438" y="65542"/>
                  <a:pt x="25407" y="65480"/>
                  <a:pt x="25376" y="65418"/>
                </a:cubicBezTo>
                <a:cubicBezTo>
                  <a:pt x="25376" y="65325"/>
                  <a:pt x="25345" y="65263"/>
                  <a:pt x="25345" y="65201"/>
                </a:cubicBezTo>
                <a:cubicBezTo>
                  <a:pt x="25159" y="63960"/>
                  <a:pt x="25159" y="62688"/>
                  <a:pt x="25376" y="61448"/>
                </a:cubicBezTo>
                <a:cubicBezTo>
                  <a:pt x="25469" y="60889"/>
                  <a:pt x="25594" y="60331"/>
                  <a:pt x="25780" y="59803"/>
                </a:cubicBezTo>
                <a:cubicBezTo>
                  <a:pt x="26555" y="57291"/>
                  <a:pt x="27889" y="54995"/>
                  <a:pt x="29688" y="53134"/>
                </a:cubicBezTo>
                <a:cubicBezTo>
                  <a:pt x="30278" y="52482"/>
                  <a:pt x="30929" y="51893"/>
                  <a:pt x="31550" y="51272"/>
                </a:cubicBezTo>
                <a:cubicBezTo>
                  <a:pt x="33380" y="49566"/>
                  <a:pt x="35241" y="47798"/>
                  <a:pt x="36079" y="45409"/>
                </a:cubicBezTo>
                <a:cubicBezTo>
                  <a:pt x="36730" y="43610"/>
                  <a:pt x="37289" y="40353"/>
                  <a:pt x="37723" y="37747"/>
                </a:cubicBezTo>
                <a:cubicBezTo>
                  <a:pt x="37909" y="36661"/>
                  <a:pt x="38095" y="35607"/>
                  <a:pt x="38250" y="34831"/>
                </a:cubicBezTo>
                <a:cubicBezTo>
                  <a:pt x="40732" y="22578"/>
                  <a:pt x="37506" y="18017"/>
                  <a:pt x="34373" y="13612"/>
                </a:cubicBezTo>
                <a:cubicBezTo>
                  <a:pt x="32542" y="11038"/>
                  <a:pt x="30805" y="8618"/>
                  <a:pt x="30092" y="4740"/>
                </a:cubicBezTo>
                <a:cubicBezTo>
                  <a:pt x="29875" y="3220"/>
                  <a:pt x="29502" y="1762"/>
                  <a:pt x="28975" y="335"/>
                </a:cubicBezTo>
                <a:close/>
                <a:moveTo>
                  <a:pt x="95575" y="204861"/>
                </a:moveTo>
                <a:cubicBezTo>
                  <a:pt x="95462" y="204861"/>
                  <a:pt x="95349" y="204871"/>
                  <a:pt x="95236" y="204891"/>
                </a:cubicBezTo>
                <a:cubicBezTo>
                  <a:pt x="94864" y="204953"/>
                  <a:pt x="94523" y="205170"/>
                  <a:pt x="94306" y="205511"/>
                </a:cubicBezTo>
                <a:cubicBezTo>
                  <a:pt x="94120" y="205914"/>
                  <a:pt x="94027" y="206349"/>
                  <a:pt x="94089" y="206783"/>
                </a:cubicBezTo>
                <a:lnTo>
                  <a:pt x="94120" y="208551"/>
                </a:lnTo>
                <a:lnTo>
                  <a:pt x="94120" y="208582"/>
                </a:lnTo>
                <a:lnTo>
                  <a:pt x="94554" y="208582"/>
                </a:lnTo>
                <a:lnTo>
                  <a:pt x="94554" y="208551"/>
                </a:lnTo>
                <a:lnTo>
                  <a:pt x="94492" y="206783"/>
                </a:lnTo>
                <a:cubicBezTo>
                  <a:pt x="94461" y="206411"/>
                  <a:pt x="94523" y="206039"/>
                  <a:pt x="94678" y="205728"/>
                </a:cubicBezTo>
                <a:cubicBezTo>
                  <a:pt x="94802" y="205480"/>
                  <a:pt x="95050" y="205325"/>
                  <a:pt x="95299" y="205294"/>
                </a:cubicBezTo>
                <a:cubicBezTo>
                  <a:pt x="95385" y="205282"/>
                  <a:pt x="95471" y="205275"/>
                  <a:pt x="95555" y="205275"/>
                </a:cubicBezTo>
                <a:cubicBezTo>
                  <a:pt x="95892" y="205275"/>
                  <a:pt x="96204" y="205375"/>
                  <a:pt x="96477" y="205573"/>
                </a:cubicBezTo>
                <a:cubicBezTo>
                  <a:pt x="97067" y="206039"/>
                  <a:pt x="97315" y="206814"/>
                  <a:pt x="97470" y="207528"/>
                </a:cubicBezTo>
                <a:cubicBezTo>
                  <a:pt x="97563" y="207869"/>
                  <a:pt x="97625" y="208210"/>
                  <a:pt x="97687" y="208551"/>
                </a:cubicBezTo>
                <a:cubicBezTo>
                  <a:pt x="97687" y="208551"/>
                  <a:pt x="97687" y="208582"/>
                  <a:pt x="97687" y="208582"/>
                </a:cubicBezTo>
                <a:lnTo>
                  <a:pt x="98090" y="208582"/>
                </a:lnTo>
                <a:cubicBezTo>
                  <a:pt x="98090" y="208582"/>
                  <a:pt x="98090" y="208551"/>
                  <a:pt x="98090" y="208551"/>
                </a:cubicBezTo>
                <a:cubicBezTo>
                  <a:pt x="98028" y="208179"/>
                  <a:pt x="97966" y="207807"/>
                  <a:pt x="97873" y="207435"/>
                </a:cubicBezTo>
                <a:cubicBezTo>
                  <a:pt x="97718" y="206721"/>
                  <a:pt x="97408" y="205790"/>
                  <a:pt x="96725" y="205263"/>
                </a:cubicBezTo>
                <a:cubicBezTo>
                  <a:pt x="96384" y="204995"/>
                  <a:pt x="95986" y="204861"/>
                  <a:pt x="95575" y="204861"/>
                </a:cubicBezTo>
                <a:close/>
                <a:moveTo>
                  <a:pt x="94435" y="179068"/>
                </a:moveTo>
                <a:cubicBezTo>
                  <a:pt x="93163" y="179068"/>
                  <a:pt x="91823" y="179523"/>
                  <a:pt x="90707" y="180415"/>
                </a:cubicBezTo>
                <a:cubicBezTo>
                  <a:pt x="89373" y="181439"/>
                  <a:pt x="88288" y="183021"/>
                  <a:pt x="87388" y="185223"/>
                </a:cubicBezTo>
                <a:cubicBezTo>
                  <a:pt x="85837" y="188977"/>
                  <a:pt x="85279" y="193103"/>
                  <a:pt x="84782" y="196732"/>
                </a:cubicBezTo>
                <a:cubicBezTo>
                  <a:pt x="84472" y="199028"/>
                  <a:pt x="84131" y="201665"/>
                  <a:pt x="84565" y="204177"/>
                </a:cubicBezTo>
                <a:cubicBezTo>
                  <a:pt x="84658" y="204581"/>
                  <a:pt x="84751" y="205015"/>
                  <a:pt x="84844" y="205449"/>
                </a:cubicBezTo>
                <a:cubicBezTo>
                  <a:pt x="85092" y="206318"/>
                  <a:pt x="85217" y="207186"/>
                  <a:pt x="85248" y="208086"/>
                </a:cubicBezTo>
                <a:cubicBezTo>
                  <a:pt x="85248" y="208241"/>
                  <a:pt x="85217" y="208396"/>
                  <a:pt x="85217" y="208551"/>
                </a:cubicBezTo>
                <a:lnTo>
                  <a:pt x="85217" y="208582"/>
                </a:lnTo>
                <a:lnTo>
                  <a:pt x="85620" y="208582"/>
                </a:lnTo>
                <a:lnTo>
                  <a:pt x="85620" y="208551"/>
                </a:lnTo>
                <a:cubicBezTo>
                  <a:pt x="85651" y="208396"/>
                  <a:pt x="85651" y="208241"/>
                  <a:pt x="85651" y="208117"/>
                </a:cubicBezTo>
                <a:lnTo>
                  <a:pt x="85651" y="208024"/>
                </a:lnTo>
                <a:cubicBezTo>
                  <a:pt x="85620" y="207124"/>
                  <a:pt x="85496" y="206225"/>
                  <a:pt x="85279" y="205356"/>
                </a:cubicBezTo>
                <a:cubicBezTo>
                  <a:pt x="85155" y="204953"/>
                  <a:pt x="85061" y="204519"/>
                  <a:pt x="84999" y="204084"/>
                </a:cubicBezTo>
                <a:cubicBezTo>
                  <a:pt x="84565" y="201634"/>
                  <a:pt x="84906" y="199059"/>
                  <a:pt x="85217" y="196794"/>
                </a:cubicBezTo>
                <a:cubicBezTo>
                  <a:pt x="85713" y="193165"/>
                  <a:pt x="86240" y="189070"/>
                  <a:pt x="87760" y="185378"/>
                </a:cubicBezTo>
                <a:cubicBezTo>
                  <a:pt x="88629" y="183238"/>
                  <a:pt x="89684" y="181718"/>
                  <a:pt x="90956" y="180725"/>
                </a:cubicBezTo>
                <a:cubicBezTo>
                  <a:pt x="91948" y="179950"/>
                  <a:pt x="93189" y="179515"/>
                  <a:pt x="94461" y="179484"/>
                </a:cubicBezTo>
                <a:cubicBezTo>
                  <a:pt x="95050" y="179484"/>
                  <a:pt x="95609" y="179608"/>
                  <a:pt x="96167" y="179825"/>
                </a:cubicBezTo>
                <a:cubicBezTo>
                  <a:pt x="97346" y="180384"/>
                  <a:pt x="98277" y="181408"/>
                  <a:pt x="98742" y="182648"/>
                </a:cubicBezTo>
                <a:cubicBezTo>
                  <a:pt x="98742" y="182679"/>
                  <a:pt x="98773" y="182710"/>
                  <a:pt x="98773" y="182772"/>
                </a:cubicBezTo>
                <a:cubicBezTo>
                  <a:pt x="99207" y="183920"/>
                  <a:pt x="99455" y="185161"/>
                  <a:pt x="99517" y="186402"/>
                </a:cubicBezTo>
                <a:cubicBezTo>
                  <a:pt x="99548" y="187053"/>
                  <a:pt x="99548" y="187705"/>
                  <a:pt x="99548" y="188356"/>
                </a:cubicBezTo>
                <a:cubicBezTo>
                  <a:pt x="99548" y="190404"/>
                  <a:pt x="99548" y="192482"/>
                  <a:pt x="100386" y="194375"/>
                </a:cubicBezTo>
                <a:cubicBezTo>
                  <a:pt x="101068" y="195864"/>
                  <a:pt x="102185" y="197042"/>
                  <a:pt x="103426" y="198128"/>
                </a:cubicBezTo>
                <a:lnTo>
                  <a:pt x="103860" y="198469"/>
                </a:lnTo>
                <a:cubicBezTo>
                  <a:pt x="104233" y="198780"/>
                  <a:pt x="104636" y="199090"/>
                  <a:pt x="105008" y="199400"/>
                </a:cubicBezTo>
                <a:cubicBezTo>
                  <a:pt x="106404" y="200486"/>
                  <a:pt x="107831" y="201603"/>
                  <a:pt x="108824" y="203030"/>
                </a:cubicBezTo>
                <a:cubicBezTo>
                  <a:pt x="109692" y="204301"/>
                  <a:pt x="110344" y="205728"/>
                  <a:pt x="110809" y="207186"/>
                </a:cubicBezTo>
                <a:cubicBezTo>
                  <a:pt x="110933" y="207621"/>
                  <a:pt x="111088" y="208055"/>
                  <a:pt x="111212" y="208551"/>
                </a:cubicBezTo>
                <a:lnTo>
                  <a:pt x="111212" y="208582"/>
                </a:lnTo>
                <a:lnTo>
                  <a:pt x="111647" y="208582"/>
                </a:lnTo>
                <a:lnTo>
                  <a:pt x="111647" y="208551"/>
                </a:lnTo>
                <a:cubicBezTo>
                  <a:pt x="111523" y="208024"/>
                  <a:pt x="111368" y="207528"/>
                  <a:pt x="111181" y="207062"/>
                </a:cubicBezTo>
                <a:cubicBezTo>
                  <a:pt x="110716" y="205542"/>
                  <a:pt x="110034" y="204115"/>
                  <a:pt x="109165" y="202781"/>
                </a:cubicBezTo>
                <a:cubicBezTo>
                  <a:pt x="108141" y="201323"/>
                  <a:pt x="106683" y="200176"/>
                  <a:pt x="105256" y="199059"/>
                </a:cubicBezTo>
                <a:cubicBezTo>
                  <a:pt x="104791" y="198686"/>
                  <a:pt x="104295" y="198314"/>
                  <a:pt x="103860" y="197942"/>
                </a:cubicBezTo>
                <a:cubicBezTo>
                  <a:pt x="103705" y="197818"/>
                  <a:pt x="103581" y="197694"/>
                  <a:pt x="103457" y="197570"/>
                </a:cubicBezTo>
                <a:cubicBezTo>
                  <a:pt x="102309" y="196639"/>
                  <a:pt x="101410" y="195491"/>
                  <a:pt x="100758" y="194219"/>
                </a:cubicBezTo>
                <a:cubicBezTo>
                  <a:pt x="99952" y="192420"/>
                  <a:pt x="99952" y="190342"/>
                  <a:pt x="99952" y="188356"/>
                </a:cubicBezTo>
                <a:cubicBezTo>
                  <a:pt x="99952" y="187705"/>
                  <a:pt x="99952" y="187022"/>
                  <a:pt x="99921" y="186371"/>
                </a:cubicBezTo>
                <a:cubicBezTo>
                  <a:pt x="99890" y="185130"/>
                  <a:pt x="99641" y="183920"/>
                  <a:pt x="99238" y="182772"/>
                </a:cubicBezTo>
                <a:cubicBezTo>
                  <a:pt x="99176" y="182617"/>
                  <a:pt x="99114" y="182493"/>
                  <a:pt x="99052" y="182338"/>
                </a:cubicBezTo>
                <a:cubicBezTo>
                  <a:pt x="98556" y="181066"/>
                  <a:pt x="97594" y="180043"/>
                  <a:pt x="96353" y="179453"/>
                </a:cubicBezTo>
                <a:cubicBezTo>
                  <a:pt x="95762" y="179195"/>
                  <a:pt x="95108" y="179068"/>
                  <a:pt x="94435" y="179068"/>
                </a:cubicBezTo>
                <a:close/>
                <a:moveTo>
                  <a:pt x="100592" y="170380"/>
                </a:moveTo>
                <a:cubicBezTo>
                  <a:pt x="96889" y="170380"/>
                  <a:pt x="92776" y="172887"/>
                  <a:pt x="89684" y="176134"/>
                </a:cubicBezTo>
                <a:cubicBezTo>
                  <a:pt x="84596" y="181408"/>
                  <a:pt x="81587" y="186464"/>
                  <a:pt x="80439" y="191614"/>
                </a:cubicBezTo>
                <a:cubicBezTo>
                  <a:pt x="79974" y="193971"/>
                  <a:pt x="79664" y="196329"/>
                  <a:pt x="79540" y="198718"/>
                </a:cubicBezTo>
                <a:cubicBezTo>
                  <a:pt x="79260" y="202254"/>
                  <a:pt x="78981" y="205666"/>
                  <a:pt x="77771" y="208551"/>
                </a:cubicBezTo>
                <a:lnTo>
                  <a:pt x="77771" y="208582"/>
                </a:lnTo>
                <a:lnTo>
                  <a:pt x="78423" y="208582"/>
                </a:lnTo>
                <a:lnTo>
                  <a:pt x="78423" y="208551"/>
                </a:lnTo>
                <a:cubicBezTo>
                  <a:pt x="79633" y="205573"/>
                  <a:pt x="79881" y="202130"/>
                  <a:pt x="80160" y="198780"/>
                </a:cubicBezTo>
                <a:cubicBezTo>
                  <a:pt x="80284" y="196422"/>
                  <a:pt x="80594" y="194064"/>
                  <a:pt x="81029" y="191769"/>
                </a:cubicBezTo>
                <a:cubicBezTo>
                  <a:pt x="82176" y="186712"/>
                  <a:pt x="85124" y="181749"/>
                  <a:pt x="90118" y="176568"/>
                </a:cubicBezTo>
                <a:cubicBezTo>
                  <a:pt x="93129" y="173446"/>
                  <a:pt x="97102" y="170997"/>
                  <a:pt x="100608" y="170997"/>
                </a:cubicBezTo>
                <a:cubicBezTo>
                  <a:pt x="101978" y="170997"/>
                  <a:pt x="103277" y="171371"/>
                  <a:pt x="104419" y="172225"/>
                </a:cubicBezTo>
                <a:cubicBezTo>
                  <a:pt x="107459" y="174459"/>
                  <a:pt x="107490" y="178243"/>
                  <a:pt x="107273" y="182338"/>
                </a:cubicBezTo>
                <a:cubicBezTo>
                  <a:pt x="107273" y="182493"/>
                  <a:pt x="107273" y="182617"/>
                  <a:pt x="107242" y="182772"/>
                </a:cubicBezTo>
                <a:cubicBezTo>
                  <a:pt x="107242" y="183021"/>
                  <a:pt x="107242" y="183238"/>
                  <a:pt x="107211" y="183486"/>
                </a:cubicBezTo>
                <a:cubicBezTo>
                  <a:pt x="106994" y="187364"/>
                  <a:pt x="106745" y="191396"/>
                  <a:pt x="108793" y="194530"/>
                </a:cubicBezTo>
                <a:cubicBezTo>
                  <a:pt x="109754" y="195988"/>
                  <a:pt x="111150" y="197104"/>
                  <a:pt x="112515" y="198159"/>
                </a:cubicBezTo>
                <a:cubicBezTo>
                  <a:pt x="113725" y="199121"/>
                  <a:pt x="114935" y="200082"/>
                  <a:pt x="115835" y="201261"/>
                </a:cubicBezTo>
                <a:cubicBezTo>
                  <a:pt x="117044" y="202874"/>
                  <a:pt x="117634" y="204798"/>
                  <a:pt x="118223" y="206690"/>
                </a:cubicBezTo>
                <a:lnTo>
                  <a:pt x="118782" y="208520"/>
                </a:lnTo>
                <a:lnTo>
                  <a:pt x="118782" y="208582"/>
                </a:lnTo>
                <a:lnTo>
                  <a:pt x="119433" y="208582"/>
                </a:lnTo>
                <a:lnTo>
                  <a:pt x="119433" y="208551"/>
                </a:lnTo>
                <a:lnTo>
                  <a:pt x="118813" y="206535"/>
                </a:lnTo>
                <a:cubicBezTo>
                  <a:pt x="118223" y="204674"/>
                  <a:pt x="117603" y="202595"/>
                  <a:pt x="116331" y="200920"/>
                </a:cubicBezTo>
                <a:cubicBezTo>
                  <a:pt x="115400" y="199648"/>
                  <a:pt x="114128" y="198624"/>
                  <a:pt x="112888" y="197663"/>
                </a:cubicBezTo>
                <a:cubicBezTo>
                  <a:pt x="111523" y="196577"/>
                  <a:pt x="110220" y="195553"/>
                  <a:pt x="109289" y="194188"/>
                </a:cubicBezTo>
                <a:cubicBezTo>
                  <a:pt x="107366" y="191241"/>
                  <a:pt x="107614" y="187333"/>
                  <a:pt x="107831" y="183548"/>
                </a:cubicBezTo>
                <a:cubicBezTo>
                  <a:pt x="107831" y="183300"/>
                  <a:pt x="107862" y="183021"/>
                  <a:pt x="107862" y="182772"/>
                </a:cubicBezTo>
                <a:lnTo>
                  <a:pt x="107893" y="182338"/>
                </a:lnTo>
                <a:cubicBezTo>
                  <a:pt x="108110" y="178243"/>
                  <a:pt x="108048" y="174149"/>
                  <a:pt x="104791" y="171729"/>
                </a:cubicBezTo>
                <a:cubicBezTo>
                  <a:pt x="103522" y="170790"/>
                  <a:pt x="102091" y="170380"/>
                  <a:pt x="100592" y="170380"/>
                </a:cubicBezTo>
                <a:close/>
                <a:moveTo>
                  <a:pt x="50659" y="304"/>
                </a:moveTo>
                <a:cubicBezTo>
                  <a:pt x="50907" y="707"/>
                  <a:pt x="51155" y="1142"/>
                  <a:pt x="51372" y="1545"/>
                </a:cubicBezTo>
                <a:cubicBezTo>
                  <a:pt x="51496" y="1855"/>
                  <a:pt x="51651" y="2134"/>
                  <a:pt x="51776" y="2445"/>
                </a:cubicBezTo>
                <a:cubicBezTo>
                  <a:pt x="53730" y="7005"/>
                  <a:pt x="53885" y="12868"/>
                  <a:pt x="54009" y="18235"/>
                </a:cubicBezTo>
                <a:lnTo>
                  <a:pt x="54040" y="19351"/>
                </a:lnTo>
                <a:cubicBezTo>
                  <a:pt x="54381" y="31636"/>
                  <a:pt x="57173" y="42307"/>
                  <a:pt x="62354" y="51055"/>
                </a:cubicBezTo>
                <a:cubicBezTo>
                  <a:pt x="62912" y="51955"/>
                  <a:pt x="63502" y="52886"/>
                  <a:pt x="64060" y="53785"/>
                </a:cubicBezTo>
                <a:cubicBezTo>
                  <a:pt x="65456" y="55988"/>
                  <a:pt x="66914" y="58283"/>
                  <a:pt x="67876" y="60765"/>
                </a:cubicBezTo>
                <a:cubicBezTo>
                  <a:pt x="69303" y="64488"/>
                  <a:pt x="69582" y="68582"/>
                  <a:pt x="69799" y="72522"/>
                </a:cubicBezTo>
                <a:cubicBezTo>
                  <a:pt x="69923" y="74228"/>
                  <a:pt x="70047" y="75966"/>
                  <a:pt x="70233" y="77672"/>
                </a:cubicBezTo>
                <a:cubicBezTo>
                  <a:pt x="70264" y="77858"/>
                  <a:pt x="70295" y="78013"/>
                  <a:pt x="70295" y="78199"/>
                </a:cubicBezTo>
                <a:cubicBezTo>
                  <a:pt x="70326" y="78354"/>
                  <a:pt x="70357" y="78478"/>
                  <a:pt x="70357" y="78602"/>
                </a:cubicBezTo>
                <a:cubicBezTo>
                  <a:pt x="71195" y="84527"/>
                  <a:pt x="73118" y="90235"/>
                  <a:pt x="76065" y="95416"/>
                </a:cubicBezTo>
                <a:cubicBezTo>
                  <a:pt x="76220" y="95757"/>
                  <a:pt x="76438" y="96067"/>
                  <a:pt x="76624" y="96409"/>
                </a:cubicBezTo>
                <a:cubicBezTo>
                  <a:pt x="76872" y="96843"/>
                  <a:pt x="77120" y="97308"/>
                  <a:pt x="77399" y="97743"/>
                </a:cubicBezTo>
                <a:cubicBezTo>
                  <a:pt x="77523" y="98022"/>
                  <a:pt x="77678" y="98270"/>
                  <a:pt x="77802" y="98518"/>
                </a:cubicBezTo>
                <a:cubicBezTo>
                  <a:pt x="78454" y="99697"/>
                  <a:pt x="78888" y="100938"/>
                  <a:pt x="79105" y="102272"/>
                </a:cubicBezTo>
                <a:cubicBezTo>
                  <a:pt x="79198" y="102923"/>
                  <a:pt x="79229" y="103575"/>
                  <a:pt x="79167" y="104226"/>
                </a:cubicBezTo>
                <a:cubicBezTo>
                  <a:pt x="79167" y="104350"/>
                  <a:pt x="79167" y="104505"/>
                  <a:pt x="79136" y="104629"/>
                </a:cubicBezTo>
                <a:cubicBezTo>
                  <a:pt x="78733" y="108104"/>
                  <a:pt x="76375" y="111144"/>
                  <a:pt x="73894" y="114339"/>
                </a:cubicBezTo>
                <a:cubicBezTo>
                  <a:pt x="72591" y="115952"/>
                  <a:pt x="71381" y="117658"/>
                  <a:pt x="70326" y="119427"/>
                </a:cubicBezTo>
                <a:cubicBezTo>
                  <a:pt x="65549" y="127647"/>
                  <a:pt x="67286" y="139249"/>
                  <a:pt x="74390" y="146446"/>
                </a:cubicBezTo>
                <a:cubicBezTo>
                  <a:pt x="75321" y="147408"/>
                  <a:pt x="76313" y="148277"/>
                  <a:pt x="77399" y="149052"/>
                </a:cubicBezTo>
                <a:lnTo>
                  <a:pt x="77461" y="149114"/>
                </a:lnTo>
                <a:cubicBezTo>
                  <a:pt x="82216" y="152556"/>
                  <a:pt x="88310" y="154427"/>
                  <a:pt x="94548" y="154427"/>
                </a:cubicBezTo>
                <a:cubicBezTo>
                  <a:pt x="96856" y="154427"/>
                  <a:pt x="99184" y="154171"/>
                  <a:pt x="101472" y="153643"/>
                </a:cubicBezTo>
                <a:cubicBezTo>
                  <a:pt x="102123" y="153488"/>
                  <a:pt x="102806" y="153333"/>
                  <a:pt x="103457" y="153147"/>
                </a:cubicBezTo>
                <a:lnTo>
                  <a:pt x="103736" y="153085"/>
                </a:lnTo>
                <a:lnTo>
                  <a:pt x="103860" y="153054"/>
                </a:lnTo>
                <a:cubicBezTo>
                  <a:pt x="105862" y="152513"/>
                  <a:pt x="107888" y="151995"/>
                  <a:pt x="109937" y="151995"/>
                </a:cubicBezTo>
                <a:cubicBezTo>
                  <a:pt x="110238" y="151995"/>
                  <a:pt x="110539" y="152006"/>
                  <a:pt x="110840" y="152030"/>
                </a:cubicBezTo>
                <a:cubicBezTo>
                  <a:pt x="116269" y="152558"/>
                  <a:pt x="120240" y="157118"/>
                  <a:pt x="123869" y="161740"/>
                </a:cubicBezTo>
                <a:cubicBezTo>
                  <a:pt x="125017" y="163229"/>
                  <a:pt x="126320" y="164904"/>
                  <a:pt x="126754" y="166858"/>
                </a:cubicBezTo>
                <a:cubicBezTo>
                  <a:pt x="127157" y="168782"/>
                  <a:pt x="126630" y="170798"/>
                  <a:pt x="126072" y="172846"/>
                </a:cubicBezTo>
                <a:cubicBezTo>
                  <a:pt x="125855" y="173714"/>
                  <a:pt x="125606" y="174614"/>
                  <a:pt x="125451" y="175482"/>
                </a:cubicBezTo>
                <a:cubicBezTo>
                  <a:pt x="124645" y="180446"/>
                  <a:pt x="126103" y="185533"/>
                  <a:pt x="129484" y="189287"/>
                </a:cubicBezTo>
                <a:cubicBezTo>
                  <a:pt x="129639" y="189411"/>
                  <a:pt x="129763" y="189566"/>
                  <a:pt x="129918" y="189721"/>
                </a:cubicBezTo>
                <a:cubicBezTo>
                  <a:pt x="130694" y="190559"/>
                  <a:pt x="131593" y="191303"/>
                  <a:pt x="132586" y="191924"/>
                </a:cubicBezTo>
                <a:cubicBezTo>
                  <a:pt x="133300" y="192389"/>
                  <a:pt x="134044" y="192792"/>
                  <a:pt x="134758" y="193165"/>
                </a:cubicBezTo>
                <a:cubicBezTo>
                  <a:pt x="136247" y="193971"/>
                  <a:pt x="137643" y="194716"/>
                  <a:pt x="138759" y="195926"/>
                </a:cubicBezTo>
                <a:cubicBezTo>
                  <a:pt x="141644" y="198966"/>
                  <a:pt x="141427" y="203836"/>
                  <a:pt x="140776" y="207373"/>
                </a:cubicBezTo>
                <a:cubicBezTo>
                  <a:pt x="140683" y="207745"/>
                  <a:pt x="140590" y="208148"/>
                  <a:pt x="140528" y="208520"/>
                </a:cubicBezTo>
                <a:cubicBezTo>
                  <a:pt x="140528" y="208551"/>
                  <a:pt x="140528" y="208551"/>
                  <a:pt x="140528" y="208582"/>
                </a:cubicBezTo>
                <a:lnTo>
                  <a:pt x="141148" y="208582"/>
                </a:lnTo>
                <a:lnTo>
                  <a:pt x="141148" y="208520"/>
                </a:lnTo>
                <a:cubicBezTo>
                  <a:pt x="141241" y="208179"/>
                  <a:pt x="141303" y="207807"/>
                  <a:pt x="141365" y="207466"/>
                </a:cubicBezTo>
                <a:cubicBezTo>
                  <a:pt x="142079" y="203805"/>
                  <a:pt x="142265" y="198718"/>
                  <a:pt x="139194" y="195491"/>
                </a:cubicBezTo>
                <a:cubicBezTo>
                  <a:pt x="138046" y="194250"/>
                  <a:pt x="136495" y="193413"/>
                  <a:pt x="135037" y="192606"/>
                </a:cubicBezTo>
                <a:cubicBezTo>
                  <a:pt x="134323" y="192234"/>
                  <a:pt x="133579" y="191831"/>
                  <a:pt x="132896" y="191396"/>
                </a:cubicBezTo>
                <a:cubicBezTo>
                  <a:pt x="127716" y="187922"/>
                  <a:pt x="125017" y="181749"/>
                  <a:pt x="126072" y="175607"/>
                </a:cubicBezTo>
                <a:cubicBezTo>
                  <a:pt x="126196" y="174738"/>
                  <a:pt x="126444" y="173869"/>
                  <a:pt x="126661" y="173032"/>
                </a:cubicBezTo>
                <a:cubicBezTo>
                  <a:pt x="127219" y="170953"/>
                  <a:pt x="127778" y="168844"/>
                  <a:pt x="127344" y="166734"/>
                </a:cubicBezTo>
                <a:cubicBezTo>
                  <a:pt x="126878" y="164594"/>
                  <a:pt x="125544" y="162888"/>
                  <a:pt x="124334" y="161368"/>
                </a:cubicBezTo>
                <a:cubicBezTo>
                  <a:pt x="123125" y="159755"/>
                  <a:pt x="121822" y="158203"/>
                  <a:pt x="120426" y="156745"/>
                </a:cubicBezTo>
                <a:cubicBezTo>
                  <a:pt x="120302" y="156590"/>
                  <a:pt x="120147" y="156435"/>
                  <a:pt x="119991" y="156311"/>
                </a:cubicBezTo>
                <a:cubicBezTo>
                  <a:pt x="117386" y="153705"/>
                  <a:pt x="114470" y="151751"/>
                  <a:pt x="110871" y="151410"/>
                </a:cubicBezTo>
                <a:cubicBezTo>
                  <a:pt x="110526" y="151378"/>
                  <a:pt x="110181" y="151364"/>
                  <a:pt x="109837" y="151364"/>
                </a:cubicBezTo>
                <a:cubicBezTo>
                  <a:pt x="107802" y="151364"/>
                  <a:pt x="105797" y="151872"/>
                  <a:pt x="103860" y="152402"/>
                </a:cubicBezTo>
                <a:lnTo>
                  <a:pt x="103550" y="152465"/>
                </a:lnTo>
                <a:lnTo>
                  <a:pt x="103426" y="152496"/>
                </a:lnTo>
                <a:cubicBezTo>
                  <a:pt x="102744" y="152682"/>
                  <a:pt x="102030" y="152899"/>
                  <a:pt x="101317" y="153023"/>
                </a:cubicBezTo>
                <a:cubicBezTo>
                  <a:pt x="99076" y="153543"/>
                  <a:pt x="96796" y="153796"/>
                  <a:pt x="94534" y="153796"/>
                </a:cubicBezTo>
                <a:cubicBezTo>
                  <a:pt x="88433" y="153796"/>
                  <a:pt x="82473" y="151959"/>
                  <a:pt x="77833" y="148587"/>
                </a:cubicBezTo>
                <a:cubicBezTo>
                  <a:pt x="77678" y="148494"/>
                  <a:pt x="77554" y="148370"/>
                  <a:pt x="77399" y="148277"/>
                </a:cubicBezTo>
                <a:cubicBezTo>
                  <a:pt x="76500" y="147594"/>
                  <a:pt x="75631" y="146850"/>
                  <a:pt x="74824" y="146012"/>
                </a:cubicBezTo>
                <a:cubicBezTo>
                  <a:pt x="67907" y="139001"/>
                  <a:pt x="66200" y="127709"/>
                  <a:pt x="70854" y="119737"/>
                </a:cubicBezTo>
                <a:cubicBezTo>
                  <a:pt x="71908" y="118000"/>
                  <a:pt x="73118" y="116324"/>
                  <a:pt x="74390" y="114742"/>
                </a:cubicBezTo>
                <a:cubicBezTo>
                  <a:pt x="75445" y="113377"/>
                  <a:pt x="76500" y="112013"/>
                  <a:pt x="77399" y="110617"/>
                </a:cubicBezTo>
                <a:cubicBezTo>
                  <a:pt x="77554" y="110399"/>
                  <a:pt x="77678" y="110151"/>
                  <a:pt x="77833" y="109934"/>
                </a:cubicBezTo>
                <a:cubicBezTo>
                  <a:pt x="79229" y="107545"/>
                  <a:pt x="80160" y="105002"/>
                  <a:pt x="79726" y="102179"/>
                </a:cubicBezTo>
                <a:cubicBezTo>
                  <a:pt x="79416" y="99976"/>
                  <a:pt x="78268" y="97991"/>
                  <a:pt x="77182" y="96099"/>
                </a:cubicBezTo>
                <a:cubicBezTo>
                  <a:pt x="76996" y="95788"/>
                  <a:pt x="76779" y="95447"/>
                  <a:pt x="76624" y="95137"/>
                </a:cubicBezTo>
                <a:cubicBezTo>
                  <a:pt x="73770" y="90018"/>
                  <a:pt x="71846" y="84403"/>
                  <a:pt x="71040" y="78602"/>
                </a:cubicBezTo>
                <a:cubicBezTo>
                  <a:pt x="71009" y="78478"/>
                  <a:pt x="70978" y="78354"/>
                  <a:pt x="70978" y="78199"/>
                </a:cubicBezTo>
                <a:cubicBezTo>
                  <a:pt x="70947" y="78044"/>
                  <a:pt x="70916" y="77796"/>
                  <a:pt x="70885" y="77610"/>
                </a:cubicBezTo>
                <a:cubicBezTo>
                  <a:pt x="70699" y="75935"/>
                  <a:pt x="70575" y="74166"/>
                  <a:pt x="70450" y="72491"/>
                </a:cubicBezTo>
                <a:cubicBezTo>
                  <a:pt x="70202" y="68489"/>
                  <a:pt x="69923" y="64364"/>
                  <a:pt x="68465" y="60548"/>
                </a:cubicBezTo>
                <a:cubicBezTo>
                  <a:pt x="67503" y="58004"/>
                  <a:pt x="66014" y="55709"/>
                  <a:pt x="64587" y="53444"/>
                </a:cubicBezTo>
                <a:cubicBezTo>
                  <a:pt x="64029" y="52575"/>
                  <a:pt x="63409" y="51645"/>
                  <a:pt x="62881" y="50745"/>
                </a:cubicBezTo>
                <a:cubicBezTo>
                  <a:pt x="57794" y="42090"/>
                  <a:pt x="55002" y="31543"/>
                  <a:pt x="54692" y="19320"/>
                </a:cubicBezTo>
                <a:lnTo>
                  <a:pt x="54661" y="18204"/>
                </a:lnTo>
                <a:cubicBezTo>
                  <a:pt x="54474" y="11999"/>
                  <a:pt x="54319" y="5175"/>
                  <a:pt x="51403" y="304"/>
                </a:cubicBezTo>
                <a:close/>
                <a:moveTo>
                  <a:pt x="163283" y="188327"/>
                </a:moveTo>
                <a:cubicBezTo>
                  <a:pt x="162476" y="188327"/>
                  <a:pt x="161697" y="188608"/>
                  <a:pt x="161095" y="189132"/>
                </a:cubicBezTo>
                <a:cubicBezTo>
                  <a:pt x="160071" y="189969"/>
                  <a:pt x="159451" y="191179"/>
                  <a:pt x="159358" y="192513"/>
                </a:cubicBezTo>
                <a:cubicBezTo>
                  <a:pt x="159202" y="194747"/>
                  <a:pt x="160381" y="196763"/>
                  <a:pt x="161529" y="198469"/>
                </a:cubicBezTo>
                <a:cubicBezTo>
                  <a:pt x="161994" y="199214"/>
                  <a:pt x="162553" y="199958"/>
                  <a:pt x="163080" y="200672"/>
                </a:cubicBezTo>
                <a:cubicBezTo>
                  <a:pt x="164848" y="203154"/>
                  <a:pt x="166679" y="205697"/>
                  <a:pt x="167423" y="208551"/>
                </a:cubicBezTo>
                <a:lnTo>
                  <a:pt x="167423" y="208582"/>
                </a:lnTo>
                <a:lnTo>
                  <a:pt x="168075" y="208582"/>
                </a:lnTo>
                <a:lnTo>
                  <a:pt x="168075" y="208551"/>
                </a:lnTo>
                <a:cubicBezTo>
                  <a:pt x="167299" y="205511"/>
                  <a:pt x="165407" y="202874"/>
                  <a:pt x="163576" y="200300"/>
                </a:cubicBezTo>
                <a:cubicBezTo>
                  <a:pt x="163049" y="199586"/>
                  <a:pt x="162522" y="198842"/>
                  <a:pt x="162056" y="198128"/>
                </a:cubicBezTo>
                <a:cubicBezTo>
                  <a:pt x="160971" y="196515"/>
                  <a:pt x="159854" y="194592"/>
                  <a:pt x="159978" y="192544"/>
                </a:cubicBezTo>
                <a:cubicBezTo>
                  <a:pt x="160071" y="191396"/>
                  <a:pt x="160629" y="190342"/>
                  <a:pt x="161498" y="189628"/>
                </a:cubicBezTo>
                <a:cubicBezTo>
                  <a:pt x="161999" y="189180"/>
                  <a:pt x="162634" y="188956"/>
                  <a:pt x="163290" y="188956"/>
                </a:cubicBezTo>
                <a:cubicBezTo>
                  <a:pt x="163406" y="188956"/>
                  <a:pt x="163522" y="188963"/>
                  <a:pt x="163638" y="188977"/>
                </a:cubicBezTo>
                <a:cubicBezTo>
                  <a:pt x="164569" y="189132"/>
                  <a:pt x="165345" y="189752"/>
                  <a:pt x="166058" y="190404"/>
                </a:cubicBezTo>
                <a:cubicBezTo>
                  <a:pt x="171115" y="194964"/>
                  <a:pt x="174031" y="201727"/>
                  <a:pt x="174310" y="208551"/>
                </a:cubicBezTo>
                <a:cubicBezTo>
                  <a:pt x="174310" y="208551"/>
                  <a:pt x="174310" y="208582"/>
                  <a:pt x="174310" y="208582"/>
                </a:cubicBezTo>
                <a:lnTo>
                  <a:pt x="174930" y="208582"/>
                </a:lnTo>
                <a:cubicBezTo>
                  <a:pt x="174930" y="208582"/>
                  <a:pt x="174930" y="208551"/>
                  <a:pt x="174930" y="208551"/>
                </a:cubicBezTo>
                <a:cubicBezTo>
                  <a:pt x="174620" y="201571"/>
                  <a:pt x="171611" y="194623"/>
                  <a:pt x="166461" y="189938"/>
                </a:cubicBezTo>
                <a:cubicBezTo>
                  <a:pt x="165686" y="189225"/>
                  <a:pt x="164786" y="188542"/>
                  <a:pt x="163732" y="188356"/>
                </a:cubicBezTo>
                <a:cubicBezTo>
                  <a:pt x="163582" y="188337"/>
                  <a:pt x="163432" y="188327"/>
                  <a:pt x="163283" y="188327"/>
                </a:cubicBezTo>
                <a:close/>
                <a:moveTo>
                  <a:pt x="78175" y="335"/>
                </a:moveTo>
                <a:cubicBezTo>
                  <a:pt x="81091" y="4058"/>
                  <a:pt x="81122" y="10014"/>
                  <a:pt x="80036" y="14915"/>
                </a:cubicBezTo>
                <a:cubicBezTo>
                  <a:pt x="79757" y="16125"/>
                  <a:pt x="79447" y="17335"/>
                  <a:pt x="79136" y="18545"/>
                </a:cubicBezTo>
                <a:cubicBezTo>
                  <a:pt x="78454" y="21151"/>
                  <a:pt x="77740" y="23787"/>
                  <a:pt x="77492" y="26455"/>
                </a:cubicBezTo>
                <a:cubicBezTo>
                  <a:pt x="77461" y="26735"/>
                  <a:pt x="77430" y="27045"/>
                  <a:pt x="77399" y="27355"/>
                </a:cubicBezTo>
                <a:cubicBezTo>
                  <a:pt x="77337" y="28441"/>
                  <a:pt x="77337" y="29526"/>
                  <a:pt x="77461" y="30612"/>
                </a:cubicBezTo>
                <a:cubicBezTo>
                  <a:pt x="77523" y="31171"/>
                  <a:pt x="77616" y="31729"/>
                  <a:pt x="77740" y="32287"/>
                </a:cubicBezTo>
                <a:cubicBezTo>
                  <a:pt x="77833" y="32598"/>
                  <a:pt x="77896" y="32939"/>
                  <a:pt x="78020" y="33280"/>
                </a:cubicBezTo>
                <a:cubicBezTo>
                  <a:pt x="79229" y="37313"/>
                  <a:pt x="82208" y="40446"/>
                  <a:pt x="85092" y="43455"/>
                </a:cubicBezTo>
                <a:cubicBezTo>
                  <a:pt x="86830" y="45285"/>
                  <a:pt x="88629" y="47178"/>
                  <a:pt x="90056" y="49256"/>
                </a:cubicBezTo>
                <a:cubicBezTo>
                  <a:pt x="90676" y="50187"/>
                  <a:pt x="91235" y="51179"/>
                  <a:pt x="91731" y="52203"/>
                </a:cubicBezTo>
                <a:cubicBezTo>
                  <a:pt x="91793" y="52327"/>
                  <a:pt x="91886" y="52451"/>
                  <a:pt x="91948" y="52606"/>
                </a:cubicBezTo>
                <a:cubicBezTo>
                  <a:pt x="93716" y="56391"/>
                  <a:pt x="94678" y="60610"/>
                  <a:pt x="95609" y="64705"/>
                </a:cubicBezTo>
                <a:cubicBezTo>
                  <a:pt x="95857" y="65853"/>
                  <a:pt x="96136" y="66969"/>
                  <a:pt x="96384" y="68086"/>
                </a:cubicBezTo>
                <a:cubicBezTo>
                  <a:pt x="97129" y="71126"/>
                  <a:pt x="98215" y="74818"/>
                  <a:pt x="100045" y="78230"/>
                </a:cubicBezTo>
                <a:cubicBezTo>
                  <a:pt x="100138" y="78354"/>
                  <a:pt x="100200" y="78509"/>
                  <a:pt x="100293" y="78633"/>
                </a:cubicBezTo>
                <a:cubicBezTo>
                  <a:pt x="101689" y="81270"/>
                  <a:pt x="103705" y="83535"/>
                  <a:pt x="106187" y="85241"/>
                </a:cubicBezTo>
                <a:cubicBezTo>
                  <a:pt x="109910" y="87723"/>
                  <a:pt x="114439" y="88467"/>
                  <a:pt x="118813" y="89181"/>
                </a:cubicBezTo>
                <a:cubicBezTo>
                  <a:pt x="121636" y="89646"/>
                  <a:pt x="124583" y="90111"/>
                  <a:pt x="127313" y="91073"/>
                </a:cubicBezTo>
                <a:cubicBezTo>
                  <a:pt x="140683" y="95788"/>
                  <a:pt x="146701" y="110772"/>
                  <a:pt x="147849" y="123211"/>
                </a:cubicBezTo>
                <a:cubicBezTo>
                  <a:pt x="148097" y="125879"/>
                  <a:pt x="148190" y="128578"/>
                  <a:pt x="148283" y="131215"/>
                </a:cubicBezTo>
                <a:cubicBezTo>
                  <a:pt x="148438" y="135620"/>
                  <a:pt x="148593" y="140149"/>
                  <a:pt x="149493" y="144523"/>
                </a:cubicBezTo>
                <a:cubicBezTo>
                  <a:pt x="150299" y="148587"/>
                  <a:pt x="151695" y="152496"/>
                  <a:pt x="153246" y="156311"/>
                </a:cubicBezTo>
                <a:cubicBezTo>
                  <a:pt x="153277" y="156435"/>
                  <a:pt x="153339" y="156590"/>
                  <a:pt x="153401" y="156714"/>
                </a:cubicBezTo>
                <a:cubicBezTo>
                  <a:pt x="153774" y="157707"/>
                  <a:pt x="154177" y="158669"/>
                  <a:pt x="154580" y="159630"/>
                </a:cubicBezTo>
                <a:cubicBezTo>
                  <a:pt x="156659" y="164687"/>
                  <a:pt x="158830" y="169930"/>
                  <a:pt x="161715" y="174707"/>
                </a:cubicBezTo>
                <a:cubicBezTo>
                  <a:pt x="163359" y="177344"/>
                  <a:pt x="165128" y="179887"/>
                  <a:pt x="167020" y="182338"/>
                </a:cubicBezTo>
                <a:cubicBezTo>
                  <a:pt x="167051" y="182400"/>
                  <a:pt x="167113" y="182462"/>
                  <a:pt x="167144" y="182524"/>
                </a:cubicBezTo>
                <a:cubicBezTo>
                  <a:pt x="167671" y="183207"/>
                  <a:pt x="168199" y="183889"/>
                  <a:pt x="168695" y="184572"/>
                </a:cubicBezTo>
                <a:cubicBezTo>
                  <a:pt x="171053" y="187612"/>
                  <a:pt x="173472" y="190776"/>
                  <a:pt x="175520" y="194095"/>
                </a:cubicBezTo>
                <a:cubicBezTo>
                  <a:pt x="177474" y="197291"/>
                  <a:pt x="180173" y="202657"/>
                  <a:pt x="180731" y="208551"/>
                </a:cubicBezTo>
                <a:lnTo>
                  <a:pt x="180731" y="208582"/>
                </a:lnTo>
                <a:lnTo>
                  <a:pt x="181135" y="208582"/>
                </a:lnTo>
                <a:cubicBezTo>
                  <a:pt x="181135" y="208582"/>
                  <a:pt x="181166" y="208551"/>
                  <a:pt x="181166" y="208551"/>
                </a:cubicBezTo>
                <a:cubicBezTo>
                  <a:pt x="180607" y="202564"/>
                  <a:pt x="177877" y="197135"/>
                  <a:pt x="175892" y="193878"/>
                </a:cubicBezTo>
                <a:cubicBezTo>
                  <a:pt x="173845" y="190528"/>
                  <a:pt x="171394" y="187364"/>
                  <a:pt x="169036" y="184324"/>
                </a:cubicBezTo>
                <a:cubicBezTo>
                  <a:pt x="166648" y="181159"/>
                  <a:pt x="164135" y="177933"/>
                  <a:pt x="162056" y="174490"/>
                </a:cubicBezTo>
                <a:cubicBezTo>
                  <a:pt x="159606" y="170426"/>
                  <a:pt x="157651" y="165959"/>
                  <a:pt x="155852" y="161616"/>
                </a:cubicBezTo>
                <a:lnTo>
                  <a:pt x="155511" y="160778"/>
                </a:lnTo>
                <a:cubicBezTo>
                  <a:pt x="155325" y="160313"/>
                  <a:pt x="155170" y="159910"/>
                  <a:pt x="154984" y="159475"/>
                </a:cubicBezTo>
                <a:cubicBezTo>
                  <a:pt x="154611" y="158576"/>
                  <a:pt x="154239" y="157645"/>
                  <a:pt x="153867" y="156745"/>
                </a:cubicBezTo>
                <a:cubicBezTo>
                  <a:pt x="153805" y="156590"/>
                  <a:pt x="153743" y="156466"/>
                  <a:pt x="153712" y="156311"/>
                </a:cubicBezTo>
                <a:cubicBezTo>
                  <a:pt x="152161" y="152465"/>
                  <a:pt x="150703" y="148525"/>
                  <a:pt x="149896" y="144461"/>
                </a:cubicBezTo>
                <a:cubicBezTo>
                  <a:pt x="149027" y="140087"/>
                  <a:pt x="148872" y="135589"/>
                  <a:pt x="148717" y="131215"/>
                </a:cubicBezTo>
                <a:cubicBezTo>
                  <a:pt x="148624" y="128578"/>
                  <a:pt x="148531" y="125848"/>
                  <a:pt x="148283" y="123180"/>
                </a:cubicBezTo>
                <a:cubicBezTo>
                  <a:pt x="147631" y="116076"/>
                  <a:pt x="145460" y="109096"/>
                  <a:pt x="142234" y="103575"/>
                </a:cubicBezTo>
                <a:cubicBezTo>
                  <a:pt x="138511" y="97246"/>
                  <a:pt x="133424" y="92779"/>
                  <a:pt x="127468" y="90670"/>
                </a:cubicBezTo>
                <a:cubicBezTo>
                  <a:pt x="124707" y="89708"/>
                  <a:pt x="121760" y="89243"/>
                  <a:pt x="118906" y="88777"/>
                </a:cubicBezTo>
                <a:cubicBezTo>
                  <a:pt x="114563" y="88064"/>
                  <a:pt x="110096" y="87350"/>
                  <a:pt x="106435" y="84900"/>
                </a:cubicBezTo>
                <a:cubicBezTo>
                  <a:pt x="105349" y="84155"/>
                  <a:pt x="104357" y="83318"/>
                  <a:pt x="103488" y="82356"/>
                </a:cubicBezTo>
                <a:lnTo>
                  <a:pt x="103457" y="82325"/>
                </a:lnTo>
                <a:cubicBezTo>
                  <a:pt x="99673" y="78168"/>
                  <a:pt x="97873" y="72336"/>
                  <a:pt x="96819" y="67993"/>
                </a:cubicBezTo>
                <a:cubicBezTo>
                  <a:pt x="96539" y="66876"/>
                  <a:pt x="96291" y="65728"/>
                  <a:pt x="96043" y="64612"/>
                </a:cubicBezTo>
                <a:cubicBezTo>
                  <a:pt x="94802" y="59214"/>
                  <a:pt x="93530" y="53630"/>
                  <a:pt x="90428" y="49008"/>
                </a:cubicBezTo>
                <a:cubicBezTo>
                  <a:pt x="88970" y="46898"/>
                  <a:pt x="87171" y="45006"/>
                  <a:pt x="85403" y="43145"/>
                </a:cubicBezTo>
                <a:cubicBezTo>
                  <a:pt x="82425" y="40043"/>
                  <a:pt x="79602" y="37096"/>
                  <a:pt x="78423" y="33156"/>
                </a:cubicBezTo>
                <a:cubicBezTo>
                  <a:pt x="77958" y="31512"/>
                  <a:pt x="77740" y="29806"/>
                  <a:pt x="77802" y="28099"/>
                </a:cubicBezTo>
                <a:cubicBezTo>
                  <a:pt x="77802" y="27851"/>
                  <a:pt x="77802" y="27634"/>
                  <a:pt x="77833" y="27386"/>
                </a:cubicBezTo>
                <a:cubicBezTo>
                  <a:pt x="77896" y="27138"/>
                  <a:pt x="77896" y="26828"/>
                  <a:pt x="77927" y="26579"/>
                </a:cubicBezTo>
                <a:cubicBezTo>
                  <a:pt x="77927" y="26424"/>
                  <a:pt x="77927" y="26300"/>
                  <a:pt x="77958" y="26145"/>
                </a:cubicBezTo>
                <a:cubicBezTo>
                  <a:pt x="78299" y="23601"/>
                  <a:pt x="78826" y="21120"/>
                  <a:pt x="79540" y="18638"/>
                </a:cubicBezTo>
                <a:cubicBezTo>
                  <a:pt x="79850" y="17459"/>
                  <a:pt x="80160" y="16218"/>
                  <a:pt x="80439" y="15008"/>
                </a:cubicBezTo>
                <a:cubicBezTo>
                  <a:pt x="80998" y="12527"/>
                  <a:pt x="82270" y="5113"/>
                  <a:pt x="78733" y="335"/>
                </a:cubicBezTo>
                <a:close/>
                <a:moveTo>
                  <a:pt x="85837" y="335"/>
                </a:moveTo>
                <a:cubicBezTo>
                  <a:pt x="88567" y="5175"/>
                  <a:pt x="89870" y="10852"/>
                  <a:pt x="88164" y="16404"/>
                </a:cubicBezTo>
                <a:cubicBezTo>
                  <a:pt x="87667" y="17955"/>
                  <a:pt x="87047" y="19475"/>
                  <a:pt x="86333" y="20933"/>
                </a:cubicBezTo>
                <a:cubicBezTo>
                  <a:pt x="85496" y="22578"/>
                  <a:pt x="84813" y="24284"/>
                  <a:pt x="84286" y="26021"/>
                </a:cubicBezTo>
                <a:cubicBezTo>
                  <a:pt x="83386" y="29433"/>
                  <a:pt x="83821" y="33745"/>
                  <a:pt x="86923" y="35731"/>
                </a:cubicBezTo>
                <a:cubicBezTo>
                  <a:pt x="88040" y="36444"/>
                  <a:pt x="89311" y="36754"/>
                  <a:pt x="90552" y="37034"/>
                </a:cubicBezTo>
                <a:cubicBezTo>
                  <a:pt x="91173" y="37189"/>
                  <a:pt x="91793" y="37313"/>
                  <a:pt x="92351" y="37530"/>
                </a:cubicBezTo>
                <a:cubicBezTo>
                  <a:pt x="98494" y="39515"/>
                  <a:pt x="102154" y="46433"/>
                  <a:pt x="103240" y="58097"/>
                </a:cubicBezTo>
                <a:cubicBezTo>
                  <a:pt x="103302" y="58749"/>
                  <a:pt x="103364" y="59431"/>
                  <a:pt x="103457" y="60083"/>
                </a:cubicBezTo>
                <a:cubicBezTo>
                  <a:pt x="103488" y="60548"/>
                  <a:pt x="103550" y="61013"/>
                  <a:pt x="103612" y="61479"/>
                </a:cubicBezTo>
                <a:cubicBezTo>
                  <a:pt x="104543" y="69234"/>
                  <a:pt x="106497" y="76989"/>
                  <a:pt x="112981" y="80309"/>
                </a:cubicBezTo>
                <a:cubicBezTo>
                  <a:pt x="115223" y="81457"/>
                  <a:pt x="117639" y="81865"/>
                  <a:pt x="120130" y="81865"/>
                </a:cubicBezTo>
                <a:cubicBezTo>
                  <a:pt x="123223" y="81865"/>
                  <a:pt x="126433" y="81237"/>
                  <a:pt x="129577" y="80619"/>
                </a:cubicBezTo>
                <a:cubicBezTo>
                  <a:pt x="132766" y="79991"/>
                  <a:pt x="135871" y="79379"/>
                  <a:pt x="138788" y="79379"/>
                </a:cubicBezTo>
                <a:cubicBezTo>
                  <a:pt x="141490" y="79379"/>
                  <a:pt x="144031" y="79904"/>
                  <a:pt x="146329" y="81425"/>
                </a:cubicBezTo>
                <a:cubicBezTo>
                  <a:pt x="150641" y="84248"/>
                  <a:pt x="152099" y="89243"/>
                  <a:pt x="153650" y="94516"/>
                </a:cubicBezTo>
                <a:cubicBezTo>
                  <a:pt x="154611" y="97805"/>
                  <a:pt x="155604" y="101217"/>
                  <a:pt x="157341" y="104102"/>
                </a:cubicBezTo>
                <a:cubicBezTo>
                  <a:pt x="157372" y="104133"/>
                  <a:pt x="157403" y="104195"/>
                  <a:pt x="157434" y="104226"/>
                </a:cubicBezTo>
                <a:cubicBezTo>
                  <a:pt x="157527" y="104381"/>
                  <a:pt x="157620" y="104505"/>
                  <a:pt x="157713" y="104660"/>
                </a:cubicBezTo>
                <a:cubicBezTo>
                  <a:pt x="159171" y="106894"/>
                  <a:pt x="161126" y="108848"/>
                  <a:pt x="162987" y="110710"/>
                </a:cubicBezTo>
                <a:cubicBezTo>
                  <a:pt x="165096" y="112819"/>
                  <a:pt x="167268" y="115022"/>
                  <a:pt x="168757" y="117596"/>
                </a:cubicBezTo>
                <a:cubicBezTo>
                  <a:pt x="170960" y="121443"/>
                  <a:pt x="171487" y="125786"/>
                  <a:pt x="171208" y="130253"/>
                </a:cubicBezTo>
                <a:cubicBezTo>
                  <a:pt x="171208" y="130408"/>
                  <a:pt x="171208" y="130532"/>
                  <a:pt x="171177" y="130687"/>
                </a:cubicBezTo>
                <a:cubicBezTo>
                  <a:pt x="170866" y="135155"/>
                  <a:pt x="169719" y="139715"/>
                  <a:pt x="168695" y="143996"/>
                </a:cubicBezTo>
                <a:lnTo>
                  <a:pt x="168509" y="144678"/>
                </a:lnTo>
                <a:cubicBezTo>
                  <a:pt x="167671" y="148122"/>
                  <a:pt x="166865" y="152185"/>
                  <a:pt x="166741" y="156311"/>
                </a:cubicBezTo>
                <a:lnTo>
                  <a:pt x="166741" y="156745"/>
                </a:lnTo>
                <a:cubicBezTo>
                  <a:pt x="166617" y="162174"/>
                  <a:pt x="167764" y="167603"/>
                  <a:pt x="171642" y="171636"/>
                </a:cubicBezTo>
                <a:cubicBezTo>
                  <a:pt x="173534" y="173621"/>
                  <a:pt x="175954" y="175079"/>
                  <a:pt x="178312" y="176506"/>
                </a:cubicBezTo>
                <a:cubicBezTo>
                  <a:pt x="181755" y="178585"/>
                  <a:pt x="184981" y="180539"/>
                  <a:pt x="186687" y="183920"/>
                </a:cubicBezTo>
                <a:cubicBezTo>
                  <a:pt x="187773" y="186092"/>
                  <a:pt x="188021" y="188605"/>
                  <a:pt x="188238" y="191024"/>
                </a:cubicBezTo>
                <a:cubicBezTo>
                  <a:pt x="188331" y="191800"/>
                  <a:pt x="188425" y="192637"/>
                  <a:pt x="188518" y="193413"/>
                </a:cubicBezTo>
                <a:cubicBezTo>
                  <a:pt x="189107" y="197818"/>
                  <a:pt x="190627" y="202037"/>
                  <a:pt x="192085" y="206132"/>
                </a:cubicBezTo>
                <a:cubicBezTo>
                  <a:pt x="192395" y="206938"/>
                  <a:pt x="192674" y="207745"/>
                  <a:pt x="192954" y="208551"/>
                </a:cubicBezTo>
                <a:cubicBezTo>
                  <a:pt x="192954" y="208551"/>
                  <a:pt x="192954" y="208582"/>
                  <a:pt x="192954" y="208582"/>
                </a:cubicBezTo>
                <a:lnTo>
                  <a:pt x="193605" y="208582"/>
                </a:lnTo>
                <a:lnTo>
                  <a:pt x="193605" y="208551"/>
                </a:lnTo>
                <a:cubicBezTo>
                  <a:pt x="193295" y="207652"/>
                  <a:pt x="192985" y="206783"/>
                  <a:pt x="192674" y="205914"/>
                </a:cubicBezTo>
                <a:cubicBezTo>
                  <a:pt x="191216" y="201851"/>
                  <a:pt x="189727" y="197663"/>
                  <a:pt x="189138" y="193351"/>
                </a:cubicBezTo>
                <a:cubicBezTo>
                  <a:pt x="189014" y="192575"/>
                  <a:pt x="188952" y="191738"/>
                  <a:pt x="188859" y="190962"/>
                </a:cubicBezTo>
                <a:cubicBezTo>
                  <a:pt x="188611" y="188480"/>
                  <a:pt x="188362" y="185937"/>
                  <a:pt x="187246" y="183641"/>
                </a:cubicBezTo>
                <a:cubicBezTo>
                  <a:pt x="187091" y="183331"/>
                  <a:pt x="186936" y="183052"/>
                  <a:pt x="186749" y="182772"/>
                </a:cubicBezTo>
                <a:cubicBezTo>
                  <a:pt x="186656" y="182617"/>
                  <a:pt x="186563" y="182493"/>
                  <a:pt x="186470" y="182338"/>
                </a:cubicBezTo>
                <a:cubicBezTo>
                  <a:pt x="185260" y="180663"/>
                  <a:pt x="183709" y="179205"/>
                  <a:pt x="181972" y="178088"/>
                </a:cubicBezTo>
                <a:cubicBezTo>
                  <a:pt x="181817" y="177995"/>
                  <a:pt x="181693" y="177902"/>
                  <a:pt x="181538" y="177809"/>
                </a:cubicBezTo>
                <a:cubicBezTo>
                  <a:pt x="180607" y="177158"/>
                  <a:pt x="179614" y="176568"/>
                  <a:pt x="178653" y="175979"/>
                </a:cubicBezTo>
                <a:cubicBezTo>
                  <a:pt x="176326" y="174583"/>
                  <a:pt x="173907" y="173125"/>
                  <a:pt x="172076" y="171201"/>
                </a:cubicBezTo>
                <a:cubicBezTo>
                  <a:pt x="165376" y="164222"/>
                  <a:pt x="167175" y="152837"/>
                  <a:pt x="169129" y="144833"/>
                </a:cubicBezTo>
                <a:lnTo>
                  <a:pt x="169315" y="144151"/>
                </a:lnTo>
                <a:cubicBezTo>
                  <a:pt x="171456" y="135310"/>
                  <a:pt x="173907" y="125321"/>
                  <a:pt x="169315" y="117286"/>
                </a:cubicBezTo>
                <a:cubicBezTo>
                  <a:pt x="167795" y="114649"/>
                  <a:pt x="165593" y="112416"/>
                  <a:pt x="163452" y="110275"/>
                </a:cubicBezTo>
                <a:cubicBezTo>
                  <a:pt x="161684" y="108538"/>
                  <a:pt x="159885" y="106708"/>
                  <a:pt x="158458" y="104660"/>
                </a:cubicBezTo>
                <a:cubicBezTo>
                  <a:pt x="158365" y="104536"/>
                  <a:pt x="158272" y="104381"/>
                  <a:pt x="158179" y="104257"/>
                </a:cubicBezTo>
                <a:lnTo>
                  <a:pt x="157900" y="103792"/>
                </a:lnTo>
                <a:cubicBezTo>
                  <a:pt x="157000" y="102272"/>
                  <a:pt x="156286" y="100690"/>
                  <a:pt x="155728" y="99015"/>
                </a:cubicBezTo>
                <a:cubicBezTo>
                  <a:pt x="155635" y="98828"/>
                  <a:pt x="155573" y="98642"/>
                  <a:pt x="155511" y="98456"/>
                </a:cubicBezTo>
                <a:cubicBezTo>
                  <a:pt x="155046" y="97091"/>
                  <a:pt x="154642" y="95726"/>
                  <a:pt x="154239" y="94361"/>
                </a:cubicBezTo>
                <a:cubicBezTo>
                  <a:pt x="152750" y="89212"/>
                  <a:pt x="151199" y="83876"/>
                  <a:pt x="146701" y="80898"/>
                </a:cubicBezTo>
                <a:cubicBezTo>
                  <a:pt x="144274" y="79310"/>
                  <a:pt x="141572" y="78771"/>
                  <a:pt x="138749" y="78771"/>
                </a:cubicBezTo>
                <a:cubicBezTo>
                  <a:pt x="135726" y="78771"/>
                  <a:pt x="132565" y="79389"/>
                  <a:pt x="129453" y="79998"/>
                </a:cubicBezTo>
                <a:cubicBezTo>
                  <a:pt x="126329" y="80623"/>
                  <a:pt x="123156" y="81248"/>
                  <a:pt x="120120" y="81248"/>
                </a:cubicBezTo>
                <a:cubicBezTo>
                  <a:pt x="117729" y="81248"/>
                  <a:pt x="115423" y="80861"/>
                  <a:pt x="113291" y="79781"/>
                </a:cubicBezTo>
                <a:cubicBezTo>
                  <a:pt x="112639" y="79440"/>
                  <a:pt x="112019" y="79037"/>
                  <a:pt x="111461" y="78602"/>
                </a:cubicBezTo>
                <a:lnTo>
                  <a:pt x="111274" y="78447"/>
                </a:lnTo>
                <a:cubicBezTo>
                  <a:pt x="105846" y="74166"/>
                  <a:pt x="104605" y="65760"/>
                  <a:pt x="103891" y="58035"/>
                </a:cubicBezTo>
                <a:cubicBezTo>
                  <a:pt x="103860" y="57787"/>
                  <a:pt x="103829" y="57539"/>
                  <a:pt x="103829" y="57291"/>
                </a:cubicBezTo>
                <a:cubicBezTo>
                  <a:pt x="103767" y="56732"/>
                  <a:pt x="103705" y="56174"/>
                  <a:pt x="103612" y="55615"/>
                </a:cubicBezTo>
                <a:cubicBezTo>
                  <a:pt x="103488" y="54561"/>
                  <a:pt x="103333" y="53537"/>
                  <a:pt x="103147" y="52575"/>
                </a:cubicBezTo>
                <a:cubicBezTo>
                  <a:pt x="103116" y="52451"/>
                  <a:pt x="103085" y="52296"/>
                  <a:pt x="103054" y="52172"/>
                </a:cubicBezTo>
                <a:cubicBezTo>
                  <a:pt x="101348" y="43765"/>
                  <a:pt x="97842" y="38647"/>
                  <a:pt x="92569" y="36941"/>
                </a:cubicBezTo>
                <a:cubicBezTo>
                  <a:pt x="91979" y="36723"/>
                  <a:pt x="91328" y="36568"/>
                  <a:pt x="90707" y="36444"/>
                </a:cubicBezTo>
                <a:cubicBezTo>
                  <a:pt x="89466" y="36134"/>
                  <a:pt x="88288" y="35855"/>
                  <a:pt x="87264" y="35203"/>
                </a:cubicBezTo>
                <a:cubicBezTo>
                  <a:pt x="84441" y="33373"/>
                  <a:pt x="84069" y="29340"/>
                  <a:pt x="84906" y="26176"/>
                </a:cubicBezTo>
                <a:cubicBezTo>
                  <a:pt x="85434" y="24470"/>
                  <a:pt x="86085" y="22795"/>
                  <a:pt x="86892" y="21182"/>
                </a:cubicBezTo>
                <a:cubicBezTo>
                  <a:pt x="87636" y="19693"/>
                  <a:pt x="88257" y="18173"/>
                  <a:pt x="88784" y="16590"/>
                </a:cubicBezTo>
                <a:cubicBezTo>
                  <a:pt x="90490" y="10976"/>
                  <a:pt x="89249" y="5237"/>
                  <a:pt x="86550" y="335"/>
                </a:cubicBezTo>
                <a:close/>
                <a:moveTo>
                  <a:pt x="6100" y="49192"/>
                </a:moveTo>
                <a:cubicBezTo>
                  <a:pt x="4376" y="49192"/>
                  <a:pt x="2717" y="49392"/>
                  <a:pt x="1211" y="49908"/>
                </a:cubicBezTo>
                <a:lnTo>
                  <a:pt x="1211" y="50559"/>
                </a:lnTo>
                <a:cubicBezTo>
                  <a:pt x="2693" y="50025"/>
                  <a:pt x="4348" y="49818"/>
                  <a:pt x="6080" y="49818"/>
                </a:cubicBezTo>
                <a:cubicBezTo>
                  <a:pt x="8369" y="49818"/>
                  <a:pt x="10791" y="50179"/>
                  <a:pt x="13123" y="50621"/>
                </a:cubicBezTo>
                <a:cubicBezTo>
                  <a:pt x="14023" y="50776"/>
                  <a:pt x="15139" y="50993"/>
                  <a:pt x="15884" y="51707"/>
                </a:cubicBezTo>
                <a:cubicBezTo>
                  <a:pt x="16008" y="51831"/>
                  <a:pt x="16163" y="52017"/>
                  <a:pt x="16256" y="52172"/>
                </a:cubicBezTo>
                <a:cubicBezTo>
                  <a:pt x="16349" y="52327"/>
                  <a:pt x="16411" y="52451"/>
                  <a:pt x="16473" y="52606"/>
                </a:cubicBezTo>
                <a:cubicBezTo>
                  <a:pt x="17032" y="53971"/>
                  <a:pt x="16566" y="55864"/>
                  <a:pt x="16039" y="57446"/>
                </a:cubicBezTo>
                <a:cubicBezTo>
                  <a:pt x="14085" y="63309"/>
                  <a:pt x="12068" y="70971"/>
                  <a:pt x="13930" y="78106"/>
                </a:cubicBezTo>
                <a:cubicBezTo>
                  <a:pt x="14674" y="80898"/>
                  <a:pt x="15946" y="83535"/>
                  <a:pt x="17218" y="86079"/>
                </a:cubicBezTo>
                <a:cubicBezTo>
                  <a:pt x="18335" y="88219"/>
                  <a:pt x="19296" y="90422"/>
                  <a:pt x="20103" y="92717"/>
                </a:cubicBezTo>
                <a:cubicBezTo>
                  <a:pt x="20289" y="93276"/>
                  <a:pt x="20444" y="93865"/>
                  <a:pt x="20599" y="94423"/>
                </a:cubicBezTo>
                <a:cubicBezTo>
                  <a:pt x="20940" y="95788"/>
                  <a:pt x="21437" y="97153"/>
                  <a:pt x="22026" y="98425"/>
                </a:cubicBezTo>
                <a:cubicBezTo>
                  <a:pt x="22864" y="100007"/>
                  <a:pt x="23980" y="101403"/>
                  <a:pt x="25345" y="102582"/>
                </a:cubicBezTo>
                <a:lnTo>
                  <a:pt x="25749" y="102954"/>
                </a:lnTo>
                <a:cubicBezTo>
                  <a:pt x="26400" y="103544"/>
                  <a:pt x="27114" y="104102"/>
                  <a:pt x="27796" y="104629"/>
                </a:cubicBezTo>
                <a:lnTo>
                  <a:pt x="27858" y="104691"/>
                </a:lnTo>
                <a:lnTo>
                  <a:pt x="28851" y="105436"/>
                </a:lnTo>
                <a:cubicBezTo>
                  <a:pt x="29533" y="105963"/>
                  <a:pt x="30278" y="106522"/>
                  <a:pt x="30991" y="107111"/>
                </a:cubicBezTo>
                <a:cubicBezTo>
                  <a:pt x="33318" y="109003"/>
                  <a:pt x="37134" y="112881"/>
                  <a:pt x="36296" y="117317"/>
                </a:cubicBezTo>
                <a:cubicBezTo>
                  <a:pt x="35831" y="119923"/>
                  <a:pt x="33938" y="121815"/>
                  <a:pt x="31922" y="123832"/>
                </a:cubicBezTo>
                <a:cubicBezTo>
                  <a:pt x="30898" y="124824"/>
                  <a:pt x="29968" y="125910"/>
                  <a:pt x="29068" y="127027"/>
                </a:cubicBezTo>
                <a:cubicBezTo>
                  <a:pt x="25904" y="131432"/>
                  <a:pt x="25501" y="137202"/>
                  <a:pt x="27982" y="142010"/>
                </a:cubicBezTo>
                <a:cubicBezTo>
                  <a:pt x="28385" y="142693"/>
                  <a:pt x="28789" y="143375"/>
                  <a:pt x="29192" y="143996"/>
                </a:cubicBezTo>
                <a:cubicBezTo>
                  <a:pt x="29843" y="144926"/>
                  <a:pt x="30402" y="145919"/>
                  <a:pt x="30836" y="146943"/>
                </a:cubicBezTo>
                <a:cubicBezTo>
                  <a:pt x="31922" y="149580"/>
                  <a:pt x="31643" y="152558"/>
                  <a:pt x="31270" y="154853"/>
                </a:cubicBezTo>
                <a:cubicBezTo>
                  <a:pt x="30309" y="160964"/>
                  <a:pt x="28044" y="166796"/>
                  <a:pt x="25594" y="172473"/>
                </a:cubicBezTo>
                <a:cubicBezTo>
                  <a:pt x="25501" y="172659"/>
                  <a:pt x="25407" y="172877"/>
                  <a:pt x="25345" y="173032"/>
                </a:cubicBezTo>
                <a:cubicBezTo>
                  <a:pt x="24911" y="174024"/>
                  <a:pt x="24477" y="174986"/>
                  <a:pt x="24074" y="175948"/>
                </a:cubicBezTo>
                <a:cubicBezTo>
                  <a:pt x="22895" y="178554"/>
                  <a:pt x="21716" y="181283"/>
                  <a:pt x="20661" y="183982"/>
                </a:cubicBezTo>
                <a:cubicBezTo>
                  <a:pt x="16877" y="193506"/>
                  <a:pt x="15574" y="201634"/>
                  <a:pt x="16752" y="208551"/>
                </a:cubicBezTo>
                <a:lnTo>
                  <a:pt x="16752" y="208613"/>
                </a:lnTo>
                <a:lnTo>
                  <a:pt x="17373" y="208613"/>
                </a:lnTo>
                <a:lnTo>
                  <a:pt x="17373" y="208551"/>
                </a:lnTo>
                <a:cubicBezTo>
                  <a:pt x="16194" y="201727"/>
                  <a:pt x="17466" y="193692"/>
                  <a:pt x="21220" y="184199"/>
                </a:cubicBezTo>
                <a:cubicBezTo>
                  <a:pt x="22274" y="181501"/>
                  <a:pt x="23484" y="178802"/>
                  <a:pt x="24632" y="176196"/>
                </a:cubicBezTo>
                <a:cubicBezTo>
                  <a:pt x="24942" y="175513"/>
                  <a:pt x="25252" y="174831"/>
                  <a:pt x="25532" y="174149"/>
                </a:cubicBezTo>
                <a:cubicBezTo>
                  <a:pt x="25594" y="173993"/>
                  <a:pt x="25687" y="173807"/>
                  <a:pt x="25749" y="173652"/>
                </a:cubicBezTo>
                <a:cubicBezTo>
                  <a:pt x="28354" y="167665"/>
                  <a:pt x="30867" y="161461"/>
                  <a:pt x="31891" y="154946"/>
                </a:cubicBezTo>
                <a:cubicBezTo>
                  <a:pt x="32294" y="152558"/>
                  <a:pt x="32542" y="149486"/>
                  <a:pt x="31426" y="146695"/>
                </a:cubicBezTo>
                <a:cubicBezTo>
                  <a:pt x="30960" y="145640"/>
                  <a:pt x="30371" y="144616"/>
                  <a:pt x="29719" y="143654"/>
                </a:cubicBezTo>
                <a:cubicBezTo>
                  <a:pt x="29316" y="143034"/>
                  <a:pt x="28882" y="142383"/>
                  <a:pt x="28541" y="141731"/>
                </a:cubicBezTo>
                <a:cubicBezTo>
                  <a:pt x="26772" y="138319"/>
                  <a:pt x="26524" y="134317"/>
                  <a:pt x="27827" y="130718"/>
                </a:cubicBezTo>
                <a:cubicBezTo>
                  <a:pt x="27858" y="130563"/>
                  <a:pt x="27920" y="130439"/>
                  <a:pt x="27982" y="130284"/>
                </a:cubicBezTo>
                <a:cubicBezTo>
                  <a:pt x="28385" y="129260"/>
                  <a:pt x="28944" y="128268"/>
                  <a:pt x="29595" y="127399"/>
                </a:cubicBezTo>
                <a:cubicBezTo>
                  <a:pt x="30464" y="126282"/>
                  <a:pt x="31395" y="125259"/>
                  <a:pt x="32387" y="124297"/>
                </a:cubicBezTo>
                <a:cubicBezTo>
                  <a:pt x="34373" y="122281"/>
                  <a:pt x="36420" y="120233"/>
                  <a:pt x="36916" y="117410"/>
                </a:cubicBezTo>
                <a:cubicBezTo>
                  <a:pt x="37816" y="112664"/>
                  <a:pt x="33814" y="108600"/>
                  <a:pt x="31395" y="106584"/>
                </a:cubicBezTo>
                <a:cubicBezTo>
                  <a:pt x="30681" y="106025"/>
                  <a:pt x="29937" y="105467"/>
                  <a:pt x="29223" y="104909"/>
                </a:cubicBezTo>
                <a:lnTo>
                  <a:pt x="28882" y="104660"/>
                </a:lnTo>
                <a:lnTo>
                  <a:pt x="28354" y="104257"/>
                </a:lnTo>
                <a:cubicBezTo>
                  <a:pt x="27455" y="103575"/>
                  <a:pt x="26586" y="102861"/>
                  <a:pt x="25749" y="102117"/>
                </a:cubicBezTo>
                <a:cubicBezTo>
                  <a:pt x="25594" y="101962"/>
                  <a:pt x="25469" y="101837"/>
                  <a:pt x="25345" y="101713"/>
                </a:cubicBezTo>
                <a:cubicBezTo>
                  <a:pt x="24229" y="100690"/>
                  <a:pt x="23298" y="99480"/>
                  <a:pt x="22585" y="98146"/>
                </a:cubicBezTo>
                <a:cubicBezTo>
                  <a:pt x="21995" y="96905"/>
                  <a:pt x="21530" y="95602"/>
                  <a:pt x="21220" y="94268"/>
                </a:cubicBezTo>
                <a:cubicBezTo>
                  <a:pt x="21033" y="93679"/>
                  <a:pt x="20878" y="93089"/>
                  <a:pt x="20692" y="92531"/>
                </a:cubicBezTo>
                <a:cubicBezTo>
                  <a:pt x="19886" y="90204"/>
                  <a:pt x="18893" y="87971"/>
                  <a:pt x="17776" y="85799"/>
                </a:cubicBezTo>
                <a:cubicBezTo>
                  <a:pt x="16535" y="83287"/>
                  <a:pt x="15263" y="80681"/>
                  <a:pt x="14550" y="77951"/>
                </a:cubicBezTo>
                <a:cubicBezTo>
                  <a:pt x="12720" y="70971"/>
                  <a:pt x="14705" y="63433"/>
                  <a:pt x="16628" y="57632"/>
                </a:cubicBezTo>
                <a:cubicBezTo>
                  <a:pt x="17342" y="55491"/>
                  <a:pt x="17962" y="52824"/>
                  <a:pt x="16287" y="51241"/>
                </a:cubicBezTo>
                <a:cubicBezTo>
                  <a:pt x="15419" y="50435"/>
                  <a:pt x="14209" y="50187"/>
                  <a:pt x="13216" y="50001"/>
                </a:cubicBezTo>
                <a:cubicBezTo>
                  <a:pt x="10866" y="49555"/>
                  <a:pt x="8423" y="49192"/>
                  <a:pt x="6100" y="49192"/>
                </a:cubicBezTo>
                <a:close/>
                <a:moveTo>
                  <a:pt x="52902" y="169391"/>
                </a:moveTo>
                <a:cubicBezTo>
                  <a:pt x="52527" y="169391"/>
                  <a:pt x="52151" y="169415"/>
                  <a:pt x="51776" y="169464"/>
                </a:cubicBezTo>
                <a:cubicBezTo>
                  <a:pt x="51651" y="169464"/>
                  <a:pt x="51496" y="169495"/>
                  <a:pt x="51372" y="169526"/>
                </a:cubicBezTo>
                <a:cubicBezTo>
                  <a:pt x="50225" y="169743"/>
                  <a:pt x="49139" y="170116"/>
                  <a:pt x="48146" y="170705"/>
                </a:cubicBezTo>
                <a:cubicBezTo>
                  <a:pt x="44827" y="172566"/>
                  <a:pt x="42066" y="176196"/>
                  <a:pt x="40980" y="180167"/>
                </a:cubicBezTo>
                <a:cubicBezTo>
                  <a:pt x="40763" y="180880"/>
                  <a:pt x="40608" y="181625"/>
                  <a:pt x="40484" y="182338"/>
                </a:cubicBezTo>
                <a:cubicBezTo>
                  <a:pt x="40453" y="182493"/>
                  <a:pt x="40422" y="182617"/>
                  <a:pt x="40391" y="182772"/>
                </a:cubicBezTo>
                <a:cubicBezTo>
                  <a:pt x="39894" y="185813"/>
                  <a:pt x="39894" y="188915"/>
                  <a:pt x="39894" y="191955"/>
                </a:cubicBezTo>
                <a:cubicBezTo>
                  <a:pt x="39925" y="194437"/>
                  <a:pt x="39832" y="196887"/>
                  <a:pt x="39615" y="199338"/>
                </a:cubicBezTo>
                <a:cubicBezTo>
                  <a:pt x="39212" y="203278"/>
                  <a:pt x="38126" y="206318"/>
                  <a:pt x="36389" y="208551"/>
                </a:cubicBezTo>
                <a:lnTo>
                  <a:pt x="36358" y="208613"/>
                </a:lnTo>
                <a:lnTo>
                  <a:pt x="37134" y="208613"/>
                </a:lnTo>
                <a:lnTo>
                  <a:pt x="37165" y="208551"/>
                </a:lnTo>
                <a:cubicBezTo>
                  <a:pt x="38809" y="206256"/>
                  <a:pt x="39863" y="203185"/>
                  <a:pt x="40267" y="199400"/>
                </a:cubicBezTo>
                <a:cubicBezTo>
                  <a:pt x="40484" y="196949"/>
                  <a:pt x="40577" y="194468"/>
                  <a:pt x="40546" y="191986"/>
                </a:cubicBezTo>
                <a:cubicBezTo>
                  <a:pt x="40546" y="188946"/>
                  <a:pt x="40546" y="185813"/>
                  <a:pt x="41073" y="182772"/>
                </a:cubicBezTo>
                <a:cubicBezTo>
                  <a:pt x="41073" y="182648"/>
                  <a:pt x="41104" y="182493"/>
                  <a:pt x="41135" y="182369"/>
                </a:cubicBezTo>
                <a:cubicBezTo>
                  <a:pt x="41259" y="181687"/>
                  <a:pt x="41414" y="181004"/>
                  <a:pt x="41601" y="180322"/>
                </a:cubicBezTo>
                <a:cubicBezTo>
                  <a:pt x="42655" y="176537"/>
                  <a:pt x="45292" y="173032"/>
                  <a:pt x="48487" y="171264"/>
                </a:cubicBezTo>
                <a:cubicBezTo>
                  <a:pt x="49947" y="170450"/>
                  <a:pt x="51463" y="170029"/>
                  <a:pt x="52959" y="170029"/>
                </a:cubicBezTo>
                <a:cubicBezTo>
                  <a:pt x="53689" y="170029"/>
                  <a:pt x="54414" y="170130"/>
                  <a:pt x="55126" y="170333"/>
                </a:cubicBezTo>
                <a:cubicBezTo>
                  <a:pt x="60089" y="171760"/>
                  <a:pt x="62385" y="177437"/>
                  <a:pt x="62199" y="182338"/>
                </a:cubicBezTo>
                <a:cubicBezTo>
                  <a:pt x="62199" y="182493"/>
                  <a:pt x="62199" y="182617"/>
                  <a:pt x="62168" y="182772"/>
                </a:cubicBezTo>
                <a:cubicBezTo>
                  <a:pt x="62137" y="182897"/>
                  <a:pt x="62168" y="182959"/>
                  <a:pt x="62168" y="183052"/>
                </a:cubicBezTo>
                <a:cubicBezTo>
                  <a:pt x="61764" y="187209"/>
                  <a:pt x="60027" y="191117"/>
                  <a:pt x="58321" y="194902"/>
                </a:cubicBezTo>
                <a:cubicBezTo>
                  <a:pt x="57825" y="195988"/>
                  <a:pt x="57328" y="197104"/>
                  <a:pt x="56894" y="198190"/>
                </a:cubicBezTo>
                <a:cubicBezTo>
                  <a:pt x="55467" y="201540"/>
                  <a:pt x="54350" y="205015"/>
                  <a:pt x="53513" y="208551"/>
                </a:cubicBezTo>
                <a:cubicBezTo>
                  <a:pt x="53513" y="208551"/>
                  <a:pt x="53513" y="208582"/>
                  <a:pt x="53513" y="208582"/>
                </a:cubicBezTo>
                <a:lnTo>
                  <a:pt x="54164" y="208582"/>
                </a:lnTo>
                <a:cubicBezTo>
                  <a:pt x="54164" y="208582"/>
                  <a:pt x="54164" y="208551"/>
                  <a:pt x="54164" y="208551"/>
                </a:cubicBezTo>
                <a:cubicBezTo>
                  <a:pt x="54971" y="205108"/>
                  <a:pt x="56057" y="201727"/>
                  <a:pt x="57421" y="198438"/>
                </a:cubicBezTo>
                <a:cubicBezTo>
                  <a:pt x="57887" y="197353"/>
                  <a:pt x="58383" y="196236"/>
                  <a:pt x="58848" y="195150"/>
                </a:cubicBezTo>
                <a:cubicBezTo>
                  <a:pt x="60586" y="191334"/>
                  <a:pt x="62354" y="187364"/>
                  <a:pt x="62726" y="183114"/>
                </a:cubicBezTo>
                <a:lnTo>
                  <a:pt x="62726" y="182772"/>
                </a:lnTo>
                <a:cubicBezTo>
                  <a:pt x="62757" y="182617"/>
                  <a:pt x="62757" y="182493"/>
                  <a:pt x="62757" y="182338"/>
                </a:cubicBezTo>
                <a:cubicBezTo>
                  <a:pt x="63005" y="177220"/>
                  <a:pt x="60524" y="171201"/>
                  <a:pt x="55281" y="169712"/>
                </a:cubicBezTo>
                <a:cubicBezTo>
                  <a:pt x="54499" y="169501"/>
                  <a:pt x="53703" y="169391"/>
                  <a:pt x="52902" y="169391"/>
                </a:cubicBezTo>
                <a:close/>
                <a:moveTo>
                  <a:pt x="93635" y="187641"/>
                </a:moveTo>
                <a:cubicBezTo>
                  <a:pt x="92790" y="187641"/>
                  <a:pt x="91984" y="188032"/>
                  <a:pt x="91452" y="188698"/>
                </a:cubicBezTo>
                <a:cubicBezTo>
                  <a:pt x="90893" y="189473"/>
                  <a:pt x="90521" y="190342"/>
                  <a:pt x="90397" y="191272"/>
                </a:cubicBezTo>
                <a:cubicBezTo>
                  <a:pt x="89808" y="194375"/>
                  <a:pt x="90428" y="197570"/>
                  <a:pt x="91049" y="200672"/>
                </a:cubicBezTo>
                <a:cubicBezTo>
                  <a:pt x="91576" y="203278"/>
                  <a:pt x="92103" y="205946"/>
                  <a:pt x="91886" y="208551"/>
                </a:cubicBezTo>
                <a:lnTo>
                  <a:pt x="91886" y="208582"/>
                </a:lnTo>
                <a:lnTo>
                  <a:pt x="92289" y="208582"/>
                </a:lnTo>
                <a:lnTo>
                  <a:pt x="92289" y="208551"/>
                </a:lnTo>
                <a:cubicBezTo>
                  <a:pt x="92507" y="205883"/>
                  <a:pt x="91979" y="203216"/>
                  <a:pt x="91452" y="200579"/>
                </a:cubicBezTo>
                <a:cubicBezTo>
                  <a:pt x="90862" y="197539"/>
                  <a:pt x="90211" y="194375"/>
                  <a:pt x="90800" y="191365"/>
                </a:cubicBezTo>
                <a:cubicBezTo>
                  <a:pt x="90924" y="190497"/>
                  <a:pt x="91235" y="189659"/>
                  <a:pt x="91762" y="188977"/>
                </a:cubicBezTo>
                <a:cubicBezTo>
                  <a:pt x="92218" y="188387"/>
                  <a:pt x="92905" y="188052"/>
                  <a:pt x="93624" y="188052"/>
                </a:cubicBezTo>
                <a:cubicBezTo>
                  <a:pt x="93737" y="188052"/>
                  <a:pt x="93851" y="188060"/>
                  <a:pt x="93965" y="188077"/>
                </a:cubicBezTo>
                <a:cubicBezTo>
                  <a:pt x="94926" y="188294"/>
                  <a:pt x="95578" y="189318"/>
                  <a:pt x="95764" y="190218"/>
                </a:cubicBezTo>
                <a:cubicBezTo>
                  <a:pt x="95888" y="190993"/>
                  <a:pt x="95919" y="191769"/>
                  <a:pt x="95857" y="192544"/>
                </a:cubicBezTo>
                <a:cubicBezTo>
                  <a:pt x="95857" y="192823"/>
                  <a:pt x="95826" y="193103"/>
                  <a:pt x="95826" y="193382"/>
                </a:cubicBezTo>
                <a:cubicBezTo>
                  <a:pt x="95733" y="196825"/>
                  <a:pt x="96943" y="200176"/>
                  <a:pt x="99207" y="202812"/>
                </a:cubicBezTo>
                <a:cubicBezTo>
                  <a:pt x="99424" y="203061"/>
                  <a:pt x="99641" y="203309"/>
                  <a:pt x="99890" y="203526"/>
                </a:cubicBezTo>
                <a:cubicBezTo>
                  <a:pt x="100386" y="204053"/>
                  <a:pt x="100851" y="204612"/>
                  <a:pt x="101255" y="205232"/>
                </a:cubicBezTo>
                <a:cubicBezTo>
                  <a:pt x="101875" y="206256"/>
                  <a:pt x="102278" y="207373"/>
                  <a:pt x="102433" y="208551"/>
                </a:cubicBezTo>
                <a:lnTo>
                  <a:pt x="102433" y="208613"/>
                </a:lnTo>
                <a:lnTo>
                  <a:pt x="102837" y="208613"/>
                </a:lnTo>
                <a:cubicBezTo>
                  <a:pt x="102837" y="208613"/>
                  <a:pt x="102868" y="208551"/>
                  <a:pt x="102837" y="208551"/>
                </a:cubicBezTo>
                <a:cubicBezTo>
                  <a:pt x="102682" y="207279"/>
                  <a:pt x="102278" y="206070"/>
                  <a:pt x="101627" y="204984"/>
                </a:cubicBezTo>
                <a:cubicBezTo>
                  <a:pt x="101193" y="204363"/>
                  <a:pt x="100696" y="203774"/>
                  <a:pt x="100169" y="203247"/>
                </a:cubicBezTo>
                <a:cubicBezTo>
                  <a:pt x="99952" y="202998"/>
                  <a:pt x="99735" y="202750"/>
                  <a:pt x="99517" y="202502"/>
                </a:cubicBezTo>
                <a:cubicBezTo>
                  <a:pt x="97346" y="199958"/>
                  <a:pt x="96167" y="196732"/>
                  <a:pt x="96229" y="193382"/>
                </a:cubicBezTo>
                <a:cubicBezTo>
                  <a:pt x="96229" y="193134"/>
                  <a:pt x="96229" y="192854"/>
                  <a:pt x="96260" y="192575"/>
                </a:cubicBezTo>
                <a:cubicBezTo>
                  <a:pt x="96353" y="191769"/>
                  <a:pt x="96322" y="190962"/>
                  <a:pt x="96167" y="190156"/>
                </a:cubicBezTo>
                <a:cubicBezTo>
                  <a:pt x="95981" y="189163"/>
                  <a:pt x="95299" y="187922"/>
                  <a:pt x="94058" y="187674"/>
                </a:cubicBezTo>
                <a:cubicBezTo>
                  <a:pt x="93916" y="187652"/>
                  <a:pt x="93775" y="187641"/>
                  <a:pt x="93635" y="187641"/>
                </a:cubicBezTo>
                <a:close/>
                <a:moveTo>
                  <a:pt x="33783" y="335"/>
                </a:moveTo>
                <a:cubicBezTo>
                  <a:pt x="33039" y="2352"/>
                  <a:pt x="33163" y="5423"/>
                  <a:pt x="36637" y="9549"/>
                </a:cubicBezTo>
                <a:cubicBezTo>
                  <a:pt x="40018" y="13581"/>
                  <a:pt x="43338" y="19538"/>
                  <a:pt x="46006" y="26145"/>
                </a:cubicBezTo>
                <a:cubicBezTo>
                  <a:pt x="46068" y="26269"/>
                  <a:pt x="46099" y="26393"/>
                  <a:pt x="46161" y="26548"/>
                </a:cubicBezTo>
                <a:cubicBezTo>
                  <a:pt x="47805" y="30674"/>
                  <a:pt x="49170" y="34924"/>
                  <a:pt x="50193" y="39267"/>
                </a:cubicBezTo>
                <a:cubicBezTo>
                  <a:pt x="50721" y="41501"/>
                  <a:pt x="51155" y="43672"/>
                  <a:pt x="50473" y="45689"/>
                </a:cubicBezTo>
                <a:cubicBezTo>
                  <a:pt x="49449" y="48729"/>
                  <a:pt x="46161" y="50435"/>
                  <a:pt x="43772" y="51428"/>
                </a:cubicBezTo>
                <a:cubicBezTo>
                  <a:pt x="43400" y="51583"/>
                  <a:pt x="42997" y="51769"/>
                  <a:pt x="42624" y="51924"/>
                </a:cubicBezTo>
                <a:lnTo>
                  <a:pt x="41942" y="52203"/>
                </a:lnTo>
                <a:lnTo>
                  <a:pt x="40980" y="52606"/>
                </a:lnTo>
                <a:cubicBezTo>
                  <a:pt x="38964" y="53475"/>
                  <a:pt x="37040" y="54499"/>
                  <a:pt x="35644" y="56174"/>
                </a:cubicBezTo>
                <a:cubicBezTo>
                  <a:pt x="34373" y="57725"/>
                  <a:pt x="33845" y="59772"/>
                  <a:pt x="34218" y="61727"/>
                </a:cubicBezTo>
                <a:cubicBezTo>
                  <a:pt x="34435" y="63030"/>
                  <a:pt x="35241" y="64177"/>
                  <a:pt x="36389" y="64798"/>
                </a:cubicBezTo>
                <a:lnTo>
                  <a:pt x="36482" y="64829"/>
                </a:lnTo>
                <a:cubicBezTo>
                  <a:pt x="36874" y="64914"/>
                  <a:pt x="37254" y="64954"/>
                  <a:pt x="37623" y="64954"/>
                </a:cubicBezTo>
                <a:cubicBezTo>
                  <a:pt x="40463" y="64954"/>
                  <a:pt x="42651" y="62575"/>
                  <a:pt x="44765" y="60269"/>
                </a:cubicBezTo>
                <a:cubicBezTo>
                  <a:pt x="46874" y="58004"/>
                  <a:pt x="49015" y="55678"/>
                  <a:pt x="51776" y="55398"/>
                </a:cubicBezTo>
                <a:cubicBezTo>
                  <a:pt x="51944" y="55383"/>
                  <a:pt x="52110" y="55375"/>
                  <a:pt x="52275" y="55375"/>
                </a:cubicBezTo>
                <a:cubicBezTo>
                  <a:pt x="56034" y="55375"/>
                  <a:pt x="58917" y="59355"/>
                  <a:pt x="59779" y="63278"/>
                </a:cubicBezTo>
                <a:cubicBezTo>
                  <a:pt x="60182" y="65139"/>
                  <a:pt x="60213" y="66566"/>
                  <a:pt x="59841" y="67807"/>
                </a:cubicBezTo>
                <a:cubicBezTo>
                  <a:pt x="59066" y="70351"/>
                  <a:pt x="56739" y="71933"/>
                  <a:pt x="54443" y="73484"/>
                </a:cubicBezTo>
                <a:cubicBezTo>
                  <a:pt x="53947" y="73825"/>
                  <a:pt x="53420" y="74166"/>
                  <a:pt x="52954" y="74539"/>
                </a:cubicBezTo>
                <a:cubicBezTo>
                  <a:pt x="51589" y="75500"/>
                  <a:pt x="50442" y="76772"/>
                  <a:pt x="49573" y="78230"/>
                </a:cubicBezTo>
                <a:cubicBezTo>
                  <a:pt x="49511" y="78354"/>
                  <a:pt x="49418" y="78509"/>
                  <a:pt x="49356" y="78633"/>
                </a:cubicBezTo>
                <a:cubicBezTo>
                  <a:pt x="48549" y="80309"/>
                  <a:pt x="48425" y="82139"/>
                  <a:pt x="49480" y="83721"/>
                </a:cubicBezTo>
                <a:cubicBezTo>
                  <a:pt x="49945" y="84434"/>
                  <a:pt x="50597" y="85024"/>
                  <a:pt x="51372" y="85396"/>
                </a:cubicBezTo>
                <a:cubicBezTo>
                  <a:pt x="51496" y="85458"/>
                  <a:pt x="51651" y="85520"/>
                  <a:pt x="51776" y="85582"/>
                </a:cubicBezTo>
                <a:cubicBezTo>
                  <a:pt x="52417" y="85830"/>
                  <a:pt x="53085" y="85954"/>
                  <a:pt x="53754" y="85954"/>
                </a:cubicBezTo>
                <a:cubicBezTo>
                  <a:pt x="54088" y="85954"/>
                  <a:pt x="54423" y="85923"/>
                  <a:pt x="54754" y="85861"/>
                </a:cubicBezTo>
                <a:cubicBezTo>
                  <a:pt x="56832" y="85458"/>
                  <a:pt x="58600" y="84403"/>
                  <a:pt x="60306" y="82449"/>
                </a:cubicBezTo>
                <a:cubicBezTo>
                  <a:pt x="60757" y="81919"/>
                  <a:pt x="61411" y="81616"/>
                  <a:pt x="62095" y="81616"/>
                </a:cubicBezTo>
                <a:cubicBezTo>
                  <a:pt x="62212" y="81616"/>
                  <a:pt x="62329" y="81624"/>
                  <a:pt x="62447" y="81643"/>
                </a:cubicBezTo>
                <a:cubicBezTo>
                  <a:pt x="63284" y="81736"/>
                  <a:pt x="64029" y="82263"/>
                  <a:pt x="64401" y="83007"/>
                </a:cubicBezTo>
                <a:lnTo>
                  <a:pt x="70388" y="95044"/>
                </a:lnTo>
                <a:cubicBezTo>
                  <a:pt x="71288" y="96874"/>
                  <a:pt x="72250" y="98766"/>
                  <a:pt x="72560" y="100814"/>
                </a:cubicBezTo>
                <a:cubicBezTo>
                  <a:pt x="73366" y="106149"/>
                  <a:pt x="70016" y="110492"/>
                  <a:pt x="66480" y="115084"/>
                </a:cubicBezTo>
                <a:cubicBezTo>
                  <a:pt x="64308" y="117907"/>
                  <a:pt x="62044" y="120823"/>
                  <a:pt x="60772" y="124049"/>
                </a:cubicBezTo>
                <a:cubicBezTo>
                  <a:pt x="56584" y="134658"/>
                  <a:pt x="63440" y="146012"/>
                  <a:pt x="70730" y="155722"/>
                </a:cubicBezTo>
                <a:lnTo>
                  <a:pt x="71164" y="156342"/>
                </a:lnTo>
                <a:lnTo>
                  <a:pt x="71195" y="156373"/>
                </a:lnTo>
                <a:cubicBezTo>
                  <a:pt x="72529" y="158141"/>
                  <a:pt x="73956" y="159910"/>
                  <a:pt x="75817" y="161182"/>
                </a:cubicBezTo>
                <a:cubicBezTo>
                  <a:pt x="78451" y="162992"/>
                  <a:pt x="81465" y="163581"/>
                  <a:pt x="84629" y="163581"/>
                </a:cubicBezTo>
                <a:cubicBezTo>
                  <a:pt x="87538" y="163581"/>
                  <a:pt x="90574" y="163083"/>
                  <a:pt x="93561" y="162578"/>
                </a:cubicBezTo>
                <a:lnTo>
                  <a:pt x="96043" y="162205"/>
                </a:lnTo>
                <a:cubicBezTo>
                  <a:pt x="97422" y="161998"/>
                  <a:pt x="98885" y="161880"/>
                  <a:pt x="100358" y="161880"/>
                </a:cubicBezTo>
                <a:cubicBezTo>
                  <a:pt x="105940" y="161880"/>
                  <a:pt x="111661" y="163575"/>
                  <a:pt x="113477" y="168534"/>
                </a:cubicBezTo>
                <a:cubicBezTo>
                  <a:pt x="114377" y="170984"/>
                  <a:pt x="114066" y="173559"/>
                  <a:pt x="113756" y="176289"/>
                </a:cubicBezTo>
                <a:cubicBezTo>
                  <a:pt x="113477" y="178802"/>
                  <a:pt x="113167" y="181377"/>
                  <a:pt x="113849" y="183796"/>
                </a:cubicBezTo>
                <a:cubicBezTo>
                  <a:pt x="114904" y="187488"/>
                  <a:pt x="117944" y="189969"/>
                  <a:pt x="120891" y="192420"/>
                </a:cubicBezTo>
                <a:cubicBezTo>
                  <a:pt x="121977" y="193320"/>
                  <a:pt x="123125" y="194250"/>
                  <a:pt x="124117" y="195212"/>
                </a:cubicBezTo>
                <a:cubicBezTo>
                  <a:pt x="127281" y="198283"/>
                  <a:pt x="129298" y="202068"/>
                  <a:pt x="129856" y="205883"/>
                </a:cubicBezTo>
                <a:lnTo>
                  <a:pt x="129887" y="206349"/>
                </a:lnTo>
                <a:cubicBezTo>
                  <a:pt x="129980" y="206969"/>
                  <a:pt x="130011" y="207559"/>
                  <a:pt x="129980" y="208179"/>
                </a:cubicBezTo>
                <a:lnTo>
                  <a:pt x="129980" y="208582"/>
                </a:lnTo>
                <a:lnTo>
                  <a:pt x="129980" y="208613"/>
                </a:lnTo>
                <a:lnTo>
                  <a:pt x="130632" y="208613"/>
                </a:lnTo>
                <a:lnTo>
                  <a:pt x="130632" y="208582"/>
                </a:lnTo>
                <a:lnTo>
                  <a:pt x="130632" y="208179"/>
                </a:lnTo>
                <a:cubicBezTo>
                  <a:pt x="130632" y="206504"/>
                  <a:pt x="130384" y="204860"/>
                  <a:pt x="129887" y="203278"/>
                </a:cubicBezTo>
                <a:cubicBezTo>
                  <a:pt x="129763" y="202874"/>
                  <a:pt x="129639" y="202471"/>
                  <a:pt x="129484" y="202068"/>
                </a:cubicBezTo>
                <a:cubicBezTo>
                  <a:pt x="128367" y="199307"/>
                  <a:pt x="126692" y="196794"/>
                  <a:pt x="124552" y="194747"/>
                </a:cubicBezTo>
                <a:cubicBezTo>
                  <a:pt x="123528" y="193754"/>
                  <a:pt x="122380" y="192792"/>
                  <a:pt x="121263" y="191893"/>
                </a:cubicBezTo>
                <a:cubicBezTo>
                  <a:pt x="118409" y="189535"/>
                  <a:pt x="115462" y="187084"/>
                  <a:pt x="114439" y="183579"/>
                </a:cubicBezTo>
                <a:cubicBezTo>
                  <a:pt x="113787" y="181252"/>
                  <a:pt x="114066" y="178771"/>
                  <a:pt x="114346" y="176351"/>
                </a:cubicBezTo>
                <a:cubicBezTo>
                  <a:pt x="114687" y="173652"/>
                  <a:pt x="114997" y="170891"/>
                  <a:pt x="114066" y="168316"/>
                </a:cubicBezTo>
                <a:cubicBezTo>
                  <a:pt x="112515" y="164129"/>
                  <a:pt x="108421" y="162112"/>
                  <a:pt x="103860" y="161492"/>
                </a:cubicBezTo>
                <a:cubicBezTo>
                  <a:pt x="103705" y="161461"/>
                  <a:pt x="103581" y="161430"/>
                  <a:pt x="103457" y="161430"/>
                </a:cubicBezTo>
                <a:cubicBezTo>
                  <a:pt x="102371" y="161296"/>
                  <a:pt x="101285" y="161231"/>
                  <a:pt x="100201" y="161231"/>
                </a:cubicBezTo>
                <a:cubicBezTo>
                  <a:pt x="98778" y="161231"/>
                  <a:pt x="97359" y="161342"/>
                  <a:pt x="95950" y="161554"/>
                </a:cubicBezTo>
                <a:lnTo>
                  <a:pt x="93468" y="161957"/>
                </a:lnTo>
                <a:cubicBezTo>
                  <a:pt x="90515" y="162446"/>
                  <a:pt x="87507" y="162936"/>
                  <a:pt x="84638" y="162936"/>
                </a:cubicBezTo>
                <a:cubicBezTo>
                  <a:pt x="82234" y="162936"/>
                  <a:pt x="79927" y="162592"/>
                  <a:pt x="77833" y="161616"/>
                </a:cubicBezTo>
                <a:cubicBezTo>
                  <a:pt x="77678" y="161554"/>
                  <a:pt x="77554" y="161461"/>
                  <a:pt x="77399" y="161399"/>
                </a:cubicBezTo>
                <a:cubicBezTo>
                  <a:pt x="76965" y="161182"/>
                  <a:pt x="76562" y="160933"/>
                  <a:pt x="76158" y="160654"/>
                </a:cubicBezTo>
                <a:cubicBezTo>
                  <a:pt x="74142" y="159258"/>
                  <a:pt x="72653" y="157273"/>
                  <a:pt x="71195" y="155318"/>
                </a:cubicBezTo>
                <a:cubicBezTo>
                  <a:pt x="64060" y="145764"/>
                  <a:pt x="57266" y="134565"/>
                  <a:pt x="61361" y="124266"/>
                </a:cubicBezTo>
                <a:cubicBezTo>
                  <a:pt x="62602" y="121133"/>
                  <a:pt x="64805" y="118248"/>
                  <a:pt x="66976" y="115456"/>
                </a:cubicBezTo>
                <a:cubicBezTo>
                  <a:pt x="70606" y="110741"/>
                  <a:pt x="74018" y="106305"/>
                  <a:pt x="73180" y="100690"/>
                </a:cubicBezTo>
                <a:cubicBezTo>
                  <a:pt x="72839" y="98549"/>
                  <a:pt x="71877" y="96626"/>
                  <a:pt x="70916" y="94734"/>
                </a:cubicBezTo>
                <a:lnTo>
                  <a:pt x="64929" y="82728"/>
                </a:lnTo>
                <a:cubicBezTo>
                  <a:pt x="64463" y="81767"/>
                  <a:pt x="63564" y="81146"/>
                  <a:pt x="62540" y="81022"/>
                </a:cubicBezTo>
                <a:cubicBezTo>
                  <a:pt x="62387" y="80999"/>
                  <a:pt x="62234" y="80987"/>
                  <a:pt x="62083" y="80987"/>
                </a:cubicBezTo>
                <a:cubicBezTo>
                  <a:pt x="61226" y="80987"/>
                  <a:pt x="60421" y="81355"/>
                  <a:pt x="59841" y="82015"/>
                </a:cubicBezTo>
                <a:cubicBezTo>
                  <a:pt x="58228" y="83845"/>
                  <a:pt x="56584" y="84869"/>
                  <a:pt x="54661" y="85241"/>
                </a:cubicBezTo>
                <a:cubicBezTo>
                  <a:pt x="54376" y="85287"/>
                  <a:pt x="54086" y="85311"/>
                  <a:pt x="53795" y="85311"/>
                </a:cubicBezTo>
                <a:cubicBezTo>
                  <a:pt x="53104" y="85311"/>
                  <a:pt x="52409" y="85174"/>
                  <a:pt x="51776" y="84869"/>
                </a:cubicBezTo>
                <a:lnTo>
                  <a:pt x="51683" y="84838"/>
                </a:lnTo>
                <a:cubicBezTo>
                  <a:pt x="51000" y="84496"/>
                  <a:pt x="50411" y="84000"/>
                  <a:pt x="50007" y="83349"/>
                </a:cubicBezTo>
                <a:cubicBezTo>
                  <a:pt x="49015" y="81891"/>
                  <a:pt x="49232" y="80184"/>
                  <a:pt x="50069" y="78633"/>
                </a:cubicBezTo>
                <a:cubicBezTo>
                  <a:pt x="50131" y="78478"/>
                  <a:pt x="50225" y="78354"/>
                  <a:pt x="50287" y="78199"/>
                </a:cubicBezTo>
                <a:cubicBezTo>
                  <a:pt x="50597" y="77703"/>
                  <a:pt x="50969" y="77206"/>
                  <a:pt x="51372" y="76772"/>
                </a:cubicBezTo>
                <a:cubicBezTo>
                  <a:pt x="51465" y="76679"/>
                  <a:pt x="51558" y="76586"/>
                  <a:pt x="51620" y="76493"/>
                </a:cubicBezTo>
                <a:cubicBezTo>
                  <a:pt x="52148" y="75935"/>
                  <a:pt x="52706" y="75469"/>
                  <a:pt x="53327" y="75004"/>
                </a:cubicBezTo>
                <a:cubicBezTo>
                  <a:pt x="53792" y="74663"/>
                  <a:pt x="54288" y="74321"/>
                  <a:pt x="54785" y="73980"/>
                </a:cubicBezTo>
                <a:cubicBezTo>
                  <a:pt x="57142" y="72367"/>
                  <a:pt x="59593" y="70723"/>
                  <a:pt x="60431" y="67993"/>
                </a:cubicBezTo>
                <a:cubicBezTo>
                  <a:pt x="60834" y="66628"/>
                  <a:pt x="60834" y="65108"/>
                  <a:pt x="60400" y="63123"/>
                </a:cubicBezTo>
                <a:cubicBezTo>
                  <a:pt x="59482" y="58950"/>
                  <a:pt x="56390" y="54748"/>
                  <a:pt x="52337" y="54748"/>
                </a:cubicBezTo>
                <a:cubicBezTo>
                  <a:pt x="52141" y="54748"/>
                  <a:pt x="51944" y="54758"/>
                  <a:pt x="51745" y="54778"/>
                </a:cubicBezTo>
                <a:cubicBezTo>
                  <a:pt x="48704" y="55057"/>
                  <a:pt x="46502" y="57477"/>
                  <a:pt x="44330" y="59803"/>
                </a:cubicBezTo>
                <a:cubicBezTo>
                  <a:pt x="42207" y="62093"/>
                  <a:pt x="40181" y="64284"/>
                  <a:pt x="37621" y="64284"/>
                </a:cubicBezTo>
                <a:cubicBezTo>
                  <a:pt x="37302" y="64284"/>
                  <a:pt x="36974" y="64250"/>
                  <a:pt x="36637" y="64177"/>
                </a:cubicBezTo>
                <a:cubicBezTo>
                  <a:pt x="35676" y="63650"/>
                  <a:pt x="34993" y="62657"/>
                  <a:pt x="34838" y="61572"/>
                </a:cubicBezTo>
                <a:cubicBezTo>
                  <a:pt x="34497" y="59772"/>
                  <a:pt x="34962" y="57942"/>
                  <a:pt x="36110" y="56515"/>
                </a:cubicBezTo>
                <a:cubicBezTo>
                  <a:pt x="37816" y="54499"/>
                  <a:pt x="40391" y="53444"/>
                  <a:pt x="42872" y="52420"/>
                </a:cubicBezTo>
                <a:cubicBezTo>
                  <a:pt x="43245" y="52265"/>
                  <a:pt x="43648" y="52110"/>
                  <a:pt x="44020" y="51955"/>
                </a:cubicBezTo>
                <a:cubicBezTo>
                  <a:pt x="46533" y="50900"/>
                  <a:pt x="49976" y="49101"/>
                  <a:pt x="51062" y="45813"/>
                </a:cubicBezTo>
                <a:cubicBezTo>
                  <a:pt x="51217" y="45378"/>
                  <a:pt x="51310" y="44913"/>
                  <a:pt x="51372" y="44448"/>
                </a:cubicBezTo>
                <a:cubicBezTo>
                  <a:pt x="51434" y="43982"/>
                  <a:pt x="51465" y="43548"/>
                  <a:pt x="51434" y="43083"/>
                </a:cubicBezTo>
                <a:cubicBezTo>
                  <a:pt x="51372" y="41718"/>
                  <a:pt x="51155" y="40384"/>
                  <a:pt x="50814" y="39081"/>
                </a:cubicBezTo>
                <a:cubicBezTo>
                  <a:pt x="48084" y="27541"/>
                  <a:pt x="42717" y="15784"/>
                  <a:pt x="37102" y="9114"/>
                </a:cubicBezTo>
                <a:cubicBezTo>
                  <a:pt x="33783" y="5175"/>
                  <a:pt x="33628" y="2290"/>
                  <a:pt x="34466" y="335"/>
                </a:cubicBezTo>
                <a:close/>
                <a:moveTo>
                  <a:pt x="56088" y="335"/>
                </a:moveTo>
                <a:cubicBezTo>
                  <a:pt x="61795" y="3127"/>
                  <a:pt x="65611" y="10231"/>
                  <a:pt x="66325" y="19569"/>
                </a:cubicBezTo>
                <a:cubicBezTo>
                  <a:pt x="66480" y="21740"/>
                  <a:pt x="66511" y="23974"/>
                  <a:pt x="66542" y="26145"/>
                </a:cubicBezTo>
                <a:lnTo>
                  <a:pt x="66542" y="26579"/>
                </a:lnTo>
                <a:lnTo>
                  <a:pt x="66542" y="27262"/>
                </a:lnTo>
                <a:cubicBezTo>
                  <a:pt x="66573" y="32629"/>
                  <a:pt x="66635" y="38181"/>
                  <a:pt x="68310" y="43393"/>
                </a:cubicBezTo>
                <a:cubicBezTo>
                  <a:pt x="69675" y="47581"/>
                  <a:pt x="72064" y="51397"/>
                  <a:pt x="74390" y="55088"/>
                </a:cubicBezTo>
                <a:cubicBezTo>
                  <a:pt x="75414" y="56701"/>
                  <a:pt x="76438" y="58345"/>
                  <a:pt x="77399" y="60021"/>
                </a:cubicBezTo>
                <a:cubicBezTo>
                  <a:pt x="77554" y="60269"/>
                  <a:pt x="77678" y="60517"/>
                  <a:pt x="77833" y="60765"/>
                </a:cubicBezTo>
                <a:cubicBezTo>
                  <a:pt x="78733" y="62409"/>
                  <a:pt x="79540" y="64146"/>
                  <a:pt x="80191" y="65915"/>
                </a:cubicBezTo>
                <a:cubicBezTo>
                  <a:pt x="81277" y="68986"/>
                  <a:pt x="81835" y="72274"/>
                  <a:pt x="82394" y="75438"/>
                </a:cubicBezTo>
                <a:cubicBezTo>
                  <a:pt x="82549" y="76338"/>
                  <a:pt x="82704" y="77268"/>
                  <a:pt x="82890" y="78199"/>
                </a:cubicBezTo>
                <a:cubicBezTo>
                  <a:pt x="82890" y="78354"/>
                  <a:pt x="82921" y="78478"/>
                  <a:pt x="82952" y="78633"/>
                </a:cubicBezTo>
                <a:cubicBezTo>
                  <a:pt x="83138" y="79688"/>
                  <a:pt x="83355" y="80712"/>
                  <a:pt x="83634" y="81767"/>
                </a:cubicBezTo>
                <a:cubicBezTo>
                  <a:pt x="84751" y="86296"/>
                  <a:pt x="87202" y="92314"/>
                  <a:pt x="92507" y="95075"/>
                </a:cubicBezTo>
                <a:cubicBezTo>
                  <a:pt x="92848" y="95230"/>
                  <a:pt x="93220" y="95416"/>
                  <a:pt x="93561" y="95571"/>
                </a:cubicBezTo>
                <a:cubicBezTo>
                  <a:pt x="95423" y="96440"/>
                  <a:pt x="97160" y="97246"/>
                  <a:pt x="97284" y="99883"/>
                </a:cubicBezTo>
                <a:cubicBezTo>
                  <a:pt x="97346" y="100845"/>
                  <a:pt x="97160" y="101806"/>
                  <a:pt x="96757" y="102675"/>
                </a:cubicBezTo>
                <a:cubicBezTo>
                  <a:pt x="96539" y="103202"/>
                  <a:pt x="96291" y="103730"/>
                  <a:pt x="96012" y="104226"/>
                </a:cubicBezTo>
                <a:cubicBezTo>
                  <a:pt x="95950" y="104381"/>
                  <a:pt x="95857" y="104505"/>
                  <a:pt x="95764" y="104660"/>
                </a:cubicBezTo>
                <a:cubicBezTo>
                  <a:pt x="94430" y="106925"/>
                  <a:pt x="92569" y="108879"/>
                  <a:pt x="90769" y="110772"/>
                </a:cubicBezTo>
                <a:cubicBezTo>
                  <a:pt x="88970" y="112695"/>
                  <a:pt x="87171" y="114556"/>
                  <a:pt x="85806" y="116790"/>
                </a:cubicBezTo>
                <a:cubicBezTo>
                  <a:pt x="83355" y="120823"/>
                  <a:pt x="82518" y="125662"/>
                  <a:pt x="83448" y="130284"/>
                </a:cubicBezTo>
                <a:cubicBezTo>
                  <a:pt x="83479" y="130439"/>
                  <a:pt x="83510" y="130563"/>
                  <a:pt x="83541" y="130718"/>
                </a:cubicBezTo>
                <a:cubicBezTo>
                  <a:pt x="84069" y="133262"/>
                  <a:pt x="85155" y="135682"/>
                  <a:pt x="86706" y="137791"/>
                </a:cubicBezTo>
                <a:cubicBezTo>
                  <a:pt x="90240" y="142528"/>
                  <a:pt x="96085" y="145304"/>
                  <a:pt x="101952" y="145304"/>
                </a:cubicBezTo>
                <a:cubicBezTo>
                  <a:pt x="103500" y="145304"/>
                  <a:pt x="105050" y="145111"/>
                  <a:pt x="106559" y="144709"/>
                </a:cubicBezTo>
                <a:cubicBezTo>
                  <a:pt x="107800" y="144368"/>
                  <a:pt x="109134" y="143934"/>
                  <a:pt x="110437" y="143468"/>
                </a:cubicBezTo>
                <a:cubicBezTo>
                  <a:pt x="113054" y="142547"/>
                  <a:pt x="115715" y="141614"/>
                  <a:pt x="118101" y="141614"/>
                </a:cubicBezTo>
                <a:cubicBezTo>
                  <a:pt x="119731" y="141614"/>
                  <a:pt x="121233" y="142049"/>
                  <a:pt x="122504" y="143220"/>
                </a:cubicBezTo>
                <a:cubicBezTo>
                  <a:pt x="124086" y="144709"/>
                  <a:pt x="124676" y="146974"/>
                  <a:pt x="125265" y="149176"/>
                </a:cubicBezTo>
                <a:cubicBezTo>
                  <a:pt x="125917" y="151658"/>
                  <a:pt x="126599" y="154233"/>
                  <a:pt x="128708" y="155722"/>
                </a:cubicBezTo>
                <a:cubicBezTo>
                  <a:pt x="128957" y="155908"/>
                  <a:pt x="129236" y="156063"/>
                  <a:pt x="129484" y="156187"/>
                </a:cubicBezTo>
                <a:lnTo>
                  <a:pt x="129918" y="156404"/>
                </a:lnTo>
                <a:lnTo>
                  <a:pt x="130353" y="156621"/>
                </a:lnTo>
                <a:cubicBezTo>
                  <a:pt x="130942" y="156870"/>
                  <a:pt x="131469" y="157149"/>
                  <a:pt x="131997" y="157521"/>
                </a:cubicBezTo>
                <a:cubicBezTo>
                  <a:pt x="134851" y="159661"/>
                  <a:pt x="134261" y="164160"/>
                  <a:pt x="132896" y="167386"/>
                </a:cubicBezTo>
                <a:cubicBezTo>
                  <a:pt x="132648" y="167975"/>
                  <a:pt x="132369" y="168627"/>
                  <a:pt x="132090" y="169216"/>
                </a:cubicBezTo>
                <a:cubicBezTo>
                  <a:pt x="130973" y="171605"/>
                  <a:pt x="129856" y="174086"/>
                  <a:pt x="129887" y="176630"/>
                </a:cubicBezTo>
                <a:cubicBezTo>
                  <a:pt x="129887" y="176816"/>
                  <a:pt x="129887" y="177002"/>
                  <a:pt x="129918" y="177189"/>
                </a:cubicBezTo>
                <a:cubicBezTo>
                  <a:pt x="129949" y="177499"/>
                  <a:pt x="129980" y="177809"/>
                  <a:pt x="130042" y="178088"/>
                </a:cubicBezTo>
                <a:cubicBezTo>
                  <a:pt x="130384" y="179732"/>
                  <a:pt x="131190" y="181190"/>
                  <a:pt x="132369" y="182369"/>
                </a:cubicBezTo>
                <a:cubicBezTo>
                  <a:pt x="132493" y="182524"/>
                  <a:pt x="132648" y="182648"/>
                  <a:pt x="132772" y="182772"/>
                </a:cubicBezTo>
                <a:cubicBezTo>
                  <a:pt x="134323" y="184262"/>
                  <a:pt x="136309" y="185440"/>
                  <a:pt x="138201" y="186588"/>
                </a:cubicBezTo>
                <a:cubicBezTo>
                  <a:pt x="139907" y="187519"/>
                  <a:pt x="141520" y="188605"/>
                  <a:pt x="143040" y="189814"/>
                </a:cubicBezTo>
                <a:cubicBezTo>
                  <a:pt x="146763" y="192948"/>
                  <a:pt x="149121" y="198190"/>
                  <a:pt x="149524" y="204239"/>
                </a:cubicBezTo>
                <a:cubicBezTo>
                  <a:pt x="149617" y="205666"/>
                  <a:pt x="149617" y="207124"/>
                  <a:pt x="149524" y="208551"/>
                </a:cubicBezTo>
                <a:lnTo>
                  <a:pt x="149524" y="208613"/>
                </a:lnTo>
                <a:lnTo>
                  <a:pt x="150144" y="208613"/>
                </a:lnTo>
                <a:lnTo>
                  <a:pt x="150144" y="208551"/>
                </a:lnTo>
                <a:cubicBezTo>
                  <a:pt x="150237" y="207093"/>
                  <a:pt x="150206" y="205635"/>
                  <a:pt x="150113" y="204177"/>
                </a:cubicBezTo>
                <a:cubicBezTo>
                  <a:pt x="149679" y="197973"/>
                  <a:pt x="147228" y="192544"/>
                  <a:pt x="143382" y="189287"/>
                </a:cubicBezTo>
                <a:cubicBezTo>
                  <a:pt x="141830" y="188077"/>
                  <a:pt x="140186" y="186991"/>
                  <a:pt x="138480" y="186030"/>
                </a:cubicBezTo>
                <a:cubicBezTo>
                  <a:pt x="136774" y="185068"/>
                  <a:pt x="135161" y="183982"/>
                  <a:pt x="133641" y="182772"/>
                </a:cubicBezTo>
                <a:cubicBezTo>
                  <a:pt x="133486" y="182617"/>
                  <a:pt x="133331" y="182493"/>
                  <a:pt x="133176" y="182338"/>
                </a:cubicBezTo>
                <a:cubicBezTo>
                  <a:pt x="131873" y="181190"/>
                  <a:pt x="130973" y="179670"/>
                  <a:pt x="130601" y="177964"/>
                </a:cubicBezTo>
                <a:cubicBezTo>
                  <a:pt x="130042" y="175079"/>
                  <a:pt x="131345" y="172225"/>
                  <a:pt x="132617" y="169464"/>
                </a:cubicBezTo>
                <a:cubicBezTo>
                  <a:pt x="132896" y="168875"/>
                  <a:pt x="133176" y="168223"/>
                  <a:pt x="133424" y="167603"/>
                </a:cubicBezTo>
                <a:cubicBezTo>
                  <a:pt x="134882" y="164191"/>
                  <a:pt x="135471" y="159351"/>
                  <a:pt x="132338" y="157025"/>
                </a:cubicBezTo>
                <a:cubicBezTo>
                  <a:pt x="131780" y="156621"/>
                  <a:pt x="131190" y="156311"/>
                  <a:pt x="130570" y="156032"/>
                </a:cubicBezTo>
                <a:cubicBezTo>
                  <a:pt x="130042" y="155815"/>
                  <a:pt x="129546" y="155536"/>
                  <a:pt x="129050" y="155225"/>
                </a:cubicBezTo>
                <a:cubicBezTo>
                  <a:pt x="127095" y="153860"/>
                  <a:pt x="126506" y="151503"/>
                  <a:pt x="125823" y="149021"/>
                </a:cubicBezTo>
                <a:cubicBezTo>
                  <a:pt x="125234" y="146726"/>
                  <a:pt x="124614" y="144368"/>
                  <a:pt x="122876" y="142755"/>
                </a:cubicBezTo>
                <a:cubicBezTo>
                  <a:pt x="121472" y="141454"/>
                  <a:pt x="119838" y="140976"/>
                  <a:pt x="118078" y="140976"/>
                </a:cubicBezTo>
                <a:cubicBezTo>
                  <a:pt x="115600" y="140976"/>
                  <a:pt x="112873" y="141923"/>
                  <a:pt x="110189" y="142848"/>
                </a:cubicBezTo>
                <a:cubicBezTo>
                  <a:pt x="108917" y="143282"/>
                  <a:pt x="107583" y="143747"/>
                  <a:pt x="106373" y="144089"/>
                </a:cubicBezTo>
                <a:cubicBezTo>
                  <a:pt x="105536" y="144306"/>
                  <a:pt x="104698" y="144461"/>
                  <a:pt x="103829" y="144554"/>
                </a:cubicBezTo>
                <a:lnTo>
                  <a:pt x="103426" y="144585"/>
                </a:lnTo>
                <a:cubicBezTo>
                  <a:pt x="102920" y="144628"/>
                  <a:pt x="102413" y="144650"/>
                  <a:pt x="101906" y="144650"/>
                </a:cubicBezTo>
                <a:cubicBezTo>
                  <a:pt x="96228" y="144650"/>
                  <a:pt x="90591" y="141973"/>
                  <a:pt x="87202" y="137388"/>
                </a:cubicBezTo>
                <a:cubicBezTo>
                  <a:pt x="82890" y="131618"/>
                  <a:pt x="82518" y="123273"/>
                  <a:pt x="86302" y="117100"/>
                </a:cubicBezTo>
                <a:cubicBezTo>
                  <a:pt x="87636" y="114960"/>
                  <a:pt x="89466" y="113067"/>
                  <a:pt x="91204" y="111206"/>
                </a:cubicBezTo>
                <a:cubicBezTo>
                  <a:pt x="93561" y="108755"/>
                  <a:pt x="95981" y="106180"/>
                  <a:pt x="97315" y="102923"/>
                </a:cubicBezTo>
                <a:cubicBezTo>
                  <a:pt x="97749" y="101962"/>
                  <a:pt x="97935" y="100907"/>
                  <a:pt x="97904" y="99821"/>
                </a:cubicBezTo>
                <a:cubicBezTo>
                  <a:pt x="97749" y="96812"/>
                  <a:pt x="95671" y="95850"/>
                  <a:pt x="93809" y="95013"/>
                </a:cubicBezTo>
                <a:cubicBezTo>
                  <a:pt x="93468" y="94827"/>
                  <a:pt x="93127" y="94672"/>
                  <a:pt x="92786" y="94516"/>
                </a:cubicBezTo>
                <a:cubicBezTo>
                  <a:pt x="87667" y="91880"/>
                  <a:pt x="85310" y="86048"/>
                  <a:pt x="84224" y="81611"/>
                </a:cubicBezTo>
                <a:cubicBezTo>
                  <a:pt x="83976" y="80619"/>
                  <a:pt x="83759" y="79626"/>
                  <a:pt x="83572" y="78633"/>
                </a:cubicBezTo>
                <a:cubicBezTo>
                  <a:pt x="83541" y="78478"/>
                  <a:pt x="83510" y="78354"/>
                  <a:pt x="83510" y="78199"/>
                </a:cubicBezTo>
                <a:cubicBezTo>
                  <a:pt x="83324" y="77237"/>
                  <a:pt x="83138" y="76276"/>
                  <a:pt x="82983" y="75345"/>
                </a:cubicBezTo>
                <a:cubicBezTo>
                  <a:pt x="82456" y="72119"/>
                  <a:pt x="81866" y="68831"/>
                  <a:pt x="80750" y="65697"/>
                </a:cubicBezTo>
                <a:cubicBezTo>
                  <a:pt x="79354" y="61789"/>
                  <a:pt x="77120" y="58221"/>
                  <a:pt x="74917" y="54747"/>
                </a:cubicBezTo>
                <a:cubicBezTo>
                  <a:pt x="72622" y="51086"/>
                  <a:pt x="70233" y="47302"/>
                  <a:pt x="68899" y="43176"/>
                </a:cubicBezTo>
                <a:cubicBezTo>
                  <a:pt x="67224" y="38088"/>
                  <a:pt x="67193" y="32567"/>
                  <a:pt x="67162" y="27262"/>
                </a:cubicBezTo>
                <a:cubicBezTo>
                  <a:pt x="67131" y="24718"/>
                  <a:pt x="67131" y="22081"/>
                  <a:pt x="66914" y="19507"/>
                </a:cubicBezTo>
                <a:cubicBezTo>
                  <a:pt x="66263" y="10541"/>
                  <a:pt x="62757" y="3530"/>
                  <a:pt x="57390" y="335"/>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8"/>
          <p:cNvSpPr txBox="1">
            <a:spLocks noGrp="1"/>
          </p:cNvSpPr>
          <p:nvPr>
            <p:ph type="title"/>
          </p:nvPr>
        </p:nvSpPr>
        <p:spPr>
          <a:xfrm flipH="1">
            <a:off x="5085175" y="868800"/>
            <a:ext cx="3345600" cy="2486700"/>
          </a:xfrm>
          <a:prstGeom prst="rect">
            <a:avLst/>
          </a:prstGeom>
        </p:spPr>
        <p:txBody>
          <a:bodyPr spcFirstLastPara="1" wrap="square" lIns="91425" tIns="91425" rIns="91425" bIns="91425" anchor="ctr" anchorCtr="0">
            <a:noAutofit/>
          </a:bodyPr>
          <a:lstStyle>
            <a:lvl1pPr lvl="0" algn="r">
              <a:spcBef>
                <a:spcPts val="0"/>
              </a:spcBef>
              <a:spcAft>
                <a:spcPts val="0"/>
              </a:spcAft>
              <a:buSzPts val="4800"/>
              <a:buNone/>
              <a:defRPr sz="7200" b="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132" name="Google Shape;132;p8"/>
          <p:cNvSpPr txBox="1">
            <a:spLocks noGrp="1"/>
          </p:cNvSpPr>
          <p:nvPr>
            <p:ph type="subTitle" idx="1"/>
          </p:nvPr>
        </p:nvSpPr>
        <p:spPr>
          <a:xfrm flipH="1">
            <a:off x="5728075" y="3279525"/>
            <a:ext cx="2702700" cy="919200"/>
          </a:xfrm>
          <a:prstGeom prst="rect">
            <a:avLst/>
          </a:prstGeom>
        </p:spPr>
        <p:txBody>
          <a:bodyPr spcFirstLastPara="1" wrap="square" lIns="91425" tIns="91425" rIns="91425" bIns="91425" anchor="t" anchorCtr="0">
            <a:noAutofit/>
          </a:bodyPr>
          <a:lstStyle>
            <a:lvl1pPr lvl="0" algn="r">
              <a:spcBef>
                <a:spcPts val="0"/>
              </a:spcBef>
              <a:spcAft>
                <a:spcPts val="0"/>
              </a:spcAft>
              <a:buSzPts val="1600"/>
              <a:buNone/>
              <a:defRPr>
                <a:solidFill>
                  <a:schemeClr val="accent2"/>
                </a:solidFill>
              </a:defRPr>
            </a:lvl1pPr>
            <a:lvl2pPr lvl="1">
              <a:spcBef>
                <a:spcPts val="1600"/>
              </a:spcBef>
              <a:spcAft>
                <a:spcPts val="0"/>
              </a:spcAft>
              <a:buSzPts val="1600"/>
              <a:buNone/>
              <a:defRPr/>
            </a:lvl2pPr>
            <a:lvl3pPr lvl="2">
              <a:spcBef>
                <a:spcPts val="1600"/>
              </a:spcBef>
              <a:spcAft>
                <a:spcPts val="0"/>
              </a:spcAft>
              <a:buSzPts val="1600"/>
              <a:buNone/>
              <a:defRPr/>
            </a:lvl3pPr>
            <a:lvl4pPr lvl="3">
              <a:spcBef>
                <a:spcPts val="1600"/>
              </a:spcBef>
              <a:spcAft>
                <a:spcPts val="0"/>
              </a:spcAft>
              <a:buSzPts val="1600"/>
              <a:buNone/>
              <a:defRPr/>
            </a:lvl4pPr>
            <a:lvl5pPr lvl="4">
              <a:spcBef>
                <a:spcPts val="1600"/>
              </a:spcBef>
              <a:spcAft>
                <a:spcPts val="0"/>
              </a:spcAft>
              <a:buSzPts val="1600"/>
              <a:buNone/>
              <a:defRPr/>
            </a:lvl5pPr>
            <a:lvl6pPr lvl="5">
              <a:spcBef>
                <a:spcPts val="1600"/>
              </a:spcBef>
              <a:spcAft>
                <a:spcPts val="0"/>
              </a:spcAft>
              <a:buSzPts val="1600"/>
              <a:buNone/>
              <a:defRPr/>
            </a:lvl6pPr>
            <a:lvl7pPr lvl="6">
              <a:spcBef>
                <a:spcPts val="1600"/>
              </a:spcBef>
              <a:spcAft>
                <a:spcPts val="0"/>
              </a:spcAft>
              <a:buSzPts val="1600"/>
              <a:buNone/>
              <a:defRPr/>
            </a:lvl7pPr>
            <a:lvl8pPr lvl="7">
              <a:spcBef>
                <a:spcPts val="1600"/>
              </a:spcBef>
              <a:spcAft>
                <a:spcPts val="0"/>
              </a:spcAft>
              <a:buSzPts val="1600"/>
              <a:buNone/>
              <a:defRPr/>
            </a:lvl8pPr>
            <a:lvl9pPr lvl="8">
              <a:spcBef>
                <a:spcPts val="1600"/>
              </a:spcBef>
              <a:spcAft>
                <a:spcPts val="1600"/>
              </a:spcAft>
              <a:buSzPts val="16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33"/>
        <p:cNvGrpSpPr/>
        <p:nvPr/>
      </p:nvGrpSpPr>
      <p:grpSpPr>
        <a:xfrm>
          <a:off x="0" y="0"/>
          <a:ext cx="0" cy="0"/>
          <a:chOff x="0" y="0"/>
          <a:chExt cx="0" cy="0"/>
        </a:xfrm>
      </p:grpSpPr>
      <p:sp>
        <p:nvSpPr>
          <p:cNvPr id="134" name="Google Shape;134;p9"/>
          <p:cNvSpPr/>
          <p:nvPr/>
        </p:nvSpPr>
        <p:spPr>
          <a:xfrm flipH="1">
            <a:off x="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9"/>
          <p:cNvSpPr txBox="1">
            <a:spLocks noGrp="1"/>
          </p:cNvSpPr>
          <p:nvPr>
            <p:ph type="title"/>
          </p:nvPr>
        </p:nvSpPr>
        <p:spPr>
          <a:xfrm flipH="1">
            <a:off x="1188200" y="687275"/>
            <a:ext cx="2570700" cy="2241900"/>
          </a:xfrm>
          <a:prstGeom prst="rect">
            <a:avLst/>
          </a:prstGeom>
        </p:spPr>
        <p:txBody>
          <a:bodyPr spcFirstLastPara="1" wrap="square" lIns="91425" tIns="91425" rIns="91425" bIns="91425" anchor="ctr" anchorCtr="0">
            <a:noAutofit/>
          </a:bodyPr>
          <a:lstStyle>
            <a:lvl1pPr lvl="0">
              <a:spcBef>
                <a:spcPts val="0"/>
              </a:spcBef>
              <a:spcAft>
                <a:spcPts val="0"/>
              </a:spcAft>
              <a:buSzPts val="4200"/>
              <a:buNone/>
              <a:defRPr sz="36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36" name="Google Shape;136;p9"/>
          <p:cNvSpPr txBox="1">
            <a:spLocks noGrp="1"/>
          </p:cNvSpPr>
          <p:nvPr>
            <p:ph type="subTitle" idx="1"/>
          </p:nvPr>
        </p:nvSpPr>
        <p:spPr>
          <a:xfrm flipH="1">
            <a:off x="1188200" y="3130100"/>
            <a:ext cx="2176200" cy="11694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cxnSp>
        <p:nvCxnSpPr>
          <p:cNvPr id="137" name="Google Shape;137;p9"/>
          <p:cNvCxnSpPr/>
          <p:nvPr/>
        </p:nvCxnSpPr>
        <p:spPr>
          <a:xfrm>
            <a:off x="4572000" y="-1775"/>
            <a:ext cx="0" cy="514680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38"/>
        <p:cNvGrpSpPr/>
        <p:nvPr/>
      </p:nvGrpSpPr>
      <p:grpSpPr>
        <a:xfrm>
          <a:off x="0" y="0"/>
          <a:ext cx="0" cy="0"/>
          <a:chOff x="0" y="0"/>
          <a:chExt cx="0" cy="0"/>
        </a:xfrm>
      </p:grpSpPr>
      <p:sp>
        <p:nvSpPr>
          <p:cNvPr id="139" name="Google Shape;139;p10"/>
          <p:cNvSpPr txBox="1">
            <a:spLocks noGrp="1"/>
          </p:cNvSpPr>
          <p:nvPr>
            <p:ph type="title"/>
          </p:nvPr>
        </p:nvSpPr>
        <p:spPr>
          <a:xfrm>
            <a:off x="713225" y="3204275"/>
            <a:ext cx="3999000" cy="1404300"/>
          </a:xfrm>
          <a:prstGeom prst="rect">
            <a:avLst/>
          </a:prstGeom>
        </p:spPr>
        <p:txBody>
          <a:bodyPr spcFirstLastPara="1" wrap="square" lIns="91425" tIns="91425" rIns="91425" bIns="91425" anchor="ctr" anchorCtr="0">
            <a:noAutofit/>
          </a:bodyPr>
          <a:lstStyle>
            <a:lvl1pPr lvl="0">
              <a:spcBef>
                <a:spcPts val="0"/>
              </a:spcBef>
              <a:spcAft>
                <a:spcPts val="0"/>
              </a:spcAft>
              <a:buSzPts val="2400"/>
              <a:buNone/>
              <a:defRPr b="0"/>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40"/>
        <p:cNvGrpSpPr/>
        <p:nvPr/>
      </p:nvGrpSpPr>
      <p:grpSpPr>
        <a:xfrm>
          <a:off x="0" y="0"/>
          <a:ext cx="0" cy="0"/>
          <a:chOff x="0" y="0"/>
          <a:chExt cx="0" cy="0"/>
        </a:xfrm>
      </p:grpSpPr>
      <p:sp>
        <p:nvSpPr>
          <p:cNvPr id="141" name="Google Shape;141;p11"/>
          <p:cNvSpPr/>
          <p:nvPr/>
        </p:nvSpPr>
        <p:spPr>
          <a:xfrm>
            <a:off x="2805550" y="-26550"/>
            <a:ext cx="3853414" cy="1386888"/>
          </a:xfrm>
          <a:custGeom>
            <a:avLst/>
            <a:gdLst/>
            <a:ahLst/>
            <a:cxnLst/>
            <a:rect l="l" t="t" r="r" b="b"/>
            <a:pathLst>
              <a:path w="169325" h="60942" extrusionOk="0">
                <a:moveTo>
                  <a:pt x="14931" y="1063"/>
                </a:moveTo>
                <a:cubicBezTo>
                  <a:pt x="40011" y="992"/>
                  <a:pt x="130695" y="1"/>
                  <a:pt x="155208" y="213"/>
                </a:cubicBezTo>
                <a:cubicBezTo>
                  <a:pt x="179721" y="426"/>
                  <a:pt x="164702" y="992"/>
                  <a:pt x="162010" y="2338"/>
                </a:cubicBezTo>
                <a:cubicBezTo>
                  <a:pt x="159318" y="3684"/>
                  <a:pt x="145219" y="5668"/>
                  <a:pt x="139055" y="8289"/>
                </a:cubicBezTo>
                <a:cubicBezTo>
                  <a:pt x="132891" y="10910"/>
                  <a:pt x="132184" y="14949"/>
                  <a:pt x="125028" y="18066"/>
                </a:cubicBezTo>
                <a:cubicBezTo>
                  <a:pt x="117873" y="21183"/>
                  <a:pt x="105261" y="25009"/>
                  <a:pt x="96122" y="26993"/>
                </a:cubicBezTo>
                <a:cubicBezTo>
                  <a:pt x="86983" y="28977"/>
                  <a:pt x="78481" y="24797"/>
                  <a:pt x="70192" y="29969"/>
                </a:cubicBezTo>
                <a:cubicBezTo>
                  <a:pt x="61903" y="35141"/>
                  <a:pt x="53330" y="53419"/>
                  <a:pt x="46387" y="58024"/>
                </a:cubicBezTo>
                <a:cubicBezTo>
                  <a:pt x="39444" y="62629"/>
                  <a:pt x="31155" y="61000"/>
                  <a:pt x="28534" y="57599"/>
                </a:cubicBezTo>
                <a:cubicBezTo>
                  <a:pt x="25913" y="54198"/>
                  <a:pt x="30659" y="43855"/>
                  <a:pt x="30659" y="37620"/>
                </a:cubicBezTo>
                <a:cubicBezTo>
                  <a:pt x="30659" y="31386"/>
                  <a:pt x="32643" y="24372"/>
                  <a:pt x="28534" y="20192"/>
                </a:cubicBezTo>
                <a:cubicBezTo>
                  <a:pt x="24425" y="16012"/>
                  <a:pt x="10751" y="15587"/>
                  <a:pt x="6004" y="12540"/>
                </a:cubicBezTo>
                <a:cubicBezTo>
                  <a:pt x="1257" y="9494"/>
                  <a:pt x="266" y="3897"/>
                  <a:pt x="53" y="1913"/>
                </a:cubicBezTo>
                <a:cubicBezTo>
                  <a:pt x="-159" y="-71"/>
                  <a:pt x="2249" y="780"/>
                  <a:pt x="4729" y="638"/>
                </a:cubicBezTo>
                <a:cubicBezTo>
                  <a:pt x="7209" y="496"/>
                  <a:pt x="-10149" y="1134"/>
                  <a:pt x="14931" y="1063"/>
                </a:cubicBezTo>
                <a:close/>
              </a:path>
            </a:pathLst>
          </a:custGeom>
          <a:solidFill>
            <a:srgbClr val="9CDCE3">
              <a:alpha val="67040"/>
            </a:srgbClr>
          </a:solidFill>
          <a:ln>
            <a:noFill/>
          </a:ln>
        </p:spPr>
      </p:sp>
      <p:sp>
        <p:nvSpPr>
          <p:cNvPr id="142" name="Google Shape;142;p11"/>
          <p:cNvSpPr/>
          <p:nvPr/>
        </p:nvSpPr>
        <p:spPr>
          <a:xfrm>
            <a:off x="2199800" y="4012125"/>
            <a:ext cx="5143286" cy="1181691"/>
          </a:xfrm>
          <a:custGeom>
            <a:avLst/>
            <a:gdLst/>
            <a:ahLst/>
            <a:cxnLst/>
            <a:rect l="l" t="t" r="r" b="b"/>
            <a:pathLst>
              <a:path w="214908" h="49376" extrusionOk="0">
                <a:moveTo>
                  <a:pt x="53" y="48211"/>
                </a:moveTo>
                <a:cubicBezTo>
                  <a:pt x="266" y="46227"/>
                  <a:pt x="4871" y="40914"/>
                  <a:pt x="9405" y="37159"/>
                </a:cubicBezTo>
                <a:cubicBezTo>
                  <a:pt x="13939" y="33404"/>
                  <a:pt x="17836" y="28374"/>
                  <a:pt x="27259" y="25682"/>
                </a:cubicBezTo>
                <a:cubicBezTo>
                  <a:pt x="36682" y="22990"/>
                  <a:pt x="54181" y="23627"/>
                  <a:pt x="65941" y="21006"/>
                </a:cubicBezTo>
                <a:cubicBezTo>
                  <a:pt x="77702" y="18385"/>
                  <a:pt x="89745" y="13001"/>
                  <a:pt x="97822" y="9954"/>
                </a:cubicBezTo>
                <a:cubicBezTo>
                  <a:pt x="105899" y="6908"/>
                  <a:pt x="109513" y="4357"/>
                  <a:pt x="114401" y="2727"/>
                </a:cubicBezTo>
                <a:cubicBezTo>
                  <a:pt x="119290" y="1098"/>
                  <a:pt x="120777" y="-177"/>
                  <a:pt x="127153" y="177"/>
                </a:cubicBezTo>
                <a:cubicBezTo>
                  <a:pt x="133529" y="531"/>
                  <a:pt x="146353" y="673"/>
                  <a:pt x="152658" y="4853"/>
                </a:cubicBezTo>
                <a:cubicBezTo>
                  <a:pt x="158963" y="9033"/>
                  <a:pt x="159530" y="19377"/>
                  <a:pt x="164985" y="25257"/>
                </a:cubicBezTo>
                <a:cubicBezTo>
                  <a:pt x="170440" y="31137"/>
                  <a:pt x="177312" y="36664"/>
                  <a:pt x="185389" y="40135"/>
                </a:cubicBezTo>
                <a:cubicBezTo>
                  <a:pt x="193466" y="43607"/>
                  <a:pt x="210186" y="44669"/>
                  <a:pt x="213445" y="46086"/>
                </a:cubicBezTo>
                <a:cubicBezTo>
                  <a:pt x="216704" y="47503"/>
                  <a:pt x="214366" y="48140"/>
                  <a:pt x="204943" y="48636"/>
                </a:cubicBezTo>
                <a:cubicBezTo>
                  <a:pt x="195520" y="49132"/>
                  <a:pt x="174833" y="49061"/>
                  <a:pt x="156909" y="49061"/>
                </a:cubicBezTo>
                <a:cubicBezTo>
                  <a:pt x="138985" y="49061"/>
                  <a:pt x="117659" y="48707"/>
                  <a:pt x="97397" y="48636"/>
                </a:cubicBezTo>
                <a:cubicBezTo>
                  <a:pt x="77135" y="48565"/>
                  <a:pt x="50213" y="48565"/>
                  <a:pt x="35335" y="48636"/>
                </a:cubicBezTo>
                <a:cubicBezTo>
                  <a:pt x="20457" y="48707"/>
                  <a:pt x="14010" y="49132"/>
                  <a:pt x="8130" y="49061"/>
                </a:cubicBezTo>
                <a:cubicBezTo>
                  <a:pt x="2250" y="48990"/>
                  <a:pt x="-159" y="50195"/>
                  <a:pt x="53" y="48211"/>
                </a:cubicBezTo>
                <a:close/>
              </a:path>
            </a:pathLst>
          </a:custGeom>
          <a:solidFill>
            <a:srgbClr val="C2E6D8">
              <a:alpha val="66670"/>
            </a:srgbClr>
          </a:solidFill>
          <a:ln>
            <a:noFill/>
          </a:ln>
        </p:spPr>
      </p:sp>
      <p:grpSp>
        <p:nvGrpSpPr>
          <p:cNvPr id="143" name="Google Shape;143;p11"/>
          <p:cNvGrpSpPr/>
          <p:nvPr/>
        </p:nvGrpSpPr>
        <p:grpSpPr>
          <a:xfrm>
            <a:off x="3182325" y="9325"/>
            <a:ext cx="2779150" cy="1029700"/>
            <a:chOff x="3095500" y="379125"/>
            <a:chExt cx="2779150" cy="1029700"/>
          </a:xfrm>
        </p:grpSpPr>
        <p:sp>
          <p:nvSpPr>
            <p:cNvPr id="144" name="Google Shape;144;p11"/>
            <p:cNvSpPr/>
            <p:nvPr/>
          </p:nvSpPr>
          <p:spPr>
            <a:xfrm>
              <a:off x="4091050" y="379725"/>
              <a:ext cx="1136950" cy="181000"/>
            </a:xfrm>
            <a:custGeom>
              <a:avLst/>
              <a:gdLst/>
              <a:ahLst/>
              <a:cxnLst/>
              <a:rect l="l" t="t" r="r" b="b"/>
              <a:pathLst>
                <a:path w="45478" h="7240" extrusionOk="0">
                  <a:moveTo>
                    <a:pt x="8138" y="0"/>
                  </a:moveTo>
                  <a:cubicBezTo>
                    <a:pt x="8092" y="0"/>
                    <a:pt x="8043" y="12"/>
                    <a:pt x="7994" y="39"/>
                  </a:cubicBezTo>
                  <a:cubicBezTo>
                    <a:pt x="6596" y="707"/>
                    <a:pt x="0" y="4173"/>
                    <a:pt x="2523" y="6543"/>
                  </a:cubicBezTo>
                  <a:cubicBezTo>
                    <a:pt x="3126" y="7105"/>
                    <a:pt x="4112" y="7239"/>
                    <a:pt x="5026" y="7239"/>
                  </a:cubicBezTo>
                  <a:cubicBezTo>
                    <a:pt x="5448" y="7239"/>
                    <a:pt x="5855" y="7211"/>
                    <a:pt x="6201" y="7182"/>
                  </a:cubicBezTo>
                  <a:cubicBezTo>
                    <a:pt x="8785" y="6999"/>
                    <a:pt x="11307" y="6331"/>
                    <a:pt x="13861" y="6118"/>
                  </a:cubicBezTo>
                  <a:cubicBezTo>
                    <a:pt x="16016" y="5941"/>
                    <a:pt x="18167" y="5925"/>
                    <a:pt x="20315" y="5925"/>
                  </a:cubicBezTo>
                  <a:cubicBezTo>
                    <a:pt x="20792" y="5925"/>
                    <a:pt x="21269" y="5926"/>
                    <a:pt x="21745" y="5926"/>
                  </a:cubicBezTo>
                  <a:cubicBezTo>
                    <a:pt x="25023" y="5926"/>
                    <a:pt x="28292" y="5888"/>
                    <a:pt x="31551" y="5297"/>
                  </a:cubicBezTo>
                  <a:cubicBezTo>
                    <a:pt x="36323" y="4416"/>
                    <a:pt x="41338" y="3534"/>
                    <a:pt x="45259" y="464"/>
                  </a:cubicBezTo>
                  <a:cubicBezTo>
                    <a:pt x="45478" y="294"/>
                    <a:pt x="45270" y="8"/>
                    <a:pt x="45038" y="8"/>
                  </a:cubicBezTo>
                  <a:cubicBezTo>
                    <a:pt x="44979" y="8"/>
                    <a:pt x="44919" y="26"/>
                    <a:pt x="44864" y="69"/>
                  </a:cubicBezTo>
                  <a:cubicBezTo>
                    <a:pt x="41460" y="2714"/>
                    <a:pt x="37144" y="3625"/>
                    <a:pt x="33010" y="4446"/>
                  </a:cubicBezTo>
                  <a:cubicBezTo>
                    <a:pt x="28731" y="5269"/>
                    <a:pt x="24502" y="5424"/>
                    <a:pt x="20165" y="5424"/>
                  </a:cubicBezTo>
                  <a:cubicBezTo>
                    <a:pt x="19696" y="5424"/>
                    <a:pt x="19226" y="5422"/>
                    <a:pt x="18754" y="5419"/>
                  </a:cubicBezTo>
                  <a:cubicBezTo>
                    <a:pt x="18521" y="5416"/>
                    <a:pt x="18288" y="5414"/>
                    <a:pt x="18055" y="5414"/>
                  </a:cubicBezTo>
                  <a:cubicBezTo>
                    <a:pt x="15984" y="5414"/>
                    <a:pt x="13934" y="5535"/>
                    <a:pt x="11885" y="5753"/>
                  </a:cubicBezTo>
                  <a:cubicBezTo>
                    <a:pt x="10031" y="5996"/>
                    <a:pt x="8237" y="6422"/>
                    <a:pt x="6383" y="6604"/>
                  </a:cubicBezTo>
                  <a:cubicBezTo>
                    <a:pt x="6044" y="6634"/>
                    <a:pt x="5624" y="6666"/>
                    <a:pt x="5191" y="6666"/>
                  </a:cubicBezTo>
                  <a:cubicBezTo>
                    <a:pt x="3881" y="6666"/>
                    <a:pt x="2454" y="6372"/>
                    <a:pt x="2797" y="4841"/>
                  </a:cubicBezTo>
                  <a:cubicBezTo>
                    <a:pt x="3253" y="2805"/>
                    <a:pt x="6596" y="1346"/>
                    <a:pt x="8298" y="525"/>
                  </a:cubicBezTo>
                  <a:cubicBezTo>
                    <a:pt x="8583" y="395"/>
                    <a:pt x="8404" y="0"/>
                    <a:pt x="813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1"/>
            <p:cNvSpPr/>
            <p:nvPr/>
          </p:nvSpPr>
          <p:spPr>
            <a:xfrm>
              <a:off x="3819000" y="379375"/>
              <a:ext cx="1649925" cy="428550"/>
            </a:xfrm>
            <a:custGeom>
              <a:avLst/>
              <a:gdLst/>
              <a:ahLst/>
              <a:cxnLst/>
              <a:rect l="l" t="t" r="r" b="b"/>
              <a:pathLst>
                <a:path w="65997" h="17142" extrusionOk="0">
                  <a:moveTo>
                    <a:pt x="9578" y="0"/>
                  </a:moveTo>
                  <a:cubicBezTo>
                    <a:pt x="9528" y="0"/>
                    <a:pt x="9476" y="16"/>
                    <a:pt x="9423" y="53"/>
                  </a:cubicBezTo>
                  <a:cubicBezTo>
                    <a:pt x="5229" y="2880"/>
                    <a:pt x="1672" y="7013"/>
                    <a:pt x="1095" y="12181"/>
                  </a:cubicBezTo>
                  <a:cubicBezTo>
                    <a:pt x="882" y="14004"/>
                    <a:pt x="912" y="16041"/>
                    <a:pt x="2858" y="16862"/>
                  </a:cubicBezTo>
                  <a:cubicBezTo>
                    <a:pt x="3316" y="17058"/>
                    <a:pt x="3785" y="17141"/>
                    <a:pt x="4256" y="17141"/>
                  </a:cubicBezTo>
                  <a:cubicBezTo>
                    <a:pt x="5751" y="17141"/>
                    <a:pt x="7263" y="16302"/>
                    <a:pt x="8511" y="15585"/>
                  </a:cubicBezTo>
                  <a:cubicBezTo>
                    <a:pt x="11156" y="13944"/>
                    <a:pt x="14104" y="12880"/>
                    <a:pt x="17174" y="12393"/>
                  </a:cubicBezTo>
                  <a:cubicBezTo>
                    <a:pt x="20426" y="11937"/>
                    <a:pt x="23740" y="11968"/>
                    <a:pt x="27022" y="11846"/>
                  </a:cubicBezTo>
                  <a:cubicBezTo>
                    <a:pt x="33892" y="11664"/>
                    <a:pt x="40731" y="10934"/>
                    <a:pt x="47479" y="9627"/>
                  </a:cubicBezTo>
                  <a:cubicBezTo>
                    <a:pt x="54530" y="8260"/>
                    <a:pt x="60670" y="5646"/>
                    <a:pt x="65807" y="478"/>
                  </a:cubicBezTo>
                  <a:cubicBezTo>
                    <a:pt x="65997" y="289"/>
                    <a:pt x="65799" y="7"/>
                    <a:pt x="65572" y="7"/>
                  </a:cubicBezTo>
                  <a:cubicBezTo>
                    <a:pt x="65508" y="7"/>
                    <a:pt x="65442" y="30"/>
                    <a:pt x="65382" y="83"/>
                  </a:cubicBezTo>
                  <a:cubicBezTo>
                    <a:pt x="61187" y="4339"/>
                    <a:pt x="56233" y="6983"/>
                    <a:pt x="50457" y="8381"/>
                  </a:cubicBezTo>
                  <a:cubicBezTo>
                    <a:pt x="44773" y="9779"/>
                    <a:pt x="38968" y="10630"/>
                    <a:pt x="33101" y="11026"/>
                  </a:cubicBezTo>
                  <a:cubicBezTo>
                    <a:pt x="27661" y="11360"/>
                    <a:pt x="22129" y="11056"/>
                    <a:pt x="16749" y="11907"/>
                  </a:cubicBezTo>
                  <a:cubicBezTo>
                    <a:pt x="14438" y="12181"/>
                    <a:pt x="12189" y="12910"/>
                    <a:pt x="10092" y="13974"/>
                  </a:cubicBezTo>
                  <a:cubicBezTo>
                    <a:pt x="8497" y="14846"/>
                    <a:pt x="6392" y="16596"/>
                    <a:pt x="4379" y="16596"/>
                  </a:cubicBezTo>
                  <a:cubicBezTo>
                    <a:pt x="3936" y="16596"/>
                    <a:pt x="3498" y="16512"/>
                    <a:pt x="3070" y="16314"/>
                  </a:cubicBezTo>
                  <a:cubicBezTo>
                    <a:pt x="1" y="14886"/>
                    <a:pt x="2098" y="9384"/>
                    <a:pt x="3253" y="7287"/>
                  </a:cubicBezTo>
                  <a:cubicBezTo>
                    <a:pt x="4803" y="4491"/>
                    <a:pt x="7113" y="2302"/>
                    <a:pt x="9727" y="539"/>
                  </a:cubicBezTo>
                  <a:cubicBezTo>
                    <a:pt x="9979" y="363"/>
                    <a:pt x="9814" y="0"/>
                    <a:pt x="957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1"/>
            <p:cNvSpPr/>
            <p:nvPr/>
          </p:nvSpPr>
          <p:spPr>
            <a:xfrm>
              <a:off x="3095500" y="379125"/>
              <a:ext cx="2779150" cy="1029700"/>
            </a:xfrm>
            <a:custGeom>
              <a:avLst/>
              <a:gdLst/>
              <a:ahLst/>
              <a:cxnLst/>
              <a:rect l="l" t="t" r="r" b="b"/>
              <a:pathLst>
                <a:path w="111166" h="41188" extrusionOk="0">
                  <a:moveTo>
                    <a:pt x="393" y="1"/>
                  </a:moveTo>
                  <a:cubicBezTo>
                    <a:pt x="186" y="1"/>
                    <a:pt x="1" y="280"/>
                    <a:pt x="186" y="488"/>
                  </a:cubicBezTo>
                  <a:cubicBezTo>
                    <a:pt x="5597" y="6841"/>
                    <a:pt x="14928" y="8756"/>
                    <a:pt x="19518" y="15899"/>
                  </a:cubicBezTo>
                  <a:cubicBezTo>
                    <a:pt x="23044" y="21431"/>
                    <a:pt x="21250" y="27662"/>
                    <a:pt x="20430" y="33650"/>
                  </a:cubicBezTo>
                  <a:cubicBezTo>
                    <a:pt x="20217" y="35230"/>
                    <a:pt x="19244" y="40398"/>
                    <a:pt x="21494" y="41127"/>
                  </a:cubicBezTo>
                  <a:cubicBezTo>
                    <a:pt x="21625" y="41169"/>
                    <a:pt x="21759" y="41188"/>
                    <a:pt x="21893" y="41188"/>
                  </a:cubicBezTo>
                  <a:cubicBezTo>
                    <a:pt x="22937" y="41188"/>
                    <a:pt x="24021" y="40034"/>
                    <a:pt x="24533" y="39334"/>
                  </a:cubicBezTo>
                  <a:cubicBezTo>
                    <a:pt x="25992" y="37419"/>
                    <a:pt x="26205" y="34683"/>
                    <a:pt x="27238" y="32525"/>
                  </a:cubicBezTo>
                  <a:cubicBezTo>
                    <a:pt x="30035" y="26720"/>
                    <a:pt x="34503" y="22859"/>
                    <a:pt x="40612" y="20823"/>
                  </a:cubicBezTo>
                  <a:cubicBezTo>
                    <a:pt x="46448" y="18938"/>
                    <a:pt x="52528" y="17875"/>
                    <a:pt x="58668" y="17753"/>
                  </a:cubicBezTo>
                  <a:cubicBezTo>
                    <a:pt x="65142" y="17571"/>
                    <a:pt x="71616" y="17814"/>
                    <a:pt x="78060" y="17024"/>
                  </a:cubicBezTo>
                  <a:cubicBezTo>
                    <a:pt x="84656" y="16203"/>
                    <a:pt x="91130" y="14349"/>
                    <a:pt x="97331" y="12008"/>
                  </a:cubicBezTo>
                  <a:cubicBezTo>
                    <a:pt x="103380" y="9759"/>
                    <a:pt x="108091" y="6263"/>
                    <a:pt x="111039" y="428"/>
                  </a:cubicBezTo>
                  <a:cubicBezTo>
                    <a:pt x="111165" y="218"/>
                    <a:pt x="110958" y="8"/>
                    <a:pt x="110768" y="8"/>
                  </a:cubicBezTo>
                  <a:cubicBezTo>
                    <a:pt x="110682" y="8"/>
                    <a:pt x="110600" y="50"/>
                    <a:pt x="110553" y="154"/>
                  </a:cubicBezTo>
                  <a:cubicBezTo>
                    <a:pt x="107605" y="5960"/>
                    <a:pt x="102893" y="9364"/>
                    <a:pt x="96905" y="11583"/>
                  </a:cubicBezTo>
                  <a:cubicBezTo>
                    <a:pt x="91343" y="13619"/>
                    <a:pt x="85568" y="15352"/>
                    <a:pt x="79701" y="16203"/>
                  </a:cubicBezTo>
                  <a:cubicBezTo>
                    <a:pt x="73409" y="17145"/>
                    <a:pt x="67118" y="17054"/>
                    <a:pt x="60795" y="17145"/>
                  </a:cubicBezTo>
                  <a:cubicBezTo>
                    <a:pt x="55172" y="17176"/>
                    <a:pt x="49579" y="17875"/>
                    <a:pt x="44108" y="19242"/>
                  </a:cubicBezTo>
                  <a:cubicBezTo>
                    <a:pt x="39549" y="20367"/>
                    <a:pt x="35080" y="22039"/>
                    <a:pt x="31585" y="25322"/>
                  </a:cubicBezTo>
                  <a:cubicBezTo>
                    <a:pt x="29700" y="27145"/>
                    <a:pt x="28181" y="29303"/>
                    <a:pt x="27026" y="31644"/>
                  </a:cubicBezTo>
                  <a:cubicBezTo>
                    <a:pt x="26509" y="32647"/>
                    <a:pt x="26053" y="33650"/>
                    <a:pt x="25688" y="34714"/>
                  </a:cubicBezTo>
                  <a:cubicBezTo>
                    <a:pt x="25263" y="36021"/>
                    <a:pt x="25050" y="37449"/>
                    <a:pt x="24320" y="38635"/>
                  </a:cubicBezTo>
                  <a:cubicBezTo>
                    <a:pt x="23925" y="39309"/>
                    <a:pt x="22872" y="40517"/>
                    <a:pt x="21949" y="40517"/>
                  </a:cubicBezTo>
                  <a:cubicBezTo>
                    <a:pt x="21666" y="40517"/>
                    <a:pt x="21395" y="40403"/>
                    <a:pt x="21159" y="40124"/>
                  </a:cubicBezTo>
                  <a:cubicBezTo>
                    <a:pt x="20673" y="39516"/>
                    <a:pt x="20734" y="38148"/>
                    <a:pt x="20703" y="37419"/>
                  </a:cubicBezTo>
                  <a:cubicBezTo>
                    <a:pt x="20673" y="35018"/>
                    <a:pt x="21159" y="32647"/>
                    <a:pt x="21554" y="30306"/>
                  </a:cubicBezTo>
                  <a:cubicBezTo>
                    <a:pt x="22375" y="25625"/>
                    <a:pt x="22892" y="20732"/>
                    <a:pt x="20460" y="16385"/>
                  </a:cubicBezTo>
                  <a:cubicBezTo>
                    <a:pt x="16114" y="8543"/>
                    <a:pt x="6174" y="6689"/>
                    <a:pt x="581" y="93"/>
                  </a:cubicBezTo>
                  <a:cubicBezTo>
                    <a:pt x="523" y="28"/>
                    <a:pt x="457" y="1"/>
                    <a:pt x="393"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 name="Google Shape;147;p11"/>
          <p:cNvGrpSpPr/>
          <p:nvPr/>
        </p:nvGrpSpPr>
        <p:grpSpPr>
          <a:xfrm>
            <a:off x="2276525" y="4162825"/>
            <a:ext cx="4590950" cy="980675"/>
            <a:chOff x="2042025" y="4162825"/>
            <a:chExt cx="4590950" cy="980675"/>
          </a:xfrm>
        </p:grpSpPr>
        <p:sp>
          <p:nvSpPr>
            <p:cNvPr id="148" name="Google Shape;148;p11"/>
            <p:cNvSpPr/>
            <p:nvPr/>
          </p:nvSpPr>
          <p:spPr>
            <a:xfrm>
              <a:off x="4324875" y="4946825"/>
              <a:ext cx="357225" cy="196450"/>
            </a:xfrm>
            <a:custGeom>
              <a:avLst/>
              <a:gdLst/>
              <a:ahLst/>
              <a:cxnLst/>
              <a:rect l="l" t="t" r="r" b="b"/>
              <a:pathLst>
                <a:path w="14289" h="7858" extrusionOk="0">
                  <a:moveTo>
                    <a:pt x="8815" y="1"/>
                  </a:moveTo>
                  <a:cubicBezTo>
                    <a:pt x="5181" y="1"/>
                    <a:pt x="2089" y="4918"/>
                    <a:pt x="161" y="7358"/>
                  </a:cubicBezTo>
                  <a:cubicBezTo>
                    <a:pt x="0" y="7564"/>
                    <a:pt x="187" y="7858"/>
                    <a:pt x="379" y="7858"/>
                  </a:cubicBezTo>
                  <a:cubicBezTo>
                    <a:pt x="441" y="7858"/>
                    <a:pt x="504" y="7827"/>
                    <a:pt x="556" y="7753"/>
                  </a:cubicBezTo>
                  <a:cubicBezTo>
                    <a:pt x="2441" y="5382"/>
                    <a:pt x="4751" y="1795"/>
                    <a:pt x="7790" y="762"/>
                  </a:cubicBezTo>
                  <a:cubicBezTo>
                    <a:pt x="8170" y="633"/>
                    <a:pt x="8525" y="574"/>
                    <a:pt x="8858" y="574"/>
                  </a:cubicBezTo>
                  <a:cubicBezTo>
                    <a:pt x="11839" y="574"/>
                    <a:pt x="13058" y="5307"/>
                    <a:pt x="13687" y="7631"/>
                  </a:cubicBezTo>
                  <a:cubicBezTo>
                    <a:pt x="13736" y="7777"/>
                    <a:pt x="13848" y="7840"/>
                    <a:pt x="13958" y="7840"/>
                  </a:cubicBezTo>
                  <a:cubicBezTo>
                    <a:pt x="14125" y="7840"/>
                    <a:pt x="14289" y="7698"/>
                    <a:pt x="14234" y="7479"/>
                  </a:cubicBezTo>
                  <a:cubicBezTo>
                    <a:pt x="13535" y="4895"/>
                    <a:pt x="12350" y="93"/>
                    <a:pt x="8915" y="2"/>
                  </a:cubicBezTo>
                  <a:cubicBezTo>
                    <a:pt x="8882" y="1"/>
                    <a:pt x="8849" y="1"/>
                    <a:pt x="8815"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1"/>
            <p:cNvSpPr/>
            <p:nvPr/>
          </p:nvSpPr>
          <p:spPr>
            <a:xfrm>
              <a:off x="4051275" y="4774950"/>
              <a:ext cx="785850" cy="368475"/>
            </a:xfrm>
            <a:custGeom>
              <a:avLst/>
              <a:gdLst/>
              <a:ahLst/>
              <a:cxnLst/>
              <a:rect l="l" t="t" r="r" b="b"/>
              <a:pathLst>
                <a:path w="31434" h="14739" extrusionOk="0">
                  <a:moveTo>
                    <a:pt x="21758" y="1"/>
                  </a:moveTo>
                  <a:cubicBezTo>
                    <a:pt x="21274" y="1"/>
                    <a:pt x="20787" y="46"/>
                    <a:pt x="20315" y="129"/>
                  </a:cubicBezTo>
                  <a:cubicBezTo>
                    <a:pt x="16728" y="707"/>
                    <a:pt x="13202" y="2682"/>
                    <a:pt x="10345" y="4871"/>
                  </a:cubicBezTo>
                  <a:cubicBezTo>
                    <a:pt x="6698" y="7637"/>
                    <a:pt x="4084" y="11588"/>
                    <a:pt x="254" y="14202"/>
                  </a:cubicBezTo>
                  <a:cubicBezTo>
                    <a:pt x="0" y="14354"/>
                    <a:pt x="148" y="14739"/>
                    <a:pt x="381" y="14739"/>
                  </a:cubicBezTo>
                  <a:cubicBezTo>
                    <a:pt x="427" y="14739"/>
                    <a:pt x="477" y="14724"/>
                    <a:pt x="527" y="14688"/>
                  </a:cubicBezTo>
                  <a:cubicBezTo>
                    <a:pt x="3992" y="12318"/>
                    <a:pt x="6485" y="9004"/>
                    <a:pt x="9555" y="6239"/>
                  </a:cubicBezTo>
                  <a:cubicBezTo>
                    <a:pt x="12290" y="3807"/>
                    <a:pt x="15543" y="2014"/>
                    <a:pt x="19069" y="980"/>
                  </a:cubicBezTo>
                  <a:cubicBezTo>
                    <a:pt x="19955" y="729"/>
                    <a:pt x="20928" y="535"/>
                    <a:pt x="21883" y="535"/>
                  </a:cubicBezTo>
                  <a:cubicBezTo>
                    <a:pt x="22891" y="535"/>
                    <a:pt x="23879" y="751"/>
                    <a:pt x="24722" y="1345"/>
                  </a:cubicBezTo>
                  <a:cubicBezTo>
                    <a:pt x="26394" y="2500"/>
                    <a:pt x="26181" y="4658"/>
                    <a:pt x="26364" y="6421"/>
                  </a:cubicBezTo>
                  <a:cubicBezTo>
                    <a:pt x="26728" y="9643"/>
                    <a:pt x="28309" y="12591"/>
                    <a:pt x="30801" y="14628"/>
                  </a:cubicBezTo>
                  <a:cubicBezTo>
                    <a:pt x="30862" y="14681"/>
                    <a:pt x="30930" y="14704"/>
                    <a:pt x="30995" y="14704"/>
                  </a:cubicBezTo>
                  <a:cubicBezTo>
                    <a:pt x="31227" y="14704"/>
                    <a:pt x="31433" y="14422"/>
                    <a:pt x="31197" y="14233"/>
                  </a:cubicBezTo>
                  <a:cubicBezTo>
                    <a:pt x="29373" y="12743"/>
                    <a:pt x="28066" y="10737"/>
                    <a:pt x="27367" y="8488"/>
                  </a:cubicBezTo>
                  <a:cubicBezTo>
                    <a:pt x="26850" y="6755"/>
                    <a:pt x="27032" y="4962"/>
                    <a:pt x="26607" y="3229"/>
                  </a:cubicBezTo>
                  <a:cubicBezTo>
                    <a:pt x="26036" y="895"/>
                    <a:pt x="23922" y="1"/>
                    <a:pt x="21758"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1"/>
            <p:cNvSpPr/>
            <p:nvPr/>
          </p:nvSpPr>
          <p:spPr>
            <a:xfrm>
              <a:off x="2675425" y="4577125"/>
              <a:ext cx="2515900" cy="566250"/>
            </a:xfrm>
            <a:custGeom>
              <a:avLst/>
              <a:gdLst/>
              <a:ahLst/>
              <a:cxnLst/>
              <a:rect l="l" t="t" r="r" b="b"/>
              <a:pathLst>
                <a:path w="100636" h="22650" extrusionOk="0">
                  <a:moveTo>
                    <a:pt x="82509" y="0"/>
                  </a:moveTo>
                  <a:cubicBezTo>
                    <a:pt x="79767" y="0"/>
                    <a:pt x="76830" y="928"/>
                    <a:pt x="74589" y="1811"/>
                  </a:cubicBezTo>
                  <a:cubicBezTo>
                    <a:pt x="67051" y="4759"/>
                    <a:pt x="61853" y="10838"/>
                    <a:pt x="54984" y="14881"/>
                  </a:cubicBezTo>
                  <a:cubicBezTo>
                    <a:pt x="47446" y="19349"/>
                    <a:pt x="37871" y="19744"/>
                    <a:pt x="29330" y="19896"/>
                  </a:cubicBezTo>
                  <a:cubicBezTo>
                    <a:pt x="28555" y="19911"/>
                    <a:pt x="27778" y="19917"/>
                    <a:pt x="26999" y="19917"/>
                  </a:cubicBezTo>
                  <a:cubicBezTo>
                    <a:pt x="23929" y="19917"/>
                    <a:pt x="20832" y="19826"/>
                    <a:pt x="17740" y="19826"/>
                  </a:cubicBezTo>
                  <a:cubicBezTo>
                    <a:pt x="11829" y="19826"/>
                    <a:pt x="5938" y="20157"/>
                    <a:pt x="302" y="22085"/>
                  </a:cubicBezTo>
                  <a:cubicBezTo>
                    <a:pt x="1" y="22194"/>
                    <a:pt x="94" y="22649"/>
                    <a:pt x="360" y="22649"/>
                  </a:cubicBezTo>
                  <a:cubicBezTo>
                    <a:pt x="390" y="22649"/>
                    <a:pt x="421" y="22644"/>
                    <a:pt x="454" y="22632"/>
                  </a:cubicBezTo>
                  <a:cubicBezTo>
                    <a:pt x="5960" y="20737"/>
                    <a:pt x="11748" y="20393"/>
                    <a:pt x="17544" y="20393"/>
                  </a:cubicBezTo>
                  <a:cubicBezTo>
                    <a:pt x="20674" y="20393"/>
                    <a:pt x="23807" y="20494"/>
                    <a:pt x="26898" y="20504"/>
                  </a:cubicBezTo>
                  <a:cubicBezTo>
                    <a:pt x="34831" y="20504"/>
                    <a:pt x="43373" y="20231"/>
                    <a:pt x="50880" y="17434"/>
                  </a:cubicBezTo>
                  <a:cubicBezTo>
                    <a:pt x="58722" y="14516"/>
                    <a:pt x="64011" y="7708"/>
                    <a:pt x="71337" y="3878"/>
                  </a:cubicBezTo>
                  <a:cubicBezTo>
                    <a:pt x="74075" y="2453"/>
                    <a:pt x="78547" y="511"/>
                    <a:pt x="82416" y="511"/>
                  </a:cubicBezTo>
                  <a:cubicBezTo>
                    <a:pt x="84904" y="511"/>
                    <a:pt x="87142" y="1314"/>
                    <a:pt x="88510" y="3574"/>
                  </a:cubicBezTo>
                  <a:cubicBezTo>
                    <a:pt x="90820" y="7404"/>
                    <a:pt x="88784" y="12115"/>
                    <a:pt x="91003" y="15945"/>
                  </a:cubicBezTo>
                  <a:cubicBezTo>
                    <a:pt x="92978" y="19349"/>
                    <a:pt x="96687" y="21203"/>
                    <a:pt x="100182" y="22632"/>
                  </a:cubicBezTo>
                  <a:cubicBezTo>
                    <a:pt x="100218" y="22644"/>
                    <a:pt x="100252" y="22649"/>
                    <a:pt x="100283" y="22649"/>
                  </a:cubicBezTo>
                  <a:cubicBezTo>
                    <a:pt x="100567" y="22649"/>
                    <a:pt x="100635" y="22194"/>
                    <a:pt x="100334" y="22085"/>
                  </a:cubicBezTo>
                  <a:cubicBezTo>
                    <a:pt x="95957" y="20291"/>
                    <a:pt x="91033" y="17586"/>
                    <a:pt x="90425" y="12328"/>
                  </a:cubicBezTo>
                  <a:cubicBezTo>
                    <a:pt x="90060" y="9015"/>
                    <a:pt x="90760" y="5519"/>
                    <a:pt x="88571" y="2662"/>
                  </a:cubicBezTo>
                  <a:cubicBezTo>
                    <a:pt x="87069" y="683"/>
                    <a:pt x="84861" y="0"/>
                    <a:pt x="82509"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1"/>
            <p:cNvSpPr/>
            <p:nvPr/>
          </p:nvSpPr>
          <p:spPr>
            <a:xfrm>
              <a:off x="2222500" y="4384775"/>
              <a:ext cx="3260050" cy="758425"/>
            </a:xfrm>
            <a:custGeom>
              <a:avLst/>
              <a:gdLst/>
              <a:ahLst/>
              <a:cxnLst/>
              <a:rect l="l" t="t" r="r" b="b"/>
              <a:pathLst>
                <a:path w="130402" h="30337" extrusionOk="0">
                  <a:moveTo>
                    <a:pt x="112363" y="1"/>
                  </a:moveTo>
                  <a:cubicBezTo>
                    <a:pt x="110646" y="1"/>
                    <a:pt x="108934" y="129"/>
                    <a:pt x="107235" y="386"/>
                  </a:cubicBezTo>
                  <a:cubicBezTo>
                    <a:pt x="95867" y="2058"/>
                    <a:pt x="85685" y="8016"/>
                    <a:pt x="75441" y="12848"/>
                  </a:cubicBezTo>
                  <a:cubicBezTo>
                    <a:pt x="63709" y="18380"/>
                    <a:pt x="50730" y="19049"/>
                    <a:pt x="37994" y="19627"/>
                  </a:cubicBezTo>
                  <a:cubicBezTo>
                    <a:pt x="31185" y="19961"/>
                    <a:pt x="24285" y="20174"/>
                    <a:pt x="17568" y="21420"/>
                  </a:cubicBezTo>
                  <a:cubicBezTo>
                    <a:pt x="10942" y="22636"/>
                    <a:pt x="5136" y="25250"/>
                    <a:pt x="212" y="29840"/>
                  </a:cubicBezTo>
                  <a:cubicBezTo>
                    <a:pt x="1" y="30027"/>
                    <a:pt x="188" y="30323"/>
                    <a:pt x="410" y="30323"/>
                  </a:cubicBezTo>
                  <a:cubicBezTo>
                    <a:pt x="476" y="30323"/>
                    <a:pt x="545" y="30297"/>
                    <a:pt x="607" y="30235"/>
                  </a:cubicBezTo>
                  <a:cubicBezTo>
                    <a:pt x="10242" y="21268"/>
                    <a:pt x="23495" y="20903"/>
                    <a:pt x="35957" y="20295"/>
                  </a:cubicBezTo>
                  <a:cubicBezTo>
                    <a:pt x="47872" y="19748"/>
                    <a:pt x="60031" y="19444"/>
                    <a:pt x="71338" y="15219"/>
                  </a:cubicBezTo>
                  <a:cubicBezTo>
                    <a:pt x="81946" y="11237"/>
                    <a:pt x="91429" y="4794"/>
                    <a:pt x="102524" y="1936"/>
                  </a:cubicBezTo>
                  <a:cubicBezTo>
                    <a:pt x="105579" y="1132"/>
                    <a:pt x="109213" y="412"/>
                    <a:pt x="112732" y="412"/>
                  </a:cubicBezTo>
                  <a:cubicBezTo>
                    <a:pt x="115199" y="412"/>
                    <a:pt x="117611" y="766"/>
                    <a:pt x="119728" y="1693"/>
                  </a:cubicBezTo>
                  <a:cubicBezTo>
                    <a:pt x="125837" y="4368"/>
                    <a:pt x="117266" y="9991"/>
                    <a:pt x="115229" y="12544"/>
                  </a:cubicBezTo>
                  <a:cubicBezTo>
                    <a:pt x="112524" y="15979"/>
                    <a:pt x="112798" y="20873"/>
                    <a:pt x="115837" y="23973"/>
                  </a:cubicBezTo>
                  <a:cubicBezTo>
                    <a:pt x="119424" y="27803"/>
                    <a:pt x="125077" y="28988"/>
                    <a:pt x="129941" y="30326"/>
                  </a:cubicBezTo>
                  <a:cubicBezTo>
                    <a:pt x="129966" y="30333"/>
                    <a:pt x="129991" y="30336"/>
                    <a:pt x="130014" y="30336"/>
                  </a:cubicBezTo>
                  <a:cubicBezTo>
                    <a:pt x="130296" y="30336"/>
                    <a:pt x="130402" y="29863"/>
                    <a:pt x="130093" y="29779"/>
                  </a:cubicBezTo>
                  <a:cubicBezTo>
                    <a:pt x="125199" y="28441"/>
                    <a:pt x="119363" y="27256"/>
                    <a:pt x="115928" y="23213"/>
                  </a:cubicBezTo>
                  <a:cubicBezTo>
                    <a:pt x="114044" y="21055"/>
                    <a:pt x="113314" y="17864"/>
                    <a:pt x="114348" y="15128"/>
                  </a:cubicBezTo>
                  <a:cubicBezTo>
                    <a:pt x="115260" y="12788"/>
                    <a:pt x="117357" y="11116"/>
                    <a:pt x="119150" y="9444"/>
                  </a:cubicBezTo>
                  <a:cubicBezTo>
                    <a:pt x="121156" y="7590"/>
                    <a:pt x="124318" y="4186"/>
                    <a:pt x="121156" y="1815"/>
                  </a:cubicBezTo>
                  <a:cubicBezTo>
                    <a:pt x="119485" y="569"/>
                    <a:pt x="117144" y="295"/>
                    <a:pt x="115138" y="113"/>
                  </a:cubicBezTo>
                  <a:cubicBezTo>
                    <a:pt x="114213" y="38"/>
                    <a:pt x="113287" y="1"/>
                    <a:pt x="112363"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1"/>
            <p:cNvSpPr/>
            <p:nvPr/>
          </p:nvSpPr>
          <p:spPr>
            <a:xfrm>
              <a:off x="2042025" y="4162825"/>
              <a:ext cx="4590950" cy="980675"/>
            </a:xfrm>
            <a:custGeom>
              <a:avLst/>
              <a:gdLst/>
              <a:ahLst/>
              <a:cxnLst/>
              <a:rect l="l" t="t" r="r" b="b"/>
              <a:pathLst>
                <a:path w="183638" h="39227" extrusionOk="0">
                  <a:moveTo>
                    <a:pt x="121144" y="1"/>
                  </a:moveTo>
                  <a:cubicBezTo>
                    <a:pt x="114845" y="1"/>
                    <a:pt x="108443" y="1198"/>
                    <a:pt x="102721" y="3580"/>
                  </a:cubicBezTo>
                  <a:cubicBezTo>
                    <a:pt x="94150" y="7137"/>
                    <a:pt x="86034" y="11513"/>
                    <a:pt x="77189" y="14371"/>
                  </a:cubicBezTo>
                  <a:cubicBezTo>
                    <a:pt x="68739" y="17045"/>
                    <a:pt x="60015" y="18839"/>
                    <a:pt x="51201" y="19690"/>
                  </a:cubicBezTo>
                  <a:cubicBezTo>
                    <a:pt x="42143" y="20632"/>
                    <a:pt x="32903" y="20723"/>
                    <a:pt x="24118" y="23398"/>
                  </a:cubicBezTo>
                  <a:cubicBezTo>
                    <a:pt x="14726" y="26255"/>
                    <a:pt x="7856" y="32821"/>
                    <a:pt x="227" y="38687"/>
                  </a:cubicBezTo>
                  <a:cubicBezTo>
                    <a:pt x="1" y="38863"/>
                    <a:pt x="149" y="39226"/>
                    <a:pt x="379" y="39226"/>
                  </a:cubicBezTo>
                  <a:cubicBezTo>
                    <a:pt x="427" y="39226"/>
                    <a:pt x="479" y="39210"/>
                    <a:pt x="531" y="39173"/>
                  </a:cubicBezTo>
                  <a:cubicBezTo>
                    <a:pt x="7552" y="33763"/>
                    <a:pt x="13966" y="27502"/>
                    <a:pt x="22477" y="24523"/>
                  </a:cubicBezTo>
                  <a:cubicBezTo>
                    <a:pt x="30288" y="21787"/>
                    <a:pt x="38617" y="21331"/>
                    <a:pt x="46793" y="20663"/>
                  </a:cubicBezTo>
                  <a:cubicBezTo>
                    <a:pt x="55031" y="19994"/>
                    <a:pt x="63207" y="18808"/>
                    <a:pt x="71201" y="16711"/>
                  </a:cubicBezTo>
                  <a:cubicBezTo>
                    <a:pt x="79742" y="14462"/>
                    <a:pt x="87858" y="11118"/>
                    <a:pt x="95822" y="7349"/>
                  </a:cubicBezTo>
                  <a:cubicBezTo>
                    <a:pt x="100016" y="5343"/>
                    <a:pt x="104302" y="3216"/>
                    <a:pt x="108831" y="2060"/>
                  </a:cubicBezTo>
                  <a:cubicBezTo>
                    <a:pt x="113040" y="1001"/>
                    <a:pt x="117385" y="751"/>
                    <a:pt x="121712" y="751"/>
                  </a:cubicBezTo>
                  <a:cubicBezTo>
                    <a:pt x="121978" y="751"/>
                    <a:pt x="122243" y="752"/>
                    <a:pt x="122509" y="753"/>
                  </a:cubicBezTo>
                  <a:cubicBezTo>
                    <a:pt x="122566" y="753"/>
                    <a:pt x="122623" y="753"/>
                    <a:pt x="122681" y="753"/>
                  </a:cubicBezTo>
                  <a:cubicBezTo>
                    <a:pt x="128336" y="753"/>
                    <a:pt x="133927" y="2241"/>
                    <a:pt x="138862" y="5070"/>
                  </a:cubicBezTo>
                  <a:cubicBezTo>
                    <a:pt x="143360" y="7623"/>
                    <a:pt x="148528" y="11878"/>
                    <a:pt x="148315" y="17623"/>
                  </a:cubicBezTo>
                  <a:cubicBezTo>
                    <a:pt x="148285" y="19082"/>
                    <a:pt x="147889" y="20784"/>
                    <a:pt x="147038" y="21970"/>
                  </a:cubicBezTo>
                  <a:cubicBezTo>
                    <a:pt x="146005" y="23429"/>
                    <a:pt x="144455" y="23733"/>
                    <a:pt x="142844" y="24067"/>
                  </a:cubicBezTo>
                  <a:cubicBezTo>
                    <a:pt x="140898" y="24462"/>
                    <a:pt x="138558" y="25313"/>
                    <a:pt x="138193" y="27593"/>
                  </a:cubicBezTo>
                  <a:cubicBezTo>
                    <a:pt x="137768" y="30146"/>
                    <a:pt x="140746" y="31909"/>
                    <a:pt x="142631" y="32851"/>
                  </a:cubicBezTo>
                  <a:cubicBezTo>
                    <a:pt x="146006" y="34553"/>
                    <a:pt x="149693" y="34980"/>
                    <a:pt x="153391" y="34980"/>
                  </a:cubicBezTo>
                  <a:cubicBezTo>
                    <a:pt x="153523" y="34980"/>
                    <a:pt x="153654" y="34980"/>
                    <a:pt x="153786" y="34979"/>
                  </a:cubicBezTo>
                  <a:cubicBezTo>
                    <a:pt x="155778" y="34967"/>
                    <a:pt x="157734" y="34915"/>
                    <a:pt x="159681" y="34915"/>
                  </a:cubicBezTo>
                  <a:cubicBezTo>
                    <a:pt x="162577" y="34915"/>
                    <a:pt x="165449" y="35029"/>
                    <a:pt x="168376" y="35556"/>
                  </a:cubicBezTo>
                  <a:cubicBezTo>
                    <a:pt x="173361" y="36529"/>
                    <a:pt x="178285" y="37745"/>
                    <a:pt x="183148" y="39204"/>
                  </a:cubicBezTo>
                  <a:cubicBezTo>
                    <a:pt x="183176" y="39211"/>
                    <a:pt x="183203" y="39214"/>
                    <a:pt x="183228" y="39214"/>
                  </a:cubicBezTo>
                  <a:cubicBezTo>
                    <a:pt x="183533" y="39214"/>
                    <a:pt x="183637" y="38741"/>
                    <a:pt x="183300" y="38657"/>
                  </a:cubicBezTo>
                  <a:cubicBezTo>
                    <a:pt x="175461" y="36351"/>
                    <a:pt x="167595" y="34291"/>
                    <a:pt x="159390" y="34291"/>
                  </a:cubicBezTo>
                  <a:cubicBezTo>
                    <a:pt x="158942" y="34291"/>
                    <a:pt x="158492" y="34298"/>
                    <a:pt x="158042" y="34310"/>
                  </a:cubicBezTo>
                  <a:cubicBezTo>
                    <a:pt x="156500" y="34353"/>
                    <a:pt x="154932" y="34418"/>
                    <a:pt x="153366" y="34418"/>
                  </a:cubicBezTo>
                  <a:cubicBezTo>
                    <a:pt x="150454" y="34418"/>
                    <a:pt x="147547" y="34193"/>
                    <a:pt x="144819" y="33186"/>
                  </a:cubicBezTo>
                  <a:cubicBezTo>
                    <a:pt x="142236" y="32243"/>
                    <a:pt x="136339" y="29234"/>
                    <a:pt x="139743" y="25951"/>
                  </a:cubicBezTo>
                  <a:cubicBezTo>
                    <a:pt x="141628" y="24158"/>
                    <a:pt x="144637" y="24888"/>
                    <a:pt x="146613" y="23246"/>
                  </a:cubicBezTo>
                  <a:cubicBezTo>
                    <a:pt x="148376" y="21787"/>
                    <a:pt x="148984" y="19052"/>
                    <a:pt x="148893" y="16863"/>
                  </a:cubicBezTo>
                  <a:cubicBezTo>
                    <a:pt x="148649" y="12000"/>
                    <a:pt x="144819" y="8231"/>
                    <a:pt x="141020" y="5708"/>
                  </a:cubicBezTo>
                  <a:cubicBezTo>
                    <a:pt x="136825" y="2942"/>
                    <a:pt x="131810" y="905"/>
                    <a:pt x="126795" y="328"/>
                  </a:cubicBezTo>
                  <a:cubicBezTo>
                    <a:pt x="124935" y="110"/>
                    <a:pt x="123045" y="1"/>
                    <a:pt x="121144"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 name="Google Shape;153;p11"/>
          <p:cNvSpPr/>
          <p:nvPr/>
        </p:nvSpPr>
        <p:spPr>
          <a:xfrm rot="3151826">
            <a:off x="8068310" y="455161"/>
            <a:ext cx="137588" cy="138008"/>
          </a:xfrm>
          <a:prstGeom prst="triangle">
            <a:avLst>
              <a:gd name="adj" fmla="val 50000"/>
            </a:avLst>
          </a:prstGeom>
          <a:solidFill>
            <a:schemeClr val="accen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1"/>
          <p:cNvSpPr/>
          <p:nvPr/>
        </p:nvSpPr>
        <p:spPr>
          <a:xfrm>
            <a:off x="912342" y="4744522"/>
            <a:ext cx="200100" cy="200400"/>
          </a:xfrm>
          <a:prstGeom prst="mathMultiply">
            <a:avLst>
              <a:gd name="adj1" fmla="val 0"/>
            </a:avLst>
          </a:prstGeom>
          <a:solidFill>
            <a:schemeClr val="lt2"/>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1"/>
          <p:cNvSpPr/>
          <p:nvPr/>
        </p:nvSpPr>
        <p:spPr>
          <a:xfrm>
            <a:off x="5425654" y="4400216"/>
            <a:ext cx="143400" cy="143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1"/>
          <p:cNvSpPr/>
          <p:nvPr/>
        </p:nvSpPr>
        <p:spPr>
          <a:xfrm>
            <a:off x="1178193" y="4497691"/>
            <a:ext cx="200100" cy="200400"/>
          </a:xfrm>
          <a:prstGeom prst="mathMultiply">
            <a:avLst>
              <a:gd name="adj1" fmla="val 0"/>
            </a:avLst>
          </a:prstGeom>
          <a:solidFill>
            <a:schemeClr val="lt2"/>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1"/>
          <p:cNvSpPr/>
          <p:nvPr/>
        </p:nvSpPr>
        <p:spPr>
          <a:xfrm>
            <a:off x="586350" y="4371175"/>
            <a:ext cx="200100" cy="200400"/>
          </a:xfrm>
          <a:prstGeom prst="mathMultiply">
            <a:avLst>
              <a:gd name="adj1" fmla="val 0"/>
            </a:avLst>
          </a:prstGeom>
          <a:solidFill>
            <a:schemeClr val="lt2"/>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1"/>
          <p:cNvSpPr/>
          <p:nvPr/>
        </p:nvSpPr>
        <p:spPr>
          <a:xfrm>
            <a:off x="5642651" y="4227778"/>
            <a:ext cx="143400" cy="143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1"/>
          <p:cNvSpPr/>
          <p:nvPr/>
        </p:nvSpPr>
        <p:spPr>
          <a:xfrm>
            <a:off x="-100" y="1349625"/>
            <a:ext cx="9144000" cy="2502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0" name="Google Shape;160;p11"/>
          <p:cNvCxnSpPr/>
          <p:nvPr/>
        </p:nvCxnSpPr>
        <p:spPr>
          <a:xfrm>
            <a:off x="0" y="3852225"/>
            <a:ext cx="9144000" cy="0"/>
          </a:xfrm>
          <a:prstGeom prst="straightConnector1">
            <a:avLst/>
          </a:prstGeom>
          <a:noFill/>
          <a:ln w="19050" cap="flat" cmpd="sng">
            <a:solidFill>
              <a:schemeClr val="accent1"/>
            </a:solidFill>
            <a:prstDash val="solid"/>
            <a:round/>
            <a:headEnd type="none" w="med" len="med"/>
            <a:tailEnd type="none" w="med" len="med"/>
          </a:ln>
        </p:spPr>
      </p:cxnSp>
      <p:cxnSp>
        <p:nvCxnSpPr>
          <p:cNvPr id="161" name="Google Shape;161;p11"/>
          <p:cNvCxnSpPr/>
          <p:nvPr/>
        </p:nvCxnSpPr>
        <p:spPr>
          <a:xfrm>
            <a:off x="0" y="1349625"/>
            <a:ext cx="9144000" cy="0"/>
          </a:xfrm>
          <a:prstGeom prst="straightConnector1">
            <a:avLst/>
          </a:prstGeom>
          <a:noFill/>
          <a:ln w="19050" cap="flat" cmpd="sng">
            <a:solidFill>
              <a:schemeClr val="accent1"/>
            </a:solidFill>
            <a:prstDash val="solid"/>
            <a:round/>
            <a:headEnd type="none" w="med" len="med"/>
            <a:tailEnd type="none" w="med" len="med"/>
          </a:ln>
        </p:spPr>
      </p:cxnSp>
      <p:sp>
        <p:nvSpPr>
          <p:cNvPr id="162" name="Google Shape;162;p11"/>
          <p:cNvSpPr txBox="1">
            <a:spLocks noGrp="1"/>
          </p:cNvSpPr>
          <p:nvPr>
            <p:ph type="title" hasCustomPrompt="1"/>
          </p:nvPr>
        </p:nvSpPr>
        <p:spPr>
          <a:xfrm>
            <a:off x="1874550" y="2010825"/>
            <a:ext cx="5394900" cy="850800"/>
          </a:xfrm>
          <a:prstGeom prst="rect">
            <a:avLst/>
          </a:prstGeom>
        </p:spPr>
        <p:txBody>
          <a:bodyPr spcFirstLastPara="1" wrap="square" lIns="91425" tIns="91425" rIns="91425" bIns="91425" anchor="ctr" anchorCtr="0">
            <a:noAutofit/>
          </a:bodyPr>
          <a:lstStyle>
            <a:lvl1pPr lvl="0" algn="ctr">
              <a:spcBef>
                <a:spcPts val="0"/>
              </a:spcBef>
              <a:spcAft>
                <a:spcPts val="0"/>
              </a:spcAft>
              <a:buSzPts val="7200"/>
              <a:buNone/>
              <a:defRPr sz="7200"/>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r>
              <a:t>xx%</a:t>
            </a:r>
          </a:p>
        </p:txBody>
      </p:sp>
      <p:sp>
        <p:nvSpPr>
          <p:cNvPr id="163" name="Google Shape;163;p11"/>
          <p:cNvSpPr txBox="1">
            <a:spLocks noGrp="1"/>
          </p:cNvSpPr>
          <p:nvPr>
            <p:ph type="subTitle" idx="1"/>
          </p:nvPr>
        </p:nvSpPr>
        <p:spPr>
          <a:xfrm>
            <a:off x="1874550" y="2861625"/>
            <a:ext cx="5394900" cy="329400"/>
          </a:xfrm>
          <a:prstGeom prst="rect">
            <a:avLst/>
          </a:prstGeom>
        </p:spPr>
        <p:txBody>
          <a:bodyPr spcFirstLastPara="1" wrap="square" lIns="91425" tIns="91425" rIns="91425" bIns="91425" anchor="t" anchorCtr="0">
            <a:noAutofit/>
          </a:bodyPr>
          <a:lstStyle>
            <a:lvl1pPr lvl="0" algn="ctr">
              <a:spcBef>
                <a:spcPts val="0"/>
              </a:spcBef>
              <a:spcAft>
                <a:spcPts val="0"/>
              </a:spcAft>
              <a:buSzPts val="1600"/>
              <a:buNone/>
              <a:defRPr sz="1600"/>
            </a:lvl1pPr>
            <a:lvl2pPr lvl="1" algn="ctr">
              <a:spcBef>
                <a:spcPts val="1600"/>
              </a:spcBef>
              <a:spcAft>
                <a:spcPts val="0"/>
              </a:spcAft>
              <a:buSzPts val="1600"/>
              <a:buNone/>
              <a:defRPr sz="1600"/>
            </a:lvl2pPr>
            <a:lvl3pPr lvl="2" algn="ctr">
              <a:spcBef>
                <a:spcPts val="1600"/>
              </a:spcBef>
              <a:spcAft>
                <a:spcPts val="0"/>
              </a:spcAft>
              <a:buSzPts val="1600"/>
              <a:buNone/>
              <a:defRPr sz="1600"/>
            </a:lvl3pPr>
            <a:lvl4pPr lvl="3" algn="ctr">
              <a:spcBef>
                <a:spcPts val="1600"/>
              </a:spcBef>
              <a:spcAft>
                <a:spcPts val="0"/>
              </a:spcAft>
              <a:buSzPts val="1600"/>
              <a:buNone/>
              <a:defRPr sz="1600"/>
            </a:lvl4pPr>
            <a:lvl5pPr lvl="4" algn="ctr">
              <a:spcBef>
                <a:spcPts val="1600"/>
              </a:spcBef>
              <a:spcAft>
                <a:spcPts val="0"/>
              </a:spcAft>
              <a:buSzPts val="1600"/>
              <a:buNone/>
              <a:defRPr sz="1600"/>
            </a:lvl5pPr>
            <a:lvl6pPr lvl="5" algn="ctr">
              <a:spcBef>
                <a:spcPts val="1600"/>
              </a:spcBef>
              <a:spcAft>
                <a:spcPts val="0"/>
              </a:spcAft>
              <a:buSzPts val="1600"/>
              <a:buNone/>
              <a:defRPr sz="1600"/>
            </a:lvl6pPr>
            <a:lvl7pPr lvl="6" algn="ctr">
              <a:spcBef>
                <a:spcPts val="1600"/>
              </a:spcBef>
              <a:spcAft>
                <a:spcPts val="0"/>
              </a:spcAft>
              <a:buSzPts val="1600"/>
              <a:buNone/>
              <a:defRPr sz="1600"/>
            </a:lvl7pPr>
            <a:lvl8pPr lvl="7" algn="ctr">
              <a:spcBef>
                <a:spcPts val="1600"/>
              </a:spcBef>
              <a:spcAft>
                <a:spcPts val="0"/>
              </a:spcAft>
              <a:buSzPts val="1600"/>
              <a:buNone/>
              <a:defRPr sz="1600"/>
            </a:lvl8pPr>
            <a:lvl9pPr lvl="8" algn="ctr">
              <a:spcBef>
                <a:spcPts val="1600"/>
              </a:spcBef>
              <a:spcAft>
                <a:spcPts val="1600"/>
              </a:spcAft>
              <a:buSzPts val="1600"/>
              <a:buNone/>
              <a:defRPr sz="16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1.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33.xml"/><Relationship Id="rId1" Type="http://schemas.openxmlformats.org/officeDocument/2006/relationships/slideLayout" Target="../slideLayouts/slideLayout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p:nvPr/>
        </p:nvSpPr>
        <p:spPr>
          <a:xfrm>
            <a:off x="-45" y="0"/>
            <a:ext cx="9144089" cy="5168255"/>
          </a:xfrm>
          <a:custGeom>
            <a:avLst/>
            <a:gdLst/>
            <a:ahLst/>
            <a:cxnLst/>
            <a:rect l="l" t="t" r="r" b="b"/>
            <a:pathLst>
              <a:path w="285307" h="161256" extrusionOk="0">
                <a:moveTo>
                  <a:pt x="11263" y="0"/>
                </a:moveTo>
                <a:lnTo>
                  <a:pt x="11263" y="1304"/>
                </a:lnTo>
                <a:lnTo>
                  <a:pt x="11602" y="1304"/>
                </a:lnTo>
                <a:lnTo>
                  <a:pt x="11602" y="0"/>
                </a:lnTo>
                <a:close/>
                <a:moveTo>
                  <a:pt x="31652" y="0"/>
                </a:moveTo>
                <a:lnTo>
                  <a:pt x="31652" y="1304"/>
                </a:lnTo>
                <a:lnTo>
                  <a:pt x="31964" y="1304"/>
                </a:lnTo>
                <a:lnTo>
                  <a:pt x="31964" y="0"/>
                </a:lnTo>
                <a:close/>
                <a:moveTo>
                  <a:pt x="52014" y="0"/>
                </a:moveTo>
                <a:lnTo>
                  <a:pt x="52014" y="1304"/>
                </a:lnTo>
                <a:lnTo>
                  <a:pt x="52327" y="1304"/>
                </a:lnTo>
                <a:lnTo>
                  <a:pt x="52327" y="0"/>
                </a:lnTo>
                <a:close/>
                <a:moveTo>
                  <a:pt x="72376" y="0"/>
                </a:moveTo>
                <a:lnTo>
                  <a:pt x="72376" y="1304"/>
                </a:lnTo>
                <a:lnTo>
                  <a:pt x="72715" y="1304"/>
                </a:lnTo>
                <a:lnTo>
                  <a:pt x="72715" y="0"/>
                </a:lnTo>
                <a:close/>
                <a:moveTo>
                  <a:pt x="92738" y="0"/>
                </a:moveTo>
                <a:lnTo>
                  <a:pt x="92738" y="1304"/>
                </a:lnTo>
                <a:lnTo>
                  <a:pt x="93077" y="1304"/>
                </a:lnTo>
                <a:lnTo>
                  <a:pt x="93077" y="0"/>
                </a:lnTo>
                <a:close/>
                <a:moveTo>
                  <a:pt x="113127" y="0"/>
                </a:moveTo>
                <a:lnTo>
                  <a:pt x="113127" y="1304"/>
                </a:lnTo>
                <a:lnTo>
                  <a:pt x="113440" y="1304"/>
                </a:lnTo>
                <a:lnTo>
                  <a:pt x="113440" y="0"/>
                </a:lnTo>
                <a:close/>
                <a:moveTo>
                  <a:pt x="133489" y="0"/>
                </a:moveTo>
                <a:lnTo>
                  <a:pt x="133489" y="1304"/>
                </a:lnTo>
                <a:lnTo>
                  <a:pt x="133802" y="1304"/>
                </a:lnTo>
                <a:lnTo>
                  <a:pt x="133802" y="0"/>
                </a:lnTo>
                <a:close/>
                <a:moveTo>
                  <a:pt x="153851" y="0"/>
                </a:moveTo>
                <a:lnTo>
                  <a:pt x="153851" y="1304"/>
                </a:lnTo>
                <a:lnTo>
                  <a:pt x="154190" y="1304"/>
                </a:lnTo>
                <a:lnTo>
                  <a:pt x="154190" y="0"/>
                </a:lnTo>
                <a:close/>
                <a:moveTo>
                  <a:pt x="174214" y="0"/>
                </a:moveTo>
                <a:lnTo>
                  <a:pt x="174214" y="1304"/>
                </a:lnTo>
                <a:lnTo>
                  <a:pt x="174553" y="1304"/>
                </a:lnTo>
                <a:lnTo>
                  <a:pt x="174553" y="0"/>
                </a:lnTo>
                <a:close/>
                <a:moveTo>
                  <a:pt x="194576" y="0"/>
                </a:moveTo>
                <a:lnTo>
                  <a:pt x="194576" y="1304"/>
                </a:lnTo>
                <a:lnTo>
                  <a:pt x="194915" y="1304"/>
                </a:lnTo>
                <a:lnTo>
                  <a:pt x="194915" y="0"/>
                </a:lnTo>
                <a:close/>
                <a:moveTo>
                  <a:pt x="214938" y="0"/>
                </a:moveTo>
                <a:lnTo>
                  <a:pt x="214938" y="1304"/>
                </a:lnTo>
                <a:lnTo>
                  <a:pt x="215277" y="1304"/>
                </a:lnTo>
                <a:lnTo>
                  <a:pt x="215277" y="0"/>
                </a:lnTo>
                <a:close/>
                <a:moveTo>
                  <a:pt x="235327" y="0"/>
                </a:moveTo>
                <a:lnTo>
                  <a:pt x="235327" y="1304"/>
                </a:lnTo>
                <a:lnTo>
                  <a:pt x="235639" y="1304"/>
                </a:lnTo>
                <a:lnTo>
                  <a:pt x="235639" y="0"/>
                </a:lnTo>
                <a:close/>
                <a:moveTo>
                  <a:pt x="255689" y="0"/>
                </a:moveTo>
                <a:lnTo>
                  <a:pt x="255689" y="1304"/>
                </a:lnTo>
                <a:lnTo>
                  <a:pt x="256002" y="1304"/>
                </a:lnTo>
                <a:lnTo>
                  <a:pt x="256002" y="0"/>
                </a:lnTo>
                <a:close/>
                <a:moveTo>
                  <a:pt x="276051" y="0"/>
                </a:moveTo>
                <a:lnTo>
                  <a:pt x="276051" y="1304"/>
                </a:lnTo>
                <a:lnTo>
                  <a:pt x="276390" y="1304"/>
                </a:lnTo>
                <a:lnTo>
                  <a:pt x="276390" y="0"/>
                </a:lnTo>
                <a:close/>
                <a:moveTo>
                  <a:pt x="11263" y="3259"/>
                </a:moveTo>
                <a:lnTo>
                  <a:pt x="11263" y="4563"/>
                </a:lnTo>
                <a:lnTo>
                  <a:pt x="11602" y="4563"/>
                </a:lnTo>
                <a:lnTo>
                  <a:pt x="11602" y="3259"/>
                </a:lnTo>
                <a:close/>
                <a:moveTo>
                  <a:pt x="31652" y="3259"/>
                </a:moveTo>
                <a:lnTo>
                  <a:pt x="31652" y="4563"/>
                </a:lnTo>
                <a:lnTo>
                  <a:pt x="31964" y="4563"/>
                </a:lnTo>
                <a:lnTo>
                  <a:pt x="31964" y="3259"/>
                </a:lnTo>
                <a:close/>
                <a:moveTo>
                  <a:pt x="52014" y="3259"/>
                </a:moveTo>
                <a:lnTo>
                  <a:pt x="52014" y="4563"/>
                </a:lnTo>
                <a:lnTo>
                  <a:pt x="52327" y="4563"/>
                </a:lnTo>
                <a:lnTo>
                  <a:pt x="52327" y="3259"/>
                </a:lnTo>
                <a:close/>
                <a:moveTo>
                  <a:pt x="72376" y="3259"/>
                </a:moveTo>
                <a:lnTo>
                  <a:pt x="72376" y="4563"/>
                </a:lnTo>
                <a:lnTo>
                  <a:pt x="72715" y="4563"/>
                </a:lnTo>
                <a:lnTo>
                  <a:pt x="72715" y="3259"/>
                </a:lnTo>
                <a:close/>
                <a:moveTo>
                  <a:pt x="92738" y="3259"/>
                </a:moveTo>
                <a:lnTo>
                  <a:pt x="92738" y="4563"/>
                </a:lnTo>
                <a:lnTo>
                  <a:pt x="93077" y="4563"/>
                </a:lnTo>
                <a:lnTo>
                  <a:pt x="93077" y="3259"/>
                </a:lnTo>
                <a:close/>
                <a:moveTo>
                  <a:pt x="113127" y="3259"/>
                </a:moveTo>
                <a:lnTo>
                  <a:pt x="113127" y="4563"/>
                </a:lnTo>
                <a:lnTo>
                  <a:pt x="113440" y="4563"/>
                </a:lnTo>
                <a:lnTo>
                  <a:pt x="113440" y="3259"/>
                </a:lnTo>
                <a:close/>
                <a:moveTo>
                  <a:pt x="133489" y="3259"/>
                </a:moveTo>
                <a:lnTo>
                  <a:pt x="133489" y="4563"/>
                </a:lnTo>
                <a:lnTo>
                  <a:pt x="133802" y="4563"/>
                </a:lnTo>
                <a:lnTo>
                  <a:pt x="133802" y="3259"/>
                </a:lnTo>
                <a:close/>
                <a:moveTo>
                  <a:pt x="153851" y="3259"/>
                </a:moveTo>
                <a:lnTo>
                  <a:pt x="153851" y="4563"/>
                </a:lnTo>
                <a:lnTo>
                  <a:pt x="154190" y="4563"/>
                </a:lnTo>
                <a:lnTo>
                  <a:pt x="154190" y="3259"/>
                </a:lnTo>
                <a:close/>
                <a:moveTo>
                  <a:pt x="174214" y="3259"/>
                </a:moveTo>
                <a:lnTo>
                  <a:pt x="174214" y="4563"/>
                </a:lnTo>
                <a:lnTo>
                  <a:pt x="174553" y="4563"/>
                </a:lnTo>
                <a:lnTo>
                  <a:pt x="174553" y="3259"/>
                </a:lnTo>
                <a:close/>
                <a:moveTo>
                  <a:pt x="194576" y="3259"/>
                </a:moveTo>
                <a:lnTo>
                  <a:pt x="194576" y="4563"/>
                </a:lnTo>
                <a:lnTo>
                  <a:pt x="194915" y="4563"/>
                </a:lnTo>
                <a:lnTo>
                  <a:pt x="194915" y="3259"/>
                </a:lnTo>
                <a:close/>
                <a:moveTo>
                  <a:pt x="214938" y="3259"/>
                </a:moveTo>
                <a:lnTo>
                  <a:pt x="214938" y="4563"/>
                </a:lnTo>
                <a:lnTo>
                  <a:pt x="215277" y="4563"/>
                </a:lnTo>
                <a:lnTo>
                  <a:pt x="215277" y="3259"/>
                </a:lnTo>
                <a:close/>
                <a:moveTo>
                  <a:pt x="235327" y="3259"/>
                </a:moveTo>
                <a:lnTo>
                  <a:pt x="235327" y="4563"/>
                </a:lnTo>
                <a:lnTo>
                  <a:pt x="235639" y="4563"/>
                </a:lnTo>
                <a:lnTo>
                  <a:pt x="235639" y="3259"/>
                </a:lnTo>
                <a:close/>
                <a:moveTo>
                  <a:pt x="255689" y="3259"/>
                </a:moveTo>
                <a:lnTo>
                  <a:pt x="255689" y="4563"/>
                </a:lnTo>
                <a:lnTo>
                  <a:pt x="256002" y="4563"/>
                </a:lnTo>
                <a:lnTo>
                  <a:pt x="256002" y="3259"/>
                </a:lnTo>
                <a:close/>
                <a:moveTo>
                  <a:pt x="276051" y="3259"/>
                </a:moveTo>
                <a:lnTo>
                  <a:pt x="276051" y="4563"/>
                </a:lnTo>
                <a:lnTo>
                  <a:pt x="276390" y="4563"/>
                </a:lnTo>
                <a:lnTo>
                  <a:pt x="276390" y="3259"/>
                </a:lnTo>
                <a:close/>
                <a:moveTo>
                  <a:pt x="11263" y="6518"/>
                </a:moveTo>
                <a:lnTo>
                  <a:pt x="11263" y="7848"/>
                </a:lnTo>
                <a:lnTo>
                  <a:pt x="11602" y="7848"/>
                </a:lnTo>
                <a:lnTo>
                  <a:pt x="11602" y="6518"/>
                </a:lnTo>
                <a:close/>
                <a:moveTo>
                  <a:pt x="31652" y="6518"/>
                </a:moveTo>
                <a:lnTo>
                  <a:pt x="31652" y="7848"/>
                </a:lnTo>
                <a:lnTo>
                  <a:pt x="31964" y="7848"/>
                </a:lnTo>
                <a:lnTo>
                  <a:pt x="31964" y="6518"/>
                </a:lnTo>
                <a:close/>
                <a:moveTo>
                  <a:pt x="52014" y="6518"/>
                </a:moveTo>
                <a:lnTo>
                  <a:pt x="52014" y="7848"/>
                </a:lnTo>
                <a:lnTo>
                  <a:pt x="52327" y="7848"/>
                </a:lnTo>
                <a:lnTo>
                  <a:pt x="52327" y="6518"/>
                </a:lnTo>
                <a:close/>
                <a:moveTo>
                  <a:pt x="72376" y="6518"/>
                </a:moveTo>
                <a:lnTo>
                  <a:pt x="72376" y="7848"/>
                </a:lnTo>
                <a:lnTo>
                  <a:pt x="72715" y="7848"/>
                </a:lnTo>
                <a:lnTo>
                  <a:pt x="72715" y="6518"/>
                </a:lnTo>
                <a:close/>
                <a:moveTo>
                  <a:pt x="92738" y="6518"/>
                </a:moveTo>
                <a:lnTo>
                  <a:pt x="92738" y="7848"/>
                </a:lnTo>
                <a:lnTo>
                  <a:pt x="93077" y="7848"/>
                </a:lnTo>
                <a:lnTo>
                  <a:pt x="93077" y="6518"/>
                </a:lnTo>
                <a:close/>
                <a:moveTo>
                  <a:pt x="113127" y="6518"/>
                </a:moveTo>
                <a:lnTo>
                  <a:pt x="113127" y="7848"/>
                </a:lnTo>
                <a:lnTo>
                  <a:pt x="113440" y="7848"/>
                </a:lnTo>
                <a:lnTo>
                  <a:pt x="113440" y="6518"/>
                </a:lnTo>
                <a:close/>
                <a:moveTo>
                  <a:pt x="133489" y="6518"/>
                </a:moveTo>
                <a:lnTo>
                  <a:pt x="133489" y="7848"/>
                </a:lnTo>
                <a:lnTo>
                  <a:pt x="133802" y="7848"/>
                </a:lnTo>
                <a:lnTo>
                  <a:pt x="133802" y="6518"/>
                </a:lnTo>
                <a:close/>
                <a:moveTo>
                  <a:pt x="153851" y="6518"/>
                </a:moveTo>
                <a:lnTo>
                  <a:pt x="153851" y="7848"/>
                </a:lnTo>
                <a:lnTo>
                  <a:pt x="154190" y="7848"/>
                </a:lnTo>
                <a:lnTo>
                  <a:pt x="154190" y="6518"/>
                </a:lnTo>
                <a:close/>
                <a:moveTo>
                  <a:pt x="174214" y="6518"/>
                </a:moveTo>
                <a:lnTo>
                  <a:pt x="174214" y="7848"/>
                </a:lnTo>
                <a:lnTo>
                  <a:pt x="174553" y="7848"/>
                </a:lnTo>
                <a:lnTo>
                  <a:pt x="174553" y="6518"/>
                </a:lnTo>
                <a:close/>
                <a:moveTo>
                  <a:pt x="194576" y="6518"/>
                </a:moveTo>
                <a:lnTo>
                  <a:pt x="194576" y="7848"/>
                </a:lnTo>
                <a:lnTo>
                  <a:pt x="194915" y="7848"/>
                </a:lnTo>
                <a:lnTo>
                  <a:pt x="194915" y="6518"/>
                </a:lnTo>
                <a:close/>
                <a:moveTo>
                  <a:pt x="214938" y="6518"/>
                </a:moveTo>
                <a:lnTo>
                  <a:pt x="214938" y="7848"/>
                </a:lnTo>
                <a:lnTo>
                  <a:pt x="215277" y="7848"/>
                </a:lnTo>
                <a:lnTo>
                  <a:pt x="215277" y="6518"/>
                </a:lnTo>
                <a:close/>
                <a:moveTo>
                  <a:pt x="235327" y="6518"/>
                </a:moveTo>
                <a:lnTo>
                  <a:pt x="235327" y="7848"/>
                </a:lnTo>
                <a:lnTo>
                  <a:pt x="235639" y="7848"/>
                </a:lnTo>
                <a:lnTo>
                  <a:pt x="235639" y="6518"/>
                </a:lnTo>
                <a:close/>
                <a:moveTo>
                  <a:pt x="255689" y="6518"/>
                </a:moveTo>
                <a:lnTo>
                  <a:pt x="255689" y="7848"/>
                </a:lnTo>
                <a:lnTo>
                  <a:pt x="256002" y="7848"/>
                </a:lnTo>
                <a:lnTo>
                  <a:pt x="256002" y="6518"/>
                </a:lnTo>
                <a:close/>
                <a:moveTo>
                  <a:pt x="276051" y="6518"/>
                </a:moveTo>
                <a:lnTo>
                  <a:pt x="276051" y="7848"/>
                </a:lnTo>
                <a:lnTo>
                  <a:pt x="276390" y="7848"/>
                </a:lnTo>
                <a:lnTo>
                  <a:pt x="276390" y="6518"/>
                </a:lnTo>
                <a:close/>
                <a:moveTo>
                  <a:pt x="11263" y="9803"/>
                </a:moveTo>
                <a:lnTo>
                  <a:pt x="11263" y="11107"/>
                </a:lnTo>
                <a:lnTo>
                  <a:pt x="11602" y="11107"/>
                </a:lnTo>
                <a:lnTo>
                  <a:pt x="11602" y="9803"/>
                </a:lnTo>
                <a:close/>
                <a:moveTo>
                  <a:pt x="31652" y="9803"/>
                </a:moveTo>
                <a:lnTo>
                  <a:pt x="31652" y="11107"/>
                </a:lnTo>
                <a:lnTo>
                  <a:pt x="31964" y="11107"/>
                </a:lnTo>
                <a:lnTo>
                  <a:pt x="31964" y="9803"/>
                </a:lnTo>
                <a:close/>
                <a:moveTo>
                  <a:pt x="52014" y="9803"/>
                </a:moveTo>
                <a:lnTo>
                  <a:pt x="52014" y="11107"/>
                </a:lnTo>
                <a:lnTo>
                  <a:pt x="52327" y="11107"/>
                </a:lnTo>
                <a:lnTo>
                  <a:pt x="52327" y="9803"/>
                </a:lnTo>
                <a:close/>
                <a:moveTo>
                  <a:pt x="72376" y="9803"/>
                </a:moveTo>
                <a:lnTo>
                  <a:pt x="72376" y="11107"/>
                </a:lnTo>
                <a:lnTo>
                  <a:pt x="72715" y="11107"/>
                </a:lnTo>
                <a:lnTo>
                  <a:pt x="72715" y="9803"/>
                </a:lnTo>
                <a:close/>
                <a:moveTo>
                  <a:pt x="92738" y="9803"/>
                </a:moveTo>
                <a:lnTo>
                  <a:pt x="92738" y="11107"/>
                </a:lnTo>
                <a:lnTo>
                  <a:pt x="93077" y="11107"/>
                </a:lnTo>
                <a:lnTo>
                  <a:pt x="93077" y="9803"/>
                </a:lnTo>
                <a:close/>
                <a:moveTo>
                  <a:pt x="113127" y="9803"/>
                </a:moveTo>
                <a:lnTo>
                  <a:pt x="113127" y="11107"/>
                </a:lnTo>
                <a:lnTo>
                  <a:pt x="113440" y="11107"/>
                </a:lnTo>
                <a:lnTo>
                  <a:pt x="113440" y="9803"/>
                </a:lnTo>
                <a:close/>
                <a:moveTo>
                  <a:pt x="133489" y="9803"/>
                </a:moveTo>
                <a:lnTo>
                  <a:pt x="133489" y="11107"/>
                </a:lnTo>
                <a:lnTo>
                  <a:pt x="133802" y="11107"/>
                </a:lnTo>
                <a:lnTo>
                  <a:pt x="133802" y="9803"/>
                </a:lnTo>
                <a:close/>
                <a:moveTo>
                  <a:pt x="153851" y="9803"/>
                </a:moveTo>
                <a:lnTo>
                  <a:pt x="153851" y="11107"/>
                </a:lnTo>
                <a:lnTo>
                  <a:pt x="154190" y="11107"/>
                </a:lnTo>
                <a:lnTo>
                  <a:pt x="154190" y="9803"/>
                </a:lnTo>
                <a:close/>
                <a:moveTo>
                  <a:pt x="174214" y="9803"/>
                </a:moveTo>
                <a:lnTo>
                  <a:pt x="174214" y="11107"/>
                </a:lnTo>
                <a:lnTo>
                  <a:pt x="174553" y="11107"/>
                </a:lnTo>
                <a:lnTo>
                  <a:pt x="174553" y="9803"/>
                </a:lnTo>
                <a:close/>
                <a:moveTo>
                  <a:pt x="194576" y="9803"/>
                </a:moveTo>
                <a:lnTo>
                  <a:pt x="194576" y="11107"/>
                </a:lnTo>
                <a:lnTo>
                  <a:pt x="194915" y="11107"/>
                </a:lnTo>
                <a:lnTo>
                  <a:pt x="194915" y="9803"/>
                </a:lnTo>
                <a:close/>
                <a:moveTo>
                  <a:pt x="214938" y="9803"/>
                </a:moveTo>
                <a:lnTo>
                  <a:pt x="214938" y="11107"/>
                </a:lnTo>
                <a:lnTo>
                  <a:pt x="215277" y="11107"/>
                </a:lnTo>
                <a:lnTo>
                  <a:pt x="215277" y="9803"/>
                </a:lnTo>
                <a:close/>
                <a:moveTo>
                  <a:pt x="235327" y="9803"/>
                </a:moveTo>
                <a:lnTo>
                  <a:pt x="235327" y="11107"/>
                </a:lnTo>
                <a:lnTo>
                  <a:pt x="235639" y="11107"/>
                </a:lnTo>
                <a:lnTo>
                  <a:pt x="235639" y="9803"/>
                </a:lnTo>
                <a:close/>
                <a:moveTo>
                  <a:pt x="255689" y="9803"/>
                </a:moveTo>
                <a:lnTo>
                  <a:pt x="255689" y="11107"/>
                </a:lnTo>
                <a:lnTo>
                  <a:pt x="256002" y="11107"/>
                </a:lnTo>
                <a:lnTo>
                  <a:pt x="256002" y="9803"/>
                </a:lnTo>
                <a:close/>
                <a:moveTo>
                  <a:pt x="276051" y="9803"/>
                </a:moveTo>
                <a:lnTo>
                  <a:pt x="276051" y="11107"/>
                </a:lnTo>
                <a:lnTo>
                  <a:pt x="276390" y="11107"/>
                </a:lnTo>
                <a:lnTo>
                  <a:pt x="276390" y="9803"/>
                </a:lnTo>
                <a:close/>
                <a:moveTo>
                  <a:pt x="11263" y="13062"/>
                </a:moveTo>
                <a:lnTo>
                  <a:pt x="11263" y="14366"/>
                </a:lnTo>
                <a:lnTo>
                  <a:pt x="11602" y="14366"/>
                </a:lnTo>
                <a:lnTo>
                  <a:pt x="11602" y="13062"/>
                </a:lnTo>
                <a:close/>
                <a:moveTo>
                  <a:pt x="31652" y="13062"/>
                </a:moveTo>
                <a:lnTo>
                  <a:pt x="31652" y="14366"/>
                </a:lnTo>
                <a:lnTo>
                  <a:pt x="31964" y="14366"/>
                </a:lnTo>
                <a:lnTo>
                  <a:pt x="31964" y="13062"/>
                </a:lnTo>
                <a:close/>
                <a:moveTo>
                  <a:pt x="52014" y="13062"/>
                </a:moveTo>
                <a:lnTo>
                  <a:pt x="52014" y="14366"/>
                </a:lnTo>
                <a:lnTo>
                  <a:pt x="52327" y="14366"/>
                </a:lnTo>
                <a:lnTo>
                  <a:pt x="52327" y="13062"/>
                </a:lnTo>
                <a:close/>
                <a:moveTo>
                  <a:pt x="72376" y="13062"/>
                </a:moveTo>
                <a:lnTo>
                  <a:pt x="72376" y="14366"/>
                </a:lnTo>
                <a:lnTo>
                  <a:pt x="72715" y="14366"/>
                </a:lnTo>
                <a:lnTo>
                  <a:pt x="72715" y="13062"/>
                </a:lnTo>
                <a:close/>
                <a:moveTo>
                  <a:pt x="92738" y="13062"/>
                </a:moveTo>
                <a:lnTo>
                  <a:pt x="92738" y="14366"/>
                </a:lnTo>
                <a:lnTo>
                  <a:pt x="93077" y="14366"/>
                </a:lnTo>
                <a:lnTo>
                  <a:pt x="93077" y="13062"/>
                </a:lnTo>
                <a:close/>
                <a:moveTo>
                  <a:pt x="113127" y="13062"/>
                </a:moveTo>
                <a:lnTo>
                  <a:pt x="113127" y="14366"/>
                </a:lnTo>
                <a:lnTo>
                  <a:pt x="113440" y="14366"/>
                </a:lnTo>
                <a:lnTo>
                  <a:pt x="113440" y="13062"/>
                </a:lnTo>
                <a:close/>
                <a:moveTo>
                  <a:pt x="133489" y="13062"/>
                </a:moveTo>
                <a:lnTo>
                  <a:pt x="133489" y="14366"/>
                </a:lnTo>
                <a:lnTo>
                  <a:pt x="133802" y="14366"/>
                </a:lnTo>
                <a:lnTo>
                  <a:pt x="133802" y="13062"/>
                </a:lnTo>
                <a:close/>
                <a:moveTo>
                  <a:pt x="153851" y="13062"/>
                </a:moveTo>
                <a:lnTo>
                  <a:pt x="153851" y="14366"/>
                </a:lnTo>
                <a:lnTo>
                  <a:pt x="154190" y="14366"/>
                </a:lnTo>
                <a:lnTo>
                  <a:pt x="154190" y="13062"/>
                </a:lnTo>
                <a:close/>
                <a:moveTo>
                  <a:pt x="174214" y="13062"/>
                </a:moveTo>
                <a:lnTo>
                  <a:pt x="174214" y="14366"/>
                </a:lnTo>
                <a:lnTo>
                  <a:pt x="174553" y="14366"/>
                </a:lnTo>
                <a:lnTo>
                  <a:pt x="174553" y="13062"/>
                </a:lnTo>
                <a:close/>
                <a:moveTo>
                  <a:pt x="194576" y="13062"/>
                </a:moveTo>
                <a:lnTo>
                  <a:pt x="194576" y="14366"/>
                </a:lnTo>
                <a:lnTo>
                  <a:pt x="194915" y="14366"/>
                </a:lnTo>
                <a:lnTo>
                  <a:pt x="194915" y="13062"/>
                </a:lnTo>
                <a:close/>
                <a:moveTo>
                  <a:pt x="214938" y="13062"/>
                </a:moveTo>
                <a:lnTo>
                  <a:pt x="214938" y="14366"/>
                </a:lnTo>
                <a:lnTo>
                  <a:pt x="215277" y="14366"/>
                </a:lnTo>
                <a:lnTo>
                  <a:pt x="215277" y="13062"/>
                </a:lnTo>
                <a:close/>
                <a:moveTo>
                  <a:pt x="235327" y="13062"/>
                </a:moveTo>
                <a:lnTo>
                  <a:pt x="235327" y="14366"/>
                </a:lnTo>
                <a:lnTo>
                  <a:pt x="235639" y="14366"/>
                </a:lnTo>
                <a:lnTo>
                  <a:pt x="235639" y="13062"/>
                </a:lnTo>
                <a:close/>
                <a:moveTo>
                  <a:pt x="255689" y="13062"/>
                </a:moveTo>
                <a:lnTo>
                  <a:pt x="255689" y="14366"/>
                </a:lnTo>
                <a:lnTo>
                  <a:pt x="256002" y="14366"/>
                </a:lnTo>
                <a:lnTo>
                  <a:pt x="256002" y="13062"/>
                </a:lnTo>
                <a:close/>
                <a:moveTo>
                  <a:pt x="276051" y="13062"/>
                </a:moveTo>
                <a:lnTo>
                  <a:pt x="276051" y="14366"/>
                </a:lnTo>
                <a:lnTo>
                  <a:pt x="276390" y="14366"/>
                </a:lnTo>
                <a:lnTo>
                  <a:pt x="276390" y="13062"/>
                </a:lnTo>
                <a:close/>
                <a:moveTo>
                  <a:pt x="11263" y="16321"/>
                </a:moveTo>
                <a:lnTo>
                  <a:pt x="11263" y="17625"/>
                </a:lnTo>
                <a:lnTo>
                  <a:pt x="11602" y="17625"/>
                </a:lnTo>
                <a:lnTo>
                  <a:pt x="11602" y="16321"/>
                </a:lnTo>
                <a:close/>
                <a:moveTo>
                  <a:pt x="31652" y="16321"/>
                </a:moveTo>
                <a:lnTo>
                  <a:pt x="31652" y="17625"/>
                </a:lnTo>
                <a:lnTo>
                  <a:pt x="31964" y="17625"/>
                </a:lnTo>
                <a:lnTo>
                  <a:pt x="31964" y="16321"/>
                </a:lnTo>
                <a:close/>
                <a:moveTo>
                  <a:pt x="52014" y="16321"/>
                </a:moveTo>
                <a:lnTo>
                  <a:pt x="52014" y="17625"/>
                </a:lnTo>
                <a:lnTo>
                  <a:pt x="52327" y="17625"/>
                </a:lnTo>
                <a:lnTo>
                  <a:pt x="52327" y="16321"/>
                </a:lnTo>
                <a:close/>
                <a:moveTo>
                  <a:pt x="72376" y="16321"/>
                </a:moveTo>
                <a:lnTo>
                  <a:pt x="72376" y="17625"/>
                </a:lnTo>
                <a:lnTo>
                  <a:pt x="72715" y="17625"/>
                </a:lnTo>
                <a:lnTo>
                  <a:pt x="72715" y="16321"/>
                </a:lnTo>
                <a:close/>
                <a:moveTo>
                  <a:pt x="92738" y="16321"/>
                </a:moveTo>
                <a:lnTo>
                  <a:pt x="92738" y="17625"/>
                </a:lnTo>
                <a:lnTo>
                  <a:pt x="93077" y="17625"/>
                </a:lnTo>
                <a:lnTo>
                  <a:pt x="93077" y="16321"/>
                </a:lnTo>
                <a:close/>
                <a:moveTo>
                  <a:pt x="113127" y="16321"/>
                </a:moveTo>
                <a:lnTo>
                  <a:pt x="113127" y="17625"/>
                </a:lnTo>
                <a:lnTo>
                  <a:pt x="113440" y="17625"/>
                </a:lnTo>
                <a:lnTo>
                  <a:pt x="113440" y="16321"/>
                </a:lnTo>
                <a:close/>
                <a:moveTo>
                  <a:pt x="133489" y="16321"/>
                </a:moveTo>
                <a:lnTo>
                  <a:pt x="133489" y="17625"/>
                </a:lnTo>
                <a:lnTo>
                  <a:pt x="133802" y="17625"/>
                </a:lnTo>
                <a:lnTo>
                  <a:pt x="133802" y="16321"/>
                </a:lnTo>
                <a:close/>
                <a:moveTo>
                  <a:pt x="153851" y="16321"/>
                </a:moveTo>
                <a:lnTo>
                  <a:pt x="153851" y="17625"/>
                </a:lnTo>
                <a:lnTo>
                  <a:pt x="154190" y="17625"/>
                </a:lnTo>
                <a:lnTo>
                  <a:pt x="154190" y="16321"/>
                </a:lnTo>
                <a:close/>
                <a:moveTo>
                  <a:pt x="174214" y="16321"/>
                </a:moveTo>
                <a:lnTo>
                  <a:pt x="174214" y="17625"/>
                </a:lnTo>
                <a:lnTo>
                  <a:pt x="174553" y="17625"/>
                </a:lnTo>
                <a:lnTo>
                  <a:pt x="174553" y="16321"/>
                </a:lnTo>
                <a:close/>
                <a:moveTo>
                  <a:pt x="194576" y="16321"/>
                </a:moveTo>
                <a:lnTo>
                  <a:pt x="194576" y="17625"/>
                </a:lnTo>
                <a:lnTo>
                  <a:pt x="194915" y="17625"/>
                </a:lnTo>
                <a:lnTo>
                  <a:pt x="194915" y="16321"/>
                </a:lnTo>
                <a:close/>
                <a:moveTo>
                  <a:pt x="214938" y="16321"/>
                </a:moveTo>
                <a:lnTo>
                  <a:pt x="214938" y="17625"/>
                </a:lnTo>
                <a:lnTo>
                  <a:pt x="215277" y="17625"/>
                </a:lnTo>
                <a:lnTo>
                  <a:pt x="215277" y="16321"/>
                </a:lnTo>
                <a:close/>
                <a:moveTo>
                  <a:pt x="235327" y="16321"/>
                </a:moveTo>
                <a:lnTo>
                  <a:pt x="235327" y="17625"/>
                </a:lnTo>
                <a:lnTo>
                  <a:pt x="235639" y="17625"/>
                </a:lnTo>
                <a:lnTo>
                  <a:pt x="235639" y="16321"/>
                </a:lnTo>
                <a:close/>
                <a:moveTo>
                  <a:pt x="255689" y="16321"/>
                </a:moveTo>
                <a:lnTo>
                  <a:pt x="255689" y="17625"/>
                </a:lnTo>
                <a:lnTo>
                  <a:pt x="256002" y="17625"/>
                </a:lnTo>
                <a:lnTo>
                  <a:pt x="256002" y="16321"/>
                </a:lnTo>
                <a:close/>
                <a:moveTo>
                  <a:pt x="276051" y="16321"/>
                </a:moveTo>
                <a:lnTo>
                  <a:pt x="276051" y="17625"/>
                </a:lnTo>
                <a:lnTo>
                  <a:pt x="276390" y="17625"/>
                </a:lnTo>
                <a:lnTo>
                  <a:pt x="276390" y="16321"/>
                </a:lnTo>
                <a:close/>
                <a:moveTo>
                  <a:pt x="0" y="19372"/>
                </a:moveTo>
                <a:lnTo>
                  <a:pt x="0" y="19684"/>
                </a:lnTo>
                <a:lnTo>
                  <a:pt x="1304" y="19684"/>
                </a:lnTo>
                <a:lnTo>
                  <a:pt x="1304" y="19372"/>
                </a:lnTo>
                <a:close/>
                <a:moveTo>
                  <a:pt x="3259" y="19372"/>
                </a:moveTo>
                <a:lnTo>
                  <a:pt x="3259" y="19684"/>
                </a:lnTo>
                <a:lnTo>
                  <a:pt x="4563" y="19684"/>
                </a:lnTo>
                <a:lnTo>
                  <a:pt x="4563" y="19372"/>
                </a:lnTo>
                <a:close/>
                <a:moveTo>
                  <a:pt x="6518" y="19372"/>
                </a:moveTo>
                <a:lnTo>
                  <a:pt x="6518" y="19684"/>
                </a:lnTo>
                <a:lnTo>
                  <a:pt x="7848" y="19684"/>
                </a:lnTo>
                <a:lnTo>
                  <a:pt x="7848" y="19372"/>
                </a:lnTo>
                <a:close/>
                <a:moveTo>
                  <a:pt x="9803" y="19372"/>
                </a:moveTo>
                <a:lnTo>
                  <a:pt x="9803" y="19684"/>
                </a:lnTo>
                <a:lnTo>
                  <a:pt x="11107" y="19684"/>
                </a:lnTo>
                <a:lnTo>
                  <a:pt x="11107" y="19372"/>
                </a:lnTo>
                <a:close/>
                <a:moveTo>
                  <a:pt x="13062" y="19372"/>
                </a:moveTo>
                <a:lnTo>
                  <a:pt x="13062" y="19684"/>
                </a:lnTo>
                <a:lnTo>
                  <a:pt x="14366" y="19684"/>
                </a:lnTo>
                <a:lnTo>
                  <a:pt x="14366" y="19372"/>
                </a:lnTo>
                <a:close/>
                <a:moveTo>
                  <a:pt x="16321" y="19372"/>
                </a:moveTo>
                <a:lnTo>
                  <a:pt x="16321" y="19684"/>
                </a:lnTo>
                <a:lnTo>
                  <a:pt x="17625" y="19684"/>
                </a:lnTo>
                <a:lnTo>
                  <a:pt x="17625" y="19372"/>
                </a:lnTo>
                <a:close/>
                <a:moveTo>
                  <a:pt x="19580" y="19372"/>
                </a:moveTo>
                <a:lnTo>
                  <a:pt x="19580" y="19684"/>
                </a:lnTo>
                <a:lnTo>
                  <a:pt x="20884" y="19684"/>
                </a:lnTo>
                <a:lnTo>
                  <a:pt x="20884" y="19372"/>
                </a:lnTo>
                <a:close/>
                <a:moveTo>
                  <a:pt x="22839" y="19372"/>
                </a:moveTo>
                <a:lnTo>
                  <a:pt x="22839" y="19684"/>
                </a:lnTo>
                <a:lnTo>
                  <a:pt x="24169" y="19684"/>
                </a:lnTo>
                <a:lnTo>
                  <a:pt x="24169" y="19372"/>
                </a:lnTo>
                <a:close/>
                <a:moveTo>
                  <a:pt x="26124" y="19372"/>
                </a:moveTo>
                <a:lnTo>
                  <a:pt x="26124" y="19684"/>
                </a:lnTo>
                <a:lnTo>
                  <a:pt x="27428" y="19684"/>
                </a:lnTo>
                <a:lnTo>
                  <a:pt x="27428" y="19372"/>
                </a:lnTo>
                <a:close/>
                <a:moveTo>
                  <a:pt x="29383" y="19372"/>
                </a:moveTo>
                <a:lnTo>
                  <a:pt x="29383" y="19684"/>
                </a:lnTo>
                <a:lnTo>
                  <a:pt x="30687" y="19684"/>
                </a:lnTo>
                <a:lnTo>
                  <a:pt x="30687" y="19372"/>
                </a:lnTo>
                <a:close/>
                <a:moveTo>
                  <a:pt x="32642" y="19372"/>
                </a:moveTo>
                <a:lnTo>
                  <a:pt x="32642" y="19684"/>
                </a:lnTo>
                <a:lnTo>
                  <a:pt x="33946" y="19684"/>
                </a:lnTo>
                <a:lnTo>
                  <a:pt x="33946" y="19372"/>
                </a:lnTo>
                <a:close/>
                <a:moveTo>
                  <a:pt x="35901" y="19372"/>
                </a:moveTo>
                <a:lnTo>
                  <a:pt x="35901" y="19684"/>
                </a:lnTo>
                <a:lnTo>
                  <a:pt x="37205" y="19684"/>
                </a:lnTo>
                <a:lnTo>
                  <a:pt x="37205" y="19372"/>
                </a:lnTo>
                <a:close/>
                <a:moveTo>
                  <a:pt x="39186" y="19372"/>
                </a:moveTo>
                <a:lnTo>
                  <a:pt x="39186" y="19684"/>
                </a:lnTo>
                <a:lnTo>
                  <a:pt x="40490" y="19684"/>
                </a:lnTo>
                <a:lnTo>
                  <a:pt x="40490" y="19372"/>
                </a:lnTo>
                <a:close/>
                <a:moveTo>
                  <a:pt x="42445" y="19372"/>
                </a:moveTo>
                <a:lnTo>
                  <a:pt x="42445" y="19684"/>
                </a:lnTo>
                <a:lnTo>
                  <a:pt x="43749" y="19684"/>
                </a:lnTo>
                <a:lnTo>
                  <a:pt x="43749" y="19372"/>
                </a:lnTo>
                <a:close/>
                <a:moveTo>
                  <a:pt x="45704" y="19372"/>
                </a:moveTo>
                <a:lnTo>
                  <a:pt x="45704" y="19684"/>
                </a:lnTo>
                <a:lnTo>
                  <a:pt x="47008" y="19684"/>
                </a:lnTo>
                <a:lnTo>
                  <a:pt x="47008" y="19372"/>
                </a:lnTo>
                <a:close/>
                <a:moveTo>
                  <a:pt x="48963" y="19372"/>
                </a:moveTo>
                <a:lnTo>
                  <a:pt x="48963" y="19684"/>
                </a:lnTo>
                <a:lnTo>
                  <a:pt x="50267" y="19684"/>
                </a:lnTo>
                <a:lnTo>
                  <a:pt x="50267" y="19372"/>
                </a:lnTo>
                <a:close/>
                <a:moveTo>
                  <a:pt x="55507" y="19372"/>
                </a:moveTo>
                <a:lnTo>
                  <a:pt x="55507" y="19684"/>
                </a:lnTo>
                <a:lnTo>
                  <a:pt x="56811" y="19684"/>
                </a:lnTo>
                <a:lnTo>
                  <a:pt x="56811" y="19372"/>
                </a:lnTo>
                <a:close/>
                <a:moveTo>
                  <a:pt x="58766" y="19372"/>
                </a:moveTo>
                <a:lnTo>
                  <a:pt x="58766" y="19684"/>
                </a:lnTo>
                <a:lnTo>
                  <a:pt x="60070" y="19684"/>
                </a:lnTo>
                <a:lnTo>
                  <a:pt x="60070" y="19372"/>
                </a:lnTo>
                <a:close/>
                <a:moveTo>
                  <a:pt x="62025" y="19372"/>
                </a:moveTo>
                <a:lnTo>
                  <a:pt x="62025" y="19684"/>
                </a:lnTo>
                <a:lnTo>
                  <a:pt x="63329" y="19684"/>
                </a:lnTo>
                <a:lnTo>
                  <a:pt x="63329" y="19372"/>
                </a:lnTo>
                <a:close/>
                <a:moveTo>
                  <a:pt x="65284" y="19372"/>
                </a:moveTo>
                <a:lnTo>
                  <a:pt x="65284" y="19684"/>
                </a:lnTo>
                <a:lnTo>
                  <a:pt x="66588" y="19684"/>
                </a:lnTo>
                <a:lnTo>
                  <a:pt x="66588" y="19372"/>
                </a:lnTo>
                <a:close/>
                <a:moveTo>
                  <a:pt x="68544" y="19372"/>
                </a:moveTo>
                <a:lnTo>
                  <a:pt x="68544" y="19684"/>
                </a:lnTo>
                <a:lnTo>
                  <a:pt x="69873" y="19684"/>
                </a:lnTo>
                <a:lnTo>
                  <a:pt x="69873" y="19372"/>
                </a:lnTo>
                <a:close/>
                <a:moveTo>
                  <a:pt x="75088" y="19372"/>
                </a:moveTo>
                <a:lnTo>
                  <a:pt x="75088" y="19684"/>
                </a:lnTo>
                <a:lnTo>
                  <a:pt x="76391" y="19684"/>
                </a:lnTo>
                <a:lnTo>
                  <a:pt x="76391" y="19372"/>
                </a:lnTo>
                <a:close/>
                <a:moveTo>
                  <a:pt x="78347" y="19372"/>
                </a:moveTo>
                <a:lnTo>
                  <a:pt x="78347" y="19684"/>
                </a:lnTo>
                <a:lnTo>
                  <a:pt x="79650" y="19684"/>
                </a:lnTo>
                <a:lnTo>
                  <a:pt x="79650" y="19372"/>
                </a:lnTo>
                <a:close/>
                <a:moveTo>
                  <a:pt x="81606" y="19372"/>
                </a:moveTo>
                <a:lnTo>
                  <a:pt x="81606" y="19684"/>
                </a:lnTo>
                <a:lnTo>
                  <a:pt x="82909" y="19684"/>
                </a:lnTo>
                <a:lnTo>
                  <a:pt x="82909" y="19372"/>
                </a:lnTo>
                <a:close/>
                <a:moveTo>
                  <a:pt x="84865" y="19372"/>
                </a:moveTo>
                <a:lnTo>
                  <a:pt x="84865" y="19684"/>
                </a:lnTo>
                <a:lnTo>
                  <a:pt x="86194" y="19684"/>
                </a:lnTo>
                <a:lnTo>
                  <a:pt x="86194" y="19372"/>
                </a:lnTo>
                <a:close/>
                <a:moveTo>
                  <a:pt x="88150" y="19372"/>
                </a:moveTo>
                <a:lnTo>
                  <a:pt x="88150" y="19684"/>
                </a:lnTo>
                <a:lnTo>
                  <a:pt x="89453" y="19684"/>
                </a:lnTo>
                <a:lnTo>
                  <a:pt x="89453" y="19372"/>
                </a:lnTo>
                <a:close/>
                <a:moveTo>
                  <a:pt x="91409" y="19372"/>
                </a:moveTo>
                <a:lnTo>
                  <a:pt x="91409" y="19684"/>
                </a:lnTo>
                <a:lnTo>
                  <a:pt x="92712" y="19684"/>
                </a:lnTo>
                <a:lnTo>
                  <a:pt x="92712" y="19372"/>
                </a:lnTo>
                <a:close/>
                <a:moveTo>
                  <a:pt x="94668" y="19372"/>
                </a:moveTo>
                <a:lnTo>
                  <a:pt x="94668" y="19684"/>
                </a:lnTo>
                <a:lnTo>
                  <a:pt x="95971" y="19684"/>
                </a:lnTo>
                <a:lnTo>
                  <a:pt x="95971" y="19372"/>
                </a:lnTo>
                <a:close/>
                <a:moveTo>
                  <a:pt x="97927" y="19372"/>
                </a:moveTo>
                <a:lnTo>
                  <a:pt x="97927" y="19684"/>
                </a:lnTo>
                <a:lnTo>
                  <a:pt x="99230" y="19684"/>
                </a:lnTo>
                <a:lnTo>
                  <a:pt x="99230" y="19372"/>
                </a:lnTo>
                <a:close/>
                <a:moveTo>
                  <a:pt x="101212" y="19372"/>
                </a:moveTo>
                <a:lnTo>
                  <a:pt x="101212" y="19684"/>
                </a:lnTo>
                <a:lnTo>
                  <a:pt x="102515" y="19684"/>
                </a:lnTo>
                <a:lnTo>
                  <a:pt x="102515" y="19372"/>
                </a:lnTo>
                <a:close/>
                <a:moveTo>
                  <a:pt x="104471" y="19372"/>
                </a:moveTo>
                <a:lnTo>
                  <a:pt x="104471" y="19684"/>
                </a:lnTo>
                <a:lnTo>
                  <a:pt x="105774" y="19684"/>
                </a:lnTo>
                <a:lnTo>
                  <a:pt x="105774" y="19372"/>
                </a:lnTo>
                <a:close/>
                <a:moveTo>
                  <a:pt x="107730" y="19372"/>
                </a:moveTo>
                <a:lnTo>
                  <a:pt x="107730" y="19684"/>
                </a:lnTo>
                <a:lnTo>
                  <a:pt x="109033" y="19684"/>
                </a:lnTo>
                <a:lnTo>
                  <a:pt x="109033" y="19372"/>
                </a:lnTo>
                <a:close/>
                <a:moveTo>
                  <a:pt x="110989" y="19372"/>
                </a:moveTo>
                <a:lnTo>
                  <a:pt x="110989" y="19684"/>
                </a:lnTo>
                <a:lnTo>
                  <a:pt x="112292" y="19684"/>
                </a:lnTo>
                <a:lnTo>
                  <a:pt x="112292" y="19372"/>
                </a:lnTo>
                <a:close/>
                <a:moveTo>
                  <a:pt x="114248" y="19372"/>
                </a:moveTo>
                <a:lnTo>
                  <a:pt x="114248" y="19684"/>
                </a:lnTo>
                <a:lnTo>
                  <a:pt x="115551" y="19684"/>
                </a:lnTo>
                <a:lnTo>
                  <a:pt x="115551" y="19372"/>
                </a:lnTo>
                <a:close/>
                <a:moveTo>
                  <a:pt x="117533" y="19372"/>
                </a:moveTo>
                <a:lnTo>
                  <a:pt x="117533" y="19684"/>
                </a:lnTo>
                <a:lnTo>
                  <a:pt x="118837" y="19684"/>
                </a:lnTo>
                <a:lnTo>
                  <a:pt x="118837" y="19372"/>
                </a:lnTo>
                <a:close/>
                <a:moveTo>
                  <a:pt x="120792" y="19372"/>
                </a:moveTo>
                <a:lnTo>
                  <a:pt x="120792" y="19684"/>
                </a:lnTo>
                <a:lnTo>
                  <a:pt x="122096" y="19684"/>
                </a:lnTo>
                <a:lnTo>
                  <a:pt x="122096" y="19372"/>
                </a:lnTo>
                <a:close/>
                <a:moveTo>
                  <a:pt x="124051" y="19372"/>
                </a:moveTo>
                <a:lnTo>
                  <a:pt x="124051" y="19684"/>
                </a:lnTo>
                <a:lnTo>
                  <a:pt x="125355" y="19684"/>
                </a:lnTo>
                <a:lnTo>
                  <a:pt x="125355" y="19372"/>
                </a:lnTo>
                <a:close/>
                <a:moveTo>
                  <a:pt x="127310" y="19372"/>
                </a:moveTo>
                <a:lnTo>
                  <a:pt x="127310" y="19684"/>
                </a:lnTo>
                <a:lnTo>
                  <a:pt x="128614" y="19684"/>
                </a:lnTo>
                <a:lnTo>
                  <a:pt x="128614" y="19372"/>
                </a:lnTo>
                <a:close/>
                <a:moveTo>
                  <a:pt x="130569" y="19372"/>
                </a:moveTo>
                <a:lnTo>
                  <a:pt x="130569" y="19684"/>
                </a:lnTo>
                <a:lnTo>
                  <a:pt x="131899" y="19684"/>
                </a:lnTo>
                <a:lnTo>
                  <a:pt x="131899" y="19372"/>
                </a:lnTo>
                <a:close/>
                <a:moveTo>
                  <a:pt x="133854" y="19372"/>
                </a:moveTo>
                <a:lnTo>
                  <a:pt x="133854" y="19684"/>
                </a:lnTo>
                <a:lnTo>
                  <a:pt x="135158" y="19684"/>
                </a:lnTo>
                <a:lnTo>
                  <a:pt x="135158" y="19372"/>
                </a:lnTo>
                <a:close/>
                <a:moveTo>
                  <a:pt x="137113" y="19372"/>
                </a:moveTo>
                <a:lnTo>
                  <a:pt x="137113" y="19684"/>
                </a:lnTo>
                <a:lnTo>
                  <a:pt x="138417" y="19684"/>
                </a:lnTo>
                <a:lnTo>
                  <a:pt x="138417" y="19372"/>
                </a:lnTo>
                <a:close/>
                <a:moveTo>
                  <a:pt x="140372" y="19372"/>
                </a:moveTo>
                <a:lnTo>
                  <a:pt x="140372" y="19684"/>
                </a:lnTo>
                <a:lnTo>
                  <a:pt x="141676" y="19684"/>
                </a:lnTo>
                <a:lnTo>
                  <a:pt x="141676" y="19372"/>
                </a:lnTo>
                <a:close/>
                <a:moveTo>
                  <a:pt x="143631" y="19372"/>
                </a:moveTo>
                <a:lnTo>
                  <a:pt x="143631" y="19684"/>
                </a:lnTo>
                <a:lnTo>
                  <a:pt x="144935" y="19684"/>
                </a:lnTo>
                <a:lnTo>
                  <a:pt x="144935" y="19372"/>
                </a:lnTo>
                <a:close/>
                <a:moveTo>
                  <a:pt x="146890" y="19372"/>
                </a:moveTo>
                <a:lnTo>
                  <a:pt x="146890" y="19684"/>
                </a:lnTo>
                <a:lnTo>
                  <a:pt x="148220" y="19684"/>
                </a:lnTo>
                <a:lnTo>
                  <a:pt x="148220" y="19372"/>
                </a:lnTo>
                <a:close/>
                <a:moveTo>
                  <a:pt x="150175" y="19372"/>
                </a:moveTo>
                <a:lnTo>
                  <a:pt x="150175" y="19684"/>
                </a:lnTo>
                <a:lnTo>
                  <a:pt x="151479" y="19684"/>
                </a:lnTo>
                <a:lnTo>
                  <a:pt x="151479" y="19372"/>
                </a:lnTo>
                <a:close/>
                <a:moveTo>
                  <a:pt x="156693" y="19372"/>
                </a:moveTo>
                <a:lnTo>
                  <a:pt x="156693" y="19684"/>
                </a:lnTo>
                <a:lnTo>
                  <a:pt x="157997" y="19684"/>
                </a:lnTo>
                <a:lnTo>
                  <a:pt x="157997" y="19372"/>
                </a:lnTo>
                <a:close/>
                <a:moveTo>
                  <a:pt x="159952" y="19372"/>
                </a:moveTo>
                <a:lnTo>
                  <a:pt x="159952" y="19684"/>
                </a:lnTo>
                <a:lnTo>
                  <a:pt x="161256" y="19684"/>
                </a:lnTo>
                <a:lnTo>
                  <a:pt x="161256" y="19372"/>
                </a:lnTo>
                <a:close/>
                <a:moveTo>
                  <a:pt x="163237" y="19372"/>
                </a:moveTo>
                <a:lnTo>
                  <a:pt x="163237" y="19684"/>
                </a:lnTo>
                <a:lnTo>
                  <a:pt x="164541" y="19684"/>
                </a:lnTo>
                <a:lnTo>
                  <a:pt x="164541" y="19372"/>
                </a:lnTo>
                <a:close/>
                <a:moveTo>
                  <a:pt x="166496" y="19372"/>
                </a:moveTo>
                <a:lnTo>
                  <a:pt x="166496" y="19684"/>
                </a:lnTo>
                <a:lnTo>
                  <a:pt x="167800" y="19684"/>
                </a:lnTo>
                <a:lnTo>
                  <a:pt x="167800" y="19372"/>
                </a:lnTo>
                <a:close/>
                <a:moveTo>
                  <a:pt x="169755" y="19372"/>
                </a:moveTo>
                <a:lnTo>
                  <a:pt x="169755" y="19684"/>
                </a:lnTo>
                <a:lnTo>
                  <a:pt x="171059" y="19684"/>
                </a:lnTo>
                <a:lnTo>
                  <a:pt x="171059" y="19372"/>
                </a:lnTo>
                <a:close/>
                <a:moveTo>
                  <a:pt x="176273" y="19372"/>
                </a:moveTo>
                <a:lnTo>
                  <a:pt x="176273" y="19684"/>
                </a:lnTo>
                <a:lnTo>
                  <a:pt x="177577" y="19684"/>
                </a:lnTo>
                <a:lnTo>
                  <a:pt x="177577" y="19372"/>
                </a:lnTo>
                <a:close/>
                <a:moveTo>
                  <a:pt x="179558" y="19372"/>
                </a:moveTo>
                <a:lnTo>
                  <a:pt x="179558" y="19684"/>
                </a:lnTo>
                <a:lnTo>
                  <a:pt x="180862" y="19684"/>
                </a:lnTo>
                <a:lnTo>
                  <a:pt x="180862" y="19372"/>
                </a:lnTo>
                <a:close/>
                <a:moveTo>
                  <a:pt x="182817" y="19372"/>
                </a:moveTo>
                <a:lnTo>
                  <a:pt x="182817" y="19684"/>
                </a:lnTo>
                <a:lnTo>
                  <a:pt x="184121" y="19684"/>
                </a:lnTo>
                <a:lnTo>
                  <a:pt x="184121" y="19372"/>
                </a:lnTo>
                <a:close/>
                <a:moveTo>
                  <a:pt x="186076" y="19372"/>
                </a:moveTo>
                <a:lnTo>
                  <a:pt x="186076" y="19684"/>
                </a:lnTo>
                <a:lnTo>
                  <a:pt x="187380" y="19684"/>
                </a:lnTo>
                <a:lnTo>
                  <a:pt x="187380" y="19372"/>
                </a:lnTo>
                <a:close/>
                <a:moveTo>
                  <a:pt x="189335" y="19372"/>
                </a:moveTo>
                <a:lnTo>
                  <a:pt x="189335" y="19684"/>
                </a:lnTo>
                <a:lnTo>
                  <a:pt x="190639" y="19684"/>
                </a:lnTo>
                <a:lnTo>
                  <a:pt x="190639" y="19372"/>
                </a:lnTo>
                <a:close/>
                <a:moveTo>
                  <a:pt x="192594" y="19372"/>
                </a:moveTo>
                <a:lnTo>
                  <a:pt x="192594" y="19684"/>
                </a:lnTo>
                <a:lnTo>
                  <a:pt x="193924" y="19684"/>
                </a:lnTo>
                <a:lnTo>
                  <a:pt x="193924" y="19372"/>
                </a:lnTo>
                <a:close/>
                <a:moveTo>
                  <a:pt x="195880" y="19372"/>
                </a:moveTo>
                <a:lnTo>
                  <a:pt x="195880" y="19684"/>
                </a:lnTo>
                <a:lnTo>
                  <a:pt x="197183" y="19684"/>
                </a:lnTo>
                <a:lnTo>
                  <a:pt x="197183" y="19372"/>
                </a:lnTo>
                <a:close/>
                <a:moveTo>
                  <a:pt x="199139" y="19372"/>
                </a:moveTo>
                <a:lnTo>
                  <a:pt x="199139" y="19684"/>
                </a:lnTo>
                <a:lnTo>
                  <a:pt x="200442" y="19684"/>
                </a:lnTo>
                <a:lnTo>
                  <a:pt x="200442" y="19372"/>
                </a:lnTo>
                <a:close/>
                <a:moveTo>
                  <a:pt x="202398" y="19372"/>
                </a:moveTo>
                <a:lnTo>
                  <a:pt x="202398" y="19684"/>
                </a:lnTo>
                <a:lnTo>
                  <a:pt x="203701" y="19684"/>
                </a:lnTo>
                <a:lnTo>
                  <a:pt x="203701" y="19372"/>
                </a:lnTo>
                <a:close/>
                <a:moveTo>
                  <a:pt x="205657" y="19372"/>
                </a:moveTo>
                <a:lnTo>
                  <a:pt x="205657" y="19684"/>
                </a:lnTo>
                <a:lnTo>
                  <a:pt x="206960" y="19684"/>
                </a:lnTo>
                <a:lnTo>
                  <a:pt x="206960" y="19372"/>
                </a:lnTo>
                <a:close/>
                <a:moveTo>
                  <a:pt x="208916" y="19372"/>
                </a:moveTo>
                <a:lnTo>
                  <a:pt x="208916" y="19684"/>
                </a:lnTo>
                <a:lnTo>
                  <a:pt x="210245" y="19684"/>
                </a:lnTo>
                <a:lnTo>
                  <a:pt x="210245" y="19372"/>
                </a:lnTo>
                <a:close/>
                <a:moveTo>
                  <a:pt x="212201" y="19372"/>
                </a:moveTo>
                <a:lnTo>
                  <a:pt x="212201" y="19684"/>
                </a:lnTo>
                <a:lnTo>
                  <a:pt x="213504" y="19684"/>
                </a:lnTo>
                <a:lnTo>
                  <a:pt x="213504" y="19372"/>
                </a:lnTo>
                <a:close/>
                <a:moveTo>
                  <a:pt x="215460" y="19372"/>
                </a:moveTo>
                <a:lnTo>
                  <a:pt x="215460" y="19684"/>
                </a:lnTo>
                <a:lnTo>
                  <a:pt x="216763" y="19684"/>
                </a:lnTo>
                <a:lnTo>
                  <a:pt x="216763" y="19372"/>
                </a:lnTo>
                <a:close/>
                <a:moveTo>
                  <a:pt x="218719" y="19372"/>
                </a:moveTo>
                <a:lnTo>
                  <a:pt x="218719" y="19684"/>
                </a:lnTo>
                <a:lnTo>
                  <a:pt x="220022" y="19684"/>
                </a:lnTo>
                <a:lnTo>
                  <a:pt x="220022" y="19372"/>
                </a:lnTo>
                <a:close/>
                <a:moveTo>
                  <a:pt x="221978" y="19372"/>
                </a:moveTo>
                <a:lnTo>
                  <a:pt x="221978" y="19684"/>
                </a:lnTo>
                <a:lnTo>
                  <a:pt x="223281" y="19684"/>
                </a:lnTo>
                <a:lnTo>
                  <a:pt x="223281" y="19372"/>
                </a:lnTo>
                <a:close/>
                <a:moveTo>
                  <a:pt x="225263" y="19372"/>
                </a:moveTo>
                <a:lnTo>
                  <a:pt x="225263" y="19684"/>
                </a:lnTo>
                <a:lnTo>
                  <a:pt x="226566" y="19684"/>
                </a:lnTo>
                <a:lnTo>
                  <a:pt x="226566" y="19372"/>
                </a:lnTo>
                <a:close/>
                <a:moveTo>
                  <a:pt x="228522" y="19372"/>
                </a:moveTo>
                <a:lnTo>
                  <a:pt x="228522" y="19684"/>
                </a:lnTo>
                <a:lnTo>
                  <a:pt x="229825" y="19684"/>
                </a:lnTo>
                <a:lnTo>
                  <a:pt x="229825" y="19372"/>
                </a:lnTo>
                <a:close/>
                <a:moveTo>
                  <a:pt x="231781" y="19372"/>
                </a:moveTo>
                <a:lnTo>
                  <a:pt x="231781" y="19684"/>
                </a:lnTo>
                <a:lnTo>
                  <a:pt x="233084" y="19684"/>
                </a:lnTo>
                <a:lnTo>
                  <a:pt x="233084" y="19372"/>
                </a:lnTo>
                <a:close/>
                <a:moveTo>
                  <a:pt x="238299" y="19372"/>
                </a:moveTo>
                <a:lnTo>
                  <a:pt x="238299" y="19684"/>
                </a:lnTo>
                <a:lnTo>
                  <a:pt x="239602" y="19684"/>
                </a:lnTo>
                <a:lnTo>
                  <a:pt x="239602" y="19372"/>
                </a:lnTo>
                <a:close/>
                <a:moveTo>
                  <a:pt x="241584" y="19372"/>
                </a:moveTo>
                <a:lnTo>
                  <a:pt x="241584" y="19684"/>
                </a:lnTo>
                <a:lnTo>
                  <a:pt x="242888" y="19684"/>
                </a:lnTo>
                <a:lnTo>
                  <a:pt x="242888" y="19372"/>
                </a:lnTo>
                <a:close/>
                <a:moveTo>
                  <a:pt x="244843" y="19372"/>
                </a:moveTo>
                <a:lnTo>
                  <a:pt x="244843" y="19684"/>
                </a:lnTo>
                <a:lnTo>
                  <a:pt x="246147" y="19684"/>
                </a:lnTo>
                <a:lnTo>
                  <a:pt x="246147" y="19372"/>
                </a:lnTo>
                <a:close/>
                <a:moveTo>
                  <a:pt x="248102" y="19372"/>
                </a:moveTo>
                <a:lnTo>
                  <a:pt x="248102" y="19684"/>
                </a:lnTo>
                <a:lnTo>
                  <a:pt x="249406" y="19684"/>
                </a:lnTo>
                <a:lnTo>
                  <a:pt x="249406" y="19372"/>
                </a:lnTo>
                <a:close/>
                <a:moveTo>
                  <a:pt x="251361" y="19372"/>
                </a:moveTo>
                <a:lnTo>
                  <a:pt x="251361" y="19684"/>
                </a:lnTo>
                <a:lnTo>
                  <a:pt x="252665" y="19684"/>
                </a:lnTo>
                <a:lnTo>
                  <a:pt x="252665" y="19372"/>
                </a:lnTo>
                <a:close/>
                <a:moveTo>
                  <a:pt x="257905" y="19372"/>
                </a:moveTo>
                <a:lnTo>
                  <a:pt x="257905" y="19684"/>
                </a:lnTo>
                <a:lnTo>
                  <a:pt x="259209" y="19684"/>
                </a:lnTo>
                <a:lnTo>
                  <a:pt x="259209" y="19372"/>
                </a:lnTo>
                <a:close/>
                <a:moveTo>
                  <a:pt x="261164" y="19372"/>
                </a:moveTo>
                <a:lnTo>
                  <a:pt x="261164" y="19684"/>
                </a:lnTo>
                <a:lnTo>
                  <a:pt x="262468" y="19684"/>
                </a:lnTo>
                <a:lnTo>
                  <a:pt x="262468" y="19372"/>
                </a:lnTo>
                <a:close/>
                <a:moveTo>
                  <a:pt x="264423" y="19372"/>
                </a:moveTo>
                <a:lnTo>
                  <a:pt x="264423" y="19684"/>
                </a:lnTo>
                <a:lnTo>
                  <a:pt x="265727" y="19684"/>
                </a:lnTo>
                <a:lnTo>
                  <a:pt x="265727" y="19372"/>
                </a:lnTo>
                <a:close/>
                <a:moveTo>
                  <a:pt x="267682" y="19372"/>
                </a:moveTo>
                <a:lnTo>
                  <a:pt x="267682" y="19684"/>
                </a:lnTo>
                <a:lnTo>
                  <a:pt x="268986" y="19684"/>
                </a:lnTo>
                <a:lnTo>
                  <a:pt x="268986" y="19372"/>
                </a:lnTo>
                <a:close/>
                <a:moveTo>
                  <a:pt x="270941" y="19372"/>
                </a:moveTo>
                <a:lnTo>
                  <a:pt x="270941" y="19684"/>
                </a:lnTo>
                <a:lnTo>
                  <a:pt x="272271" y="19684"/>
                </a:lnTo>
                <a:lnTo>
                  <a:pt x="272271" y="19372"/>
                </a:lnTo>
                <a:close/>
                <a:moveTo>
                  <a:pt x="274226" y="19372"/>
                </a:moveTo>
                <a:lnTo>
                  <a:pt x="274226" y="19684"/>
                </a:lnTo>
                <a:lnTo>
                  <a:pt x="275530" y="19684"/>
                </a:lnTo>
                <a:lnTo>
                  <a:pt x="275530" y="19372"/>
                </a:lnTo>
                <a:close/>
                <a:moveTo>
                  <a:pt x="277485" y="19372"/>
                </a:moveTo>
                <a:lnTo>
                  <a:pt x="277485" y="19684"/>
                </a:lnTo>
                <a:lnTo>
                  <a:pt x="278789" y="19684"/>
                </a:lnTo>
                <a:lnTo>
                  <a:pt x="278789" y="19372"/>
                </a:lnTo>
                <a:close/>
                <a:moveTo>
                  <a:pt x="280744" y="19372"/>
                </a:moveTo>
                <a:lnTo>
                  <a:pt x="280744" y="19684"/>
                </a:lnTo>
                <a:lnTo>
                  <a:pt x="282048" y="19684"/>
                </a:lnTo>
                <a:lnTo>
                  <a:pt x="282048" y="19372"/>
                </a:lnTo>
                <a:close/>
                <a:moveTo>
                  <a:pt x="284003" y="19372"/>
                </a:moveTo>
                <a:lnTo>
                  <a:pt x="284003" y="19684"/>
                </a:lnTo>
                <a:lnTo>
                  <a:pt x="285307" y="19684"/>
                </a:lnTo>
                <a:lnTo>
                  <a:pt x="285307" y="19372"/>
                </a:lnTo>
                <a:close/>
                <a:moveTo>
                  <a:pt x="11263" y="19580"/>
                </a:moveTo>
                <a:lnTo>
                  <a:pt x="11263" y="20884"/>
                </a:lnTo>
                <a:lnTo>
                  <a:pt x="11602" y="20884"/>
                </a:lnTo>
                <a:lnTo>
                  <a:pt x="11602" y="19580"/>
                </a:lnTo>
                <a:close/>
                <a:moveTo>
                  <a:pt x="31652" y="19580"/>
                </a:moveTo>
                <a:lnTo>
                  <a:pt x="31652" y="20884"/>
                </a:lnTo>
                <a:lnTo>
                  <a:pt x="31964" y="20884"/>
                </a:lnTo>
                <a:lnTo>
                  <a:pt x="31964" y="19580"/>
                </a:lnTo>
                <a:close/>
                <a:moveTo>
                  <a:pt x="52222" y="19372"/>
                </a:moveTo>
                <a:lnTo>
                  <a:pt x="52222" y="19580"/>
                </a:lnTo>
                <a:lnTo>
                  <a:pt x="52014" y="19580"/>
                </a:lnTo>
                <a:lnTo>
                  <a:pt x="52014" y="20884"/>
                </a:lnTo>
                <a:lnTo>
                  <a:pt x="52327" y="20884"/>
                </a:lnTo>
                <a:lnTo>
                  <a:pt x="52327" y="19684"/>
                </a:lnTo>
                <a:lnTo>
                  <a:pt x="53526" y="19684"/>
                </a:lnTo>
                <a:lnTo>
                  <a:pt x="53526" y="19372"/>
                </a:lnTo>
                <a:close/>
                <a:moveTo>
                  <a:pt x="71829" y="19372"/>
                </a:moveTo>
                <a:lnTo>
                  <a:pt x="71829" y="19684"/>
                </a:lnTo>
                <a:lnTo>
                  <a:pt x="72376" y="19684"/>
                </a:lnTo>
                <a:lnTo>
                  <a:pt x="72376" y="20884"/>
                </a:lnTo>
                <a:lnTo>
                  <a:pt x="72715" y="20884"/>
                </a:lnTo>
                <a:lnTo>
                  <a:pt x="72715" y="19684"/>
                </a:lnTo>
                <a:lnTo>
                  <a:pt x="73132" y="19684"/>
                </a:lnTo>
                <a:lnTo>
                  <a:pt x="73132" y="19372"/>
                </a:lnTo>
                <a:close/>
                <a:moveTo>
                  <a:pt x="92738" y="19580"/>
                </a:moveTo>
                <a:lnTo>
                  <a:pt x="92738" y="20884"/>
                </a:lnTo>
                <a:lnTo>
                  <a:pt x="93077" y="20884"/>
                </a:lnTo>
                <a:lnTo>
                  <a:pt x="93077" y="19580"/>
                </a:lnTo>
                <a:close/>
                <a:moveTo>
                  <a:pt x="113127" y="19580"/>
                </a:moveTo>
                <a:lnTo>
                  <a:pt x="113127" y="20884"/>
                </a:lnTo>
                <a:lnTo>
                  <a:pt x="113440" y="20884"/>
                </a:lnTo>
                <a:lnTo>
                  <a:pt x="113440" y="19580"/>
                </a:lnTo>
                <a:close/>
                <a:moveTo>
                  <a:pt x="133489" y="19580"/>
                </a:moveTo>
                <a:lnTo>
                  <a:pt x="133489" y="20884"/>
                </a:lnTo>
                <a:lnTo>
                  <a:pt x="133802" y="20884"/>
                </a:lnTo>
                <a:lnTo>
                  <a:pt x="133802" y="19580"/>
                </a:lnTo>
                <a:close/>
                <a:moveTo>
                  <a:pt x="153434" y="19372"/>
                </a:moveTo>
                <a:lnTo>
                  <a:pt x="153434" y="19684"/>
                </a:lnTo>
                <a:lnTo>
                  <a:pt x="153851" y="19684"/>
                </a:lnTo>
                <a:lnTo>
                  <a:pt x="153851" y="20884"/>
                </a:lnTo>
                <a:lnTo>
                  <a:pt x="154190" y="20884"/>
                </a:lnTo>
                <a:lnTo>
                  <a:pt x="154190" y="19684"/>
                </a:lnTo>
                <a:lnTo>
                  <a:pt x="154738" y="19684"/>
                </a:lnTo>
                <a:lnTo>
                  <a:pt x="154738" y="19372"/>
                </a:lnTo>
                <a:close/>
                <a:moveTo>
                  <a:pt x="173014" y="19372"/>
                </a:moveTo>
                <a:lnTo>
                  <a:pt x="173014" y="19684"/>
                </a:lnTo>
                <a:lnTo>
                  <a:pt x="174214" y="19684"/>
                </a:lnTo>
                <a:lnTo>
                  <a:pt x="174214" y="20884"/>
                </a:lnTo>
                <a:lnTo>
                  <a:pt x="174553" y="20884"/>
                </a:lnTo>
                <a:lnTo>
                  <a:pt x="174553" y="19580"/>
                </a:lnTo>
                <a:lnTo>
                  <a:pt x="174318" y="19580"/>
                </a:lnTo>
                <a:lnTo>
                  <a:pt x="174318" y="19372"/>
                </a:lnTo>
                <a:close/>
                <a:moveTo>
                  <a:pt x="194576" y="19580"/>
                </a:moveTo>
                <a:lnTo>
                  <a:pt x="194576" y="20884"/>
                </a:lnTo>
                <a:lnTo>
                  <a:pt x="194915" y="20884"/>
                </a:lnTo>
                <a:lnTo>
                  <a:pt x="194915" y="19580"/>
                </a:lnTo>
                <a:close/>
                <a:moveTo>
                  <a:pt x="214938" y="19580"/>
                </a:moveTo>
                <a:lnTo>
                  <a:pt x="214938" y="20884"/>
                </a:lnTo>
                <a:lnTo>
                  <a:pt x="215277" y="20884"/>
                </a:lnTo>
                <a:lnTo>
                  <a:pt x="215277" y="19580"/>
                </a:lnTo>
                <a:close/>
                <a:moveTo>
                  <a:pt x="235040" y="19372"/>
                </a:moveTo>
                <a:lnTo>
                  <a:pt x="235040" y="19684"/>
                </a:lnTo>
                <a:lnTo>
                  <a:pt x="235327" y="19684"/>
                </a:lnTo>
                <a:lnTo>
                  <a:pt x="235327" y="20884"/>
                </a:lnTo>
                <a:lnTo>
                  <a:pt x="235639" y="20884"/>
                </a:lnTo>
                <a:lnTo>
                  <a:pt x="235639" y="19684"/>
                </a:lnTo>
                <a:lnTo>
                  <a:pt x="236343" y="19684"/>
                </a:lnTo>
                <a:lnTo>
                  <a:pt x="236343" y="19372"/>
                </a:lnTo>
                <a:close/>
                <a:moveTo>
                  <a:pt x="254620" y="19372"/>
                </a:moveTo>
                <a:lnTo>
                  <a:pt x="254620" y="19684"/>
                </a:lnTo>
                <a:lnTo>
                  <a:pt x="255689" y="19684"/>
                </a:lnTo>
                <a:lnTo>
                  <a:pt x="255689" y="20884"/>
                </a:lnTo>
                <a:lnTo>
                  <a:pt x="256002" y="20884"/>
                </a:lnTo>
                <a:lnTo>
                  <a:pt x="256002" y="19580"/>
                </a:lnTo>
                <a:lnTo>
                  <a:pt x="255950" y="19580"/>
                </a:lnTo>
                <a:lnTo>
                  <a:pt x="255950" y="19372"/>
                </a:lnTo>
                <a:close/>
                <a:moveTo>
                  <a:pt x="276051" y="19580"/>
                </a:moveTo>
                <a:lnTo>
                  <a:pt x="276051" y="20884"/>
                </a:lnTo>
                <a:lnTo>
                  <a:pt x="276390" y="20884"/>
                </a:lnTo>
                <a:lnTo>
                  <a:pt x="276390" y="19580"/>
                </a:lnTo>
                <a:close/>
                <a:moveTo>
                  <a:pt x="11263" y="22839"/>
                </a:moveTo>
                <a:lnTo>
                  <a:pt x="11263" y="24169"/>
                </a:lnTo>
                <a:lnTo>
                  <a:pt x="11602" y="24169"/>
                </a:lnTo>
                <a:lnTo>
                  <a:pt x="11602" y="22839"/>
                </a:lnTo>
                <a:close/>
                <a:moveTo>
                  <a:pt x="31652" y="22839"/>
                </a:moveTo>
                <a:lnTo>
                  <a:pt x="31652" y="24169"/>
                </a:lnTo>
                <a:lnTo>
                  <a:pt x="31964" y="24169"/>
                </a:lnTo>
                <a:lnTo>
                  <a:pt x="31964" y="22839"/>
                </a:lnTo>
                <a:close/>
                <a:moveTo>
                  <a:pt x="52014" y="22839"/>
                </a:moveTo>
                <a:lnTo>
                  <a:pt x="52014" y="24169"/>
                </a:lnTo>
                <a:lnTo>
                  <a:pt x="52327" y="24169"/>
                </a:lnTo>
                <a:lnTo>
                  <a:pt x="52327" y="22839"/>
                </a:lnTo>
                <a:close/>
                <a:moveTo>
                  <a:pt x="72376" y="22839"/>
                </a:moveTo>
                <a:lnTo>
                  <a:pt x="72376" y="24169"/>
                </a:lnTo>
                <a:lnTo>
                  <a:pt x="72715" y="24169"/>
                </a:lnTo>
                <a:lnTo>
                  <a:pt x="72715" y="22839"/>
                </a:lnTo>
                <a:close/>
                <a:moveTo>
                  <a:pt x="92738" y="22839"/>
                </a:moveTo>
                <a:lnTo>
                  <a:pt x="92738" y="24169"/>
                </a:lnTo>
                <a:lnTo>
                  <a:pt x="93077" y="24169"/>
                </a:lnTo>
                <a:lnTo>
                  <a:pt x="93077" y="22839"/>
                </a:lnTo>
                <a:close/>
                <a:moveTo>
                  <a:pt x="113127" y="22839"/>
                </a:moveTo>
                <a:lnTo>
                  <a:pt x="113127" y="24169"/>
                </a:lnTo>
                <a:lnTo>
                  <a:pt x="113440" y="24169"/>
                </a:lnTo>
                <a:lnTo>
                  <a:pt x="113440" y="22839"/>
                </a:lnTo>
                <a:close/>
                <a:moveTo>
                  <a:pt x="133489" y="22839"/>
                </a:moveTo>
                <a:lnTo>
                  <a:pt x="133489" y="24169"/>
                </a:lnTo>
                <a:lnTo>
                  <a:pt x="133802" y="24169"/>
                </a:lnTo>
                <a:lnTo>
                  <a:pt x="133802" y="22839"/>
                </a:lnTo>
                <a:close/>
                <a:moveTo>
                  <a:pt x="153851" y="22839"/>
                </a:moveTo>
                <a:lnTo>
                  <a:pt x="153851" y="24169"/>
                </a:lnTo>
                <a:lnTo>
                  <a:pt x="154190" y="24169"/>
                </a:lnTo>
                <a:lnTo>
                  <a:pt x="154190" y="22839"/>
                </a:lnTo>
                <a:close/>
                <a:moveTo>
                  <a:pt x="174214" y="22839"/>
                </a:moveTo>
                <a:lnTo>
                  <a:pt x="174214" y="24169"/>
                </a:lnTo>
                <a:lnTo>
                  <a:pt x="174553" y="24169"/>
                </a:lnTo>
                <a:lnTo>
                  <a:pt x="174553" y="22839"/>
                </a:lnTo>
                <a:close/>
                <a:moveTo>
                  <a:pt x="194576" y="22839"/>
                </a:moveTo>
                <a:lnTo>
                  <a:pt x="194576" y="24169"/>
                </a:lnTo>
                <a:lnTo>
                  <a:pt x="194915" y="24169"/>
                </a:lnTo>
                <a:lnTo>
                  <a:pt x="194915" y="22839"/>
                </a:lnTo>
                <a:close/>
                <a:moveTo>
                  <a:pt x="214938" y="22839"/>
                </a:moveTo>
                <a:lnTo>
                  <a:pt x="214938" y="24169"/>
                </a:lnTo>
                <a:lnTo>
                  <a:pt x="215277" y="24169"/>
                </a:lnTo>
                <a:lnTo>
                  <a:pt x="215277" y="22839"/>
                </a:lnTo>
                <a:close/>
                <a:moveTo>
                  <a:pt x="235327" y="22839"/>
                </a:moveTo>
                <a:lnTo>
                  <a:pt x="235327" y="24169"/>
                </a:lnTo>
                <a:lnTo>
                  <a:pt x="235639" y="24169"/>
                </a:lnTo>
                <a:lnTo>
                  <a:pt x="235639" y="22839"/>
                </a:lnTo>
                <a:close/>
                <a:moveTo>
                  <a:pt x="255689" y="22839"/>
                </a:moveTo>
                <a:lnTo>
                  <a:pt x="255689" y="24169"/>
                </a:lnTo>
                <a:lnTo>
                  <a:pt x="256002" y="24169"/>
                </a:lnTo>
                <a:lnTo>
                  <a:pt x="256002" y="22839"/>
                </a:lnTo>
                <a:close/>
                <a:moveTo>
                  <a:pt x="276051" y="22839"/>
                </a:moveTo>
                <a:lnTo>
                  <a:pt x="276051" y="24169"/>
                </a:lnTo>
                <a:lnTo>
                  <a:pt x="276390" y="24169"/>
                </a:lnTo>
                <a:lnTo>
                  <a:pt x="276390" y="22839"/>
                </a:lnTo>
                <a:close/>
                <a:moveTo>
                  <a:pt x="11263" y="26124"/>
                </a:moveTo>
                <a:lnTo>
                  <a:pt x="11263" y="27428"/>
                </a:lnTo>
                <a:lnTo>
                  <a:pt x="11602" y="27428"/>
                </a:lnTo>
                <a:lnTo>
                  <a:pt x="11602" y="26124"/>
                </a:lnTo>
                <a:close/>
                <a:moveTo>
                  <a:pt x="31652" y="26124"/>
                </a:moveTo>
                <a:lnTo>
                  <a:pt x="31652" y="27428"/>
                </a:lnTo>
                <a:lnTo>
                  <a:pt x="31964" y="27428"/>
                </a:lnTo>
                <a:lnTo>
                  <a:pt x="31964" y="26124"/>
                </a:lnTo>
                <a:close/>
                <a:moveTo>
                  <a:pt x="52014" y="26124"/>
                </a:moveTo>
                <a:lnTo>
                  <a:pt x="52014" y="27428"/>
                </a:lnTo>
                <a:lnTo>
                  <a:pt x="52327" y="27428"/>
                </a:lnTo>
                <a:lnTo>
                  <a:pt x="52327" y="26124"/>
                </a:lnTo>
                <a:close/>
                <a:moveTo>
                  <a:pt x="72376" y="26124"/>
                </a:moveTo>
                <a:lnTo>
                  <a:pt x="72376" y="27428"/>
                </a:lnTo>
                <a:lnTo>
                  <a:pt x="72715" y="27428"/>
                </a:lnTo>
                <a:lnTo>
                  <a:pt x="72715" y="26124"/>
                </a:lnTo>
                <a:close/>
                <a:moveTo>
                  <a:pt x="92738" y="26124"/>
                </a:moveTo>
                <a:lnTo>
                  <a:pt x="92738" y="27428"/>
                </a:lnTo>
                <a:lnTo>
                  <a:pt x="93077" y="27428"/>
                </a:lnTo>
                <a:lnTo>
                  <a:pt x="93077" y="26124"/>
                </a:lnTo>
                <a:close/>
                <a:moveTo>
                  <a:pt x="113127" y="26124"/>
                </a:moveTo>
                <a:lnTo>
                  <a:pt x="113127" y="27428"/>
                </a:lnTo>
                <a:lnTo>
                  <a:pt x="113440" y="27428"/>
                </a:lnTo>
                <a:lnTo>
                  <a:pt x="113440" y="26124"/>
                </a:lnTo>
                <a:close/>
                <a:moveTo>
                  <a:pt x="133489" y="26124"/>
                </a:moveTo>
                <a:lnTo>
                  <a:pt x="133489" y="27428"/>
                </a:lnTo>
                <a:lnTo>
                  <a:pt x="133802" y="27428"/>
                </a:lnTo>
                <a:lnTo>
                  <a:pt x="133802" y="26124"/>
                </a:lnTo>
                <a:close/>
                <a:moveTo>
                  <a:pt x="153851" y="26124"/>
                </a:moveTo>
                <a:lnTo>
                  <a:pt x="153851" y="27428"/>
                </a:lnTo>
                <a:lnTo>
                  <a:pt x="154190" y="27428"/>
                </a:lnTo>
                <a:lnTo>
                  <a:pt x="154190" y="26124"/>
                </a:lnTo>
                <a:close/>
                <a:moveTo>
                  <a:pt x="174214" y="26124"/>
                </a:moveTo>
                <a:lnTo>
                  <a:pt x="174214" y="27428"/>
                </a:lnTo>
                <a:lnTo>
                  <a:pt x="174553" y="27428"/>
                </a:lnTo>
                <a:lnTo>
                  <a:pt x="174553" y="26124"/>
                </a:lnTo>
                <a:close/>
                <a:moveTo>
                  <a:pt x="194576" y="26124"/>
                </a:moveTo>
                <a:lnTo>
                  <a:pt x="194576" y="27428"/>
                </a:lnTo>
                <a:lnTo>
                  <a:pt x="194915" y="27428"/>
                </a:lnTo>
                <a:lnTo>
                  <a:pt x="194915" y="26124"/>
                </a:lnTo>
                <a:close/>
                <a:moveTo>
                  <a:pt x="214938" y="26124"/>
                </a:moveTo>
                <a:lnTo>
                  <a:pt x="214938" y="27428"/>
                </a:lnTo>
                <a:lnTo>
                  <a:pt x="215277" y="27428"/>
                </a:lnTo>
                <a:lnTo>
                  <a:pt x="215277" y="26124"/>
                </a:lnTo>
                <a:close/>
                <a:moveTo>
                  <a:pt x="235327" y="26124"/>
                </a:moveTo>
                <a:lnTo>
                  <a:pt x="235327" y="27428"/>
                </a:lnTo>
                <a:lnTo>
                  <a:pt x="235639" y="27428"/>
                </a:lnTo>
                <a:lnTo>
                  <a:pt x="235639" y="26124"/>
                </a:lnTo>
                <a:close/>
                <a:moveTo>
                  <a:pt x="255689" y="26124"/>
                </a:moveTo>
                <a:lnTo>
                  <a:pt x="255689" y="27428"/>
                </a:lnTo>
                <a:lnTo>
                  <a:pt x="256002" y="27428"/>
                </a:lnTo>
                <a:lnTo>
                  <a:pt x="256002" y="26124"/>
                </a:lnTo>
                <a:close/>
                <a:moveTo>
                  <a:pt x="276051" y="26124"/>
                </a:moveTo>
                <a:lnTo>
                  <a:pt x="276051" y="27428"/>
                </a:lnTo>
                <a:lnTo>
                  <a:pt x="276390" y="27428"/>
                </a:lnTo>
                <a:lnTo>
                  <a:pt x="276390" y="26124"/>
                </a:lnTo>
                <a:close/>
                <a:moveTo>
                  <a:pt x="11263" y="29383"/>
                </a:moveTo>
                <a:lnTo>
                  <a:pt x="11263" y="30687"/>
                </a:lnTo>
                <a:lnTo>
                  <a:pt x="11602" y="30687"/>
                </a:lnTo>
                <a:lnTo>
                  <a:pt x="11602" y="29383"/>
                </a:lnTo>
                <a:close/>
                <a:moveTo>
                  <a:pt x="31652" y="29383"/>
                </a:moveTo>
                <a:lnTo>
                  <a:pt x="31652" y="30687"/>
                </a:lnTo>
                <a:lnTo>
                  <a:pt x="31964" y="30687"/>
                </a:lnTo>
                <a:lnTo>
                  <a:pt x="31964" y="29383"/>
                </a:lnTo>
                <a:close/>
                <a:moveTo>
                  <a:pt x="52014" y="29383"/>
                </a:moveTo>
                <a:lnTo>
                  <a:pt x="52014" y="30687"/>
                </a:lnTo>
                <a:lnTo>
                  <a:pt x="52327" y="30687"/>
                </a:lnTo>
                <a:lnTo>
                  <a:pt x="52327" y="29383"/>
                </a:lnTo>
                <a:close/>
                <a:moveTo>
                  <a:pt x="72376" y="29383"/>
                </a:moveTo>
                <a:lnTo>
                  <a:pt x="72376" y="30687"/>
                </a:lnTo>
                <a:lnTo>
                  <a:pt x="72715" y="30687"/>
                </a:lnTo>
                <a:lnTo>
                  <a:pt x="72715" y="29383"/>
                </a:lnTo>
                <a:close/>
                <a:moveTo>
                  <a:pt x="92738" y="29383"/>
                </a:moveTo>
                <a:lnTo>
                  <a:pt x="92738" y="30687"/>
                </a:lnTo>
                <a:lnTo>
                  <a:pt x="93077" y="30687"/>
                </a:lnTo>
                <a:lnTo>
                  <a:pt x="93077" y="29383"/>
                </a:lnTo>
                <a:close/>
                <a:moveTo>
                  <a:pt x="113127" y="29383"/>
                </a:moveTo>
                <a:lnTo>
                  <a:pt x="113127" y="30687"/>
                </a:lnTo>
                <a:lnTo>
                  <a:pt x="113440" y="30687"/>
                </a:lnTo>
                <a:lnTo>
                  <a:pt x="113440" y="29383"/>
                </a:lnTo>
                <a:close/>
                <a:moveTo>
                  <a:pt x="133489" y="29383"/>
                </a:moveTo>
                <a:lnTo>
                  <a:pt x="133489" y="30687"/>
                </a:lnTo>
                <a:lnTo>
                  <a:pt x="133802" y="30687"/>
                </a:lnTo>
                <a:lnTo>
                  <a:pt x="133802" y="29383"/>
                </a:lnTo>
                <a:close/>
                <a:moveTo>
                  <a:pt x="153851" y="29383"/>
                </a:moveTo>
                <a:lnTo>
                  <a:pt x="153851" y="30687"/>
                </a:lnTo>
                <a:lnTo>
                  <a:pt x="154190" y="30687"/>
                </a:lnTo>
                <a:lnTo>
                  <a:pt x="154190" y="29383"/>
                </a:lnTo>
                <a:close/>
                <a:moveTo>
                  <a:pt x="174214" y="29383"/>
                </a:moveTo>
                <a:lnTo>
                  <a:pt x="174214" y="30687"/>
                </a:lnTo>
                <a:lnTo>
                  <a:pt x="174553" y="30687"/>
                </a:lnTo>
                <a:lnTo>
                  <a:pt x="174553" y="29383"/>
                </a:lnTo>
                <a:close/>
                <a:moveTo>
                  <a:pt x="194576" y="29383"/>
                </a:moveTo>
                <a:lnTo>
                  <a:pt x="194576" y="30687"/>
                </a:lnTo>
                <a:lnTo>
                  <a:pt x="194915" y="30687"/>
                </a:lnTo>
                <a:lnTo>
                  <a:pt x="194915" y="29383"/>
                </a:lnTo>
                <a:close/>
                <a:moveTo>
                  <a:pt x="214938" y="29383"/>
                </a:moveTo>
                <a:lnTo>
                  <a:pt x="214938" y="30687"/>
                </a:lnTo>
                <a:lnTo>
                  <a:pt x="215277" y="30687"/>
                </a:lnTo>
                <a:lnTo>
                  <a:pt x="215277" y="29383"/>
                </a:lnTo>
                <a:close/>
                <a:moveTo>
                  <a:pt x="235327" y="29383"/>
                </a:moveTo>
                <a:lnTo>
                  <a:pt x="235327" y="30687"/>
                </a:lnTo>
                <a:lnTo>
                  <a:pt x="235639" y="30687"/>
                </a:lnTo>
                <a:lnTo>
                  <a:pt x="235639" y="29383"/>
                </a:lnTo>
                <a:close/>
                <a:moveTo>
                  <a:pt x="255689" y="29383"/>
                </a:moveTo>
                <a:lnTo>
                  <a:pt x="255689" y="30687"/>
                </a:lnTo>
                <a:lnTo>
                  <a:pt x="256002" y="30687"/>
                </a:lnTo>
                <a:lnTo>
                  <a:pt x="256002" y="29383"/>
                </a:lnTo>
                <a:close/>
                <a:moveTo>
                  <a:pt x="276051" y="29383"/>
                </a:moveTo>
                <a:lnTo>
                  <a:pt x="276051" y="30687"/>
                </a:lnTo>
                <a:lnTo>
                  <a:pt x="276390" y="30687"/>
                </a:lnTo>
                <a:lnTo>
                  <a:pt x="276390" y="29383"/>
                </a:lnTo>
                <a:close/>
                <a:moveTo>
                  <a:pt x="11263" y="32642"/>
                </a:moveTo>
                <a:lnTo>
                  <a:pt x="11263" y="33946"/>
                </a:lnTo>
                <a:lnTo>
                  <a:pt x="11602" y="33946"/>
                </a:lnTo>
                <a:lnTo>
                  <a:pt x="11602" y="32642"/>
                </a:lnTo>
                <a:close/>
                <a:moveTo>
                  <a:pt x="31652" y="32642"/>
                </a:moveTo>
                <a:lnTo>
                  <a:pt x="31652" y="33946"/>
                </a:lnTo>
                <a:lnTo>
                  <a:pt x="31964" y="33946"/>
                </a:lnTo>
                <a:lnTo>
                  <a:pt x="31964" y="32642"/>
                </a:lnTo>
                <a:close/>
                <a:moveTo>
                  <a:pt x="52014" y="32642"/>
                </a:moveTo>
                <a:lnTo>
                  <a:pt x="52014" y="33946"/>
                </a:lnTo>
                <a:lnTo>
                  <a:pt x="52327" y="33946"/>
                </a:lnTo>
                <a:lnTo>
                  <a:pt x="52327" y="32642"/>
                </a:lnTo>
                <a:close/>
                <a:moveTo>
                  <a:pt x="72376" y="32642"/>
                </a:moveTo>
                <a:lnTo>
                  <a:pt x="72376" y="33946"/>
                </a:lnTo>
                <a:lnTo>
                  <a:pt x="72715" y="33946"/>
                </a:lnTo>
                <a:lnTo>
                  <a:pt x="72715" y="32642"/>
                </a:lnTo>
                <a:close/>
                <a:moveTo>
                  <a:pt x="92738" y="32642"/>
                </a:moveTo>
                <a:lnTo>
                  <a:pt x="92738" y="33946"/>
                </a:lnTo>
                <a:lnTo>
                  <a:pt x="93077" y="33946"/>
                </a:lnTo>
                <a:lnTo>
                  <a:pt x="93077" y="32642"/>
                </a:lnTo>
                <a:close/>
                <a:moveTo>
                  <a:pt x="113127" y="32642"/>
                </a:moveTo>
                <a:lnTo>
                  <a:pt x="113127" y="33946"/>
                </a:lnTo>
                <a:lnTo>
                  <a:pt x="113440" y="33946"/>
                </a:lnTo>
                <a:lnTo>
                  <a:pt x="113440" y="32642"/>
                </a:lnTo>
                <a:close/>
                <a:moveTo>
                  <a:pt x="133489" y="32642"/>
                </a:moveTo>
                <a:lnTo>
                  <a:pt x="133489" y="33946"/>
                </a:lnTo>
                <a:lnTo>
                  <a:pt x="133802" y="33946"/>
                </a:lnTo>
                <a:lnTo>
                  <a:pt x="133802" y="32642"/>
                </a:lnTo>
                <a:close/>
                <a:moveTo>
                  <a:pt x="153851" y="32642"/>
                </a:moveTo>
                <a:lnTo>
                  <a:pt x="153851" y="33946"/>
                </a:lnTo>
                <a:lnTo>
                  <a:pt x="154190" y="33946"/>
                </a:lnTo>
                <a:lnTo>
                  <a:pt x="154190" y="32642"/>
                </a:lnTo>
                <a:close/>
                <a:moveTo>
                  <a:pt x="174214" y="32642"/>
                </a:moveTo>
                <a:lnTo>
                  <a:pt x="174214" y="33946"/>
                </a:lnTo>
                <a:lnTo>
                  <a:pt x="174553" y="33946"/>
                </a:lnTo>
                <a:lnTo>
                  <a:pt x="174553" y="32642"/>
                </a:lnTo>
                <a:close/>
                <a:moveTo>
                  <a:pt x="194576" y="32642"/>
                </a:moveTo>
                <a:lnTo>
                  <a:pt x="194576" y="33946"/>
                </a:lnTo>
                <a:lnTo>
                  <a:pt x="194915" y="33946"/>
                </a:lnTo>
                <a:lnTo>
                  <a:pt x="194915" y="32642"/>
                </a:lnTo>
                <a:close/>
                <a:moveTo>
                  <a:pt x="214938" y="32642"/>
                </a:moveTo>
                <a:lnTo>
                  <a:pt x="214938" y="33946"/>
                </a:lnTo>
                <a:lnTo>
                  <a:pt x="215277" y="33946"/>
                </a:lnTo>
                <a:lnTo>
                  <a:pt x="215277" y="32642"/>
                </a:lnTo>
                <a:close/>
                <a:moveTo>
                  <a:pt x="235327" y="32642"/>
                </a:moveTo>
                <a:lnTo>
                  <a:pt x="235327" y="33946"/>
                </a:lnTo>
                <a:lnTo>
                  <a:pt x="235639" y="33946"/>
                </a:lnTo>
                <a:lnTo>
                  <a:pt x="235639" y="32642"/>
                </a:lnTo>
                <a:close/>
                <a:moveTo>
                  <a:pt x="255689" y="32642"/>
                </a:moveTo>
                <a:lnTo>
                  <a:pt x="255689" y="33946"/>
                </a:lnTo>
                <a:lnTo>
                  <a:pt x="256002" y="33946"/>
                </a:lnTo>
                <a:lnTo>
                  <a:pt x="256002" y="32642"/>
                </a:lnTo>
                <a:close/>
                <a:moveTo>
                  <a:pt x="276051" y="32642"/>
                </a:moveTo>
                <a:lnTo>
                  <a:pt x="276051" y="33946"/>
                </a:lnTo>
                <a:lnTo>
                  <a:pt x="276390" y="33946"/>
                </a:lnTo>
                <a:lnTo>
                  <a:pt x="276390" y="32642"/>
                </a:lnTo>
                <a:close/>
                <a:moveTo>
                  <a:pt x="11263" y="35901"/>
                </a:moveTo>
                <a:lnTo>
                  <a:pt x="11263" y="37205"/>
                </a:lnTo>
                <a:lnTo>
                  <a:pt x="11602" y="37205"/>
                </a:lnTo>
                <a:lnTo>
                  <a:pt x="11602" y="35901"/>
                </a:lnTo>
                <a:close/>
                <a:moveTo>
                  <a:pt x="31652" y="35901"/>
                </a:moveTo>
                <a:lnTo>
                  <a:pt x="31652" y="37205"/>
                </a:lnTo>
                <a:lnTo>
                  <a:pt x="31964" y="37205"/>
                </a:lnTo>
                <a:lnTo>
                  <a:pt x="31964" y="35901"/>
                </a:lnTo>
                <a:close/>
                <a:moveTo>
                  <a:pt x="52014" y="35901"/>
                </a:moveTo>
                <a:lnTo>
                  <a:pt x="52014" y="37205"/>
                </a:lnTo>
                <a:lnTo>
                  <a:pt x="52327" y="37205"/>
                </a:lnTo>
                <a:lnTo>
                  <a:pt x="52327" y="35901"/>
                </a:lnTo>
                <a:close/>
                <a:moveTo>
                  <a:pt x="72376" y="35901"/>
                </a:moveTo>
                <a:lnTo>
                  <a:pt x="72376" y="37205"/>
                </a:lnTo>
                <a:lnTo>
                  <a:pt x="72715" y="37205"/>
                </a:lnTo>
                <a:lnTo>
                  <a:pt x="72715" y="35901"/>
                </a:lnTo>
                <a:close/>
                <a:moveTo>
                  <a:pt x="92738" y="35901"/>
                </a:moveTo>
                <a:lnTo>
                  <a:pt x="92738" y="37205"/>
                </a:lnTo>
                <a:lnTo>
                  <a:pt x="93077" y="37205"/>
                </a:lnTo>
                <a:lnTo>
                  <a:pt x="93077" y="35901"/>
                </a:lnTo>
                <a:close/>
                <a:moveTo>
                  <a:pt x="113127" y="35901"/>
                </a:moveTo>
                <a:lnTo>
                  <a:pt x="113127" y="37205"/>
                </a:lnTo>
                <a:lnTo>
                  <a:pt x="113440" y="37205"/>
                </a:lnTo>
                <a:lnTo>
                  <a:pt x="113440" y="35901"/>
                </a:lnTo>
                <a:close/>
                <a:moveTo>
                  <a:pt x="133489" y="35901"/>
                </a:moveTo>
                <a:lnTo>
                  <a:pt x="133489" y="37205"/>
                </a:lnTo>
                <a:lnTo>
                  <a:pt x="133802" y="37205"/>
                </a:lnTo>
                <a:lnTo>
                  <a:pt x="133802" y="35901"/>
                </a:lnTo>
                <a:close/>
                <a:moveTo>
                  <a:pt x="153851" y="35901"/>
                </a:moveTo>
                <a:lnTo>
                  <a:pt x="153851" y="37205"/>
                </a:lnTo>
                <a:lnTo>
                  <a:pt x="154190" y="37205"/>
                </a:lnTo>
                <a:lnTo>
                  <a:pt x="154190" y="35901"/>
                </a:lnTo>
                <a:close/>
                <a:moveTo>
                  <a:pt x="174214" y="35901"/>
                </a:moveTo>
                <a:lnTo>
                  <a:pt x="174214" y="37205"/>
                </a:lnTo>
                <a:lnTo>
                  <a:pt x="174553" y="37205"/>
                </a:lnTo>
                <a:lnTo>
                  <a:pt x="174553" y="35901"/>
                </a:lnTo>
                <a:close/>
                <a:moveTo>
                  <a:pt x="194576" y="35901"/>
                </a:moveTo>
                <a:lnTo>
                  <a:pt x="194576" y="37205"/>
                </a:lnTo>
                <a:lnTo>
                  <a:pt x="194915" y="37205"/>
                </a:lnTo>
                <a:lnTo>
                  <a:pt x="194915" y="35901"/>
                </a:lnTo>
                <a:close/>
                <a:moveTo>
                  <a:pt x="214938" y="35901"/>
                </a:moveTo>
                <a:lnTo>
                  <a:pt x="214938" y="37205"/>
                </a:lnTo>
                <a:lnTo>
                  <a:pt x="215277" y="37205"/>
                </a:lnTo>
                <a:lnTo>
                  <a:pt x="215277" y="35901"/>
                </a:lnTo>
                <a:close/>
                <a:moveTo>
                  <a:pt x="235327" y="35901"/>
                </a:moveTo>
                <a:lnTo>
                  <a:pt x="235327" y="37205"/>
                </a:lnTo>
                <a:lnTo>
                  <a:pt x="235639" y="37205"/>
                </a:lnTo>
                <a:lnTo>
                  <a:pt x="235639" y="35901"/>
                </a:lnTo>
                <a:close/>
                <a:moveTo>
                  <a:pt x="255689" y="35901"/>
                </a:moveTo>
                <a:lnTo>
                  <a:pt x="255689" y="37205"/>
                </a:lnTo>
                <a:lnTo>
                  <a:pt x="256002" y="37205"/>
                </a:lnTo>
                <a:lnTo>
                  <a:pt x="256002" y="35901"/>
                </a:lnTo>
                <a:close/>
                <a:moveTo>
                  <a:pt x="276051" y="35901"/>
                </a:moveTo>
                <a:lnTo>
                  <a:pt x="276051" y="37205"/>
                </a:lnTo>
                <a:lnTo>
                  <a:pt x="276390" y="37205"/>
                </a:lnTo>
                <a:lnTo>
                  <a:pt x="276390" y="35901"/>
                </a:lnTo>
                <a:close/>
                <a:moveTo>
                  <a:pt x="0" y="39734"/>
                </a:moveTo>
                <a:lnTo>
                  <a:pt x="0" y="40047"/>
                </a:lnTo>
                <a:lnTo>
                  <a:pt x="1304" y="40047"/>
                </a:lnTo>
                <a:lnTo>
                  <a:pt x="1304" y="39734"/>
                </a:lnTo>
                <a:close/>
                <a:moveTo>
                  <a:pt x="3259" y="39734"/>
                </a:moveTo>
                <a:lnTo>
                  <a:pt x="3259" y="40047"/>
                </a:lnTo>
                <a:lnTo>
                  <a:pt x="4563" y="40047"/>
                </a:lnTo>
                <a:lnTo>
                  <a:pt x="4563" y="39734"/>
                </a:lnTo>
                <a:close/>
                <a:moveTo>
                  <a:pt x="6518" y="39734"/>
                </a:moveTo>
                <a:lnTo>
                  <a:pt x="6518" y="40047"/>
                </a:lnTo>
                <a:lnTo>
                  <a:pt x="7848" y="40047"/>
                </a:lnTo>
                <a:lnTo>
                  <a:pt x="7848" y="39734"/>
                </a:lnTo>
                <a:close/>
                <a:moveTo>
                  <a:pt x="9803" y="39734"/>
                </a:moveTo>
                <a:lnTo>
                  <a:pt x="9803" y="40047"/>
                </a:lnTo>
                <a:lnTo>
                  <a:pt x="11107" y="40047"/>
                </a:lnTo>
                <a:lnTo>
                  <a:pt x="11107" y="39734"/>
                </a:lnTo>
                <a:close/>
                <a:moveTo>
                  <a:pt x="13062" y="39734"/>
                </a:moveTo>
                <a:lnTo>
                  <a:pt x="13062" y="40047"/>
                </a:lnTo>
                <a:lnTo>
                  <a:pt x="14366" y="40047"/>
                </a:lnTo>
                <a:lnTo>
                  <a:pt x="14366" y="39734"/>
                </a:lnTo>
                <a:close/>
                <a:moveTo>
                  <a:pt x="16321" y="39734"/>
                </a:moveTo>
                <a:lnTo>
                  <a:pt x="16321" y="40047"/>
                </a:lnTo>
                <a:lnTo>
                  <a:pt x="17625" y="40047"/>
                </a:lnTo>
                <a:lnTo>
                  <a:pt x="17625" y="39734"/>
                </a:lnTo>
                <a:close/>
                <a:moveTo>
                  <a:pt x="19580" y="39734"/>
                </a:moveTo>
                <a:lnTo>
                  <a:pt x="19580" y="40047"/>
                </a:lnTo>
                <a:lnTo>
                  <a:pt x="20884" y="40047"/>
                </a:lnTo>
                <a:lnTo>
                  <a:pt x="20884" y="39734"/>
                </a:lnTo>
                <a:close/>
                <a:moveTo>
                  <a:pt x="22839" y="39734"/>
                </a:moveTo>
                <a:lnTo>
                  <a:pt x="22839" y="40047"/>
                </a:lnTo>
                <a:lnTo>
                  <a:pt x="24169" y="40047"/>
                </a:lnTo>
                <a:lnTo>
                  <a:pt x="24169" y="39734"/>
                </a:lnTo>
                <a:close/>
                <a:moveTo>
                  <a:pt x="26124" y="39734"/>
                </a:moveTo>
                <a:lnTo>
                  <a:pt x="26124" y="40047"/>
                </a:lnTo>
                <a:lnTo>
                  <a:pt x="27428" y="40047"/>
                </a:lnTo>
                <a:lnTo>
                  <a:pt x="27428" y="39734"/>
                </a:lnTo>
                <a:close/>
                <a:moveTo>
                  <a:pt x="29383" y="39734"/>
                </a:moveTo>
                <a:lnTo>
                  <a:pt x="29383" y="40047"/>
                </a:lnTo>
                <a:lnTo>
                  <a:pt x="30687" y="40047"/>
                </a:lnTo>
                <a:lnTo>
                  <a:pt x="30687" y="39734"/>
                </a:lnTo>
                <a:close/>
                <a:moveTo>
                  <a:pt x="32642" y="39734"/>
                </a:moveTo>
                <a:lnTo>
                  <a:pt x="32642" y="40047"/>
                </a:lnTo>
                <a:lnTo>
                  <a:pt x="33946" y="40047"/>
                </a:lnTo>
                <a:lnTo>
                  <a:pt x="33946" y="39734"/>
                </a:lnTo>
                <a:close/>
                <a:moveTo>
                  <a:pt x="35901" y="39734"/>
                </a:moveTo>
                <a:lnTo>
                  <a:pt x="35901" y="40047"/>
                </a:lnTo>
                <a:lnTo>
                  <a:pt x="37205" y="40047"/>
                </a:lnTo>
                <a:lnTo>
                  <a:pt x="37205" y="39734"/>
                </a:lnTo>
                <a:close/>
                <a:moveTo>
                  <a:pt x="39186" y="39734"/>
                </a:moveTo>
                <a:lnTo>
                  <a:pt x="39186" y="40047"/>
                </a:lnTo>
                <a:lnTo>
                  <a:pt x="40490" y="40047"/>
                </a:lnTo>
                <a:lnTo>
                  <a:pt x="40490" y="39734"/>
                </a:lnTo>
                <a:close/>
                <a:moveTo>
                  <a:pt x="42445" y="39734"/>
                </a:moveTo>
                <a:lnTo>
                  <a:pt x="42445" y="40047"/>
                </a:lnTo>
                <a:lnTo>
                  <a:pt x="43749" y="40047"/>
                </a:lnTo>
                <a:lnTo>
                  <a:pt x="43749" y="39734"/>
                </a:lnTo>
                <a:close/>
                <a:moveTo>
                  <a:pt x="45704" y="39734"/>
                </a:moveTo>
                <a:lnTo>
                  <a:pt x="45704" y="40047"/>
                </a:lnTo>
                <a:lnTo>
                  <a:pt x="47008" y="40047"/>
                </a:lnTo>
                <a:lnTo>
                  <a:pt x="47008" y="39734"/>
                </a:lnTo>
                <a:close/>
                <a:moveTo>
                  <a:pt x="48963" y="39734"/>
                </a:moveTo>
                <a:lnTo>
                  <a:pt x="48963" y="40047"/>
                </a:lnTo>
                <a:lnTo>
                  <a:pt x="50267" y="40047"/>
                </a:lnTo>
                <a:lnTo>
                  <a:pt x="50267" y="39734"/>
                </a:lnTo>
                <a:close/>
                <a:moveTo>
                  <a:pt x="55507" y="39734"/>
                </a:moveTo>
                <a:lnTo>
                  <a:pt x="55507" y="40047"/>
                </a:lnTo>
                <a:lnTo>
                  <a:pt x="56811" y="40047"/>
                </a:lnTo>
                <a:lnTo>
                  <a:pt x="56811" y="39734"/>
                </a:lnTo>
                <a:close/>
                <a:moveTo>
                  <a:pt x="58766" y="39734"/>
                </a:moveTo>
                <a:lnTo>
                  <a:pt x="58766" y="40047"/>
                </a:lnTo>
                <a:lnTo>
                  <a:pt x="60070" y="40047"/>
                </a:lnTo>
                <a:lnTo>
                  <a:pt x="60070" y="39734"/>
                </a:lnTo>
                <a:close/>
                <a:moveTo>
                  <a:pt x="62025" y="39734"/>
                </a:moveTo>
                <a:lnTo>
                  <a:pt x="62025" y="40047"/>
                </a:lnTo>
                <a:lnTo>
                  <a:pt x="63329" y="40047"/>
                </a:lnTo>
                <a:lnTo>
                  <a:pt x="63329" y="39734"/>
                </a:lnTo>
                <a:close/>
                <a:moveTo>
                  <a:pt x="65284" y="39734"/>
                </a:moveTo>
                <a:lnTo>
                  <a:pt x="65284" y="40047"/>
                </a:lnTo>
                <a:lnTo>
                  <a:pt x="66588" y="40047"/>
                </a:lnTo>
                <a:lnTo>
                  <a:pt x="66588" y="39734"/>
                </a:lnTo>
                <a:close/>
                <a:moveTo>
                  <a:pt x="68544" y="39734"/>
                </a:moveTo>
                <a:lnTo>
                  <a:pt x="68544" y="40047"/>
                </a:lnTo>
                <a:lnTo>
                  <a:pt x="69873" y="40047"/>
                </a:lnTo>
                <a:lnTo>
                  <a:pt x="69873" y="39734"/>
                </a:lnTo>
                <a:close/>
                <a:moveTo>
                  <a:pt x="75088" y="39734"/>
                </a:moveTo>
                <a:lnTo>
                  <a:pt x="75088" y="40047"/>
                </a:lnTo>
                <a:lnTo>
                  <a:pt x="76391" y="40047"/>
                </a:lnTo>
                <a:lnTo>
                  <a:pt x="76391" y="39734"/>
                </a:lnTo>
                <a:close/>
                <a:moveTo>
                  <a:pt x="78347" y="39734"/>
                </a:moveTo>
                <a:lnTo>
                  <a:pt x="78347" y="40047"/>
                </a:lnTo>
                <a:lnTo>
                  <a:pt x="79650" y="40047"/>
                </a:lnTo>
                <a:lnTo>
                  <a:pt x="79650" y="39734"/>
                </a:lnTo>
                <a:close/>
                <a:moveTo>
                  <a:pt x="81606" y="39734"/>
                </a:moveTo>
                <a:lnTo>
                  <a:pt x="81606" y="40047"/>
                </a:lnTo>
                <a:lnTo>
                  <a:pt x="82909" y="40047"/>
                </a:lnTo>
                <a:lnTo>
                  <a:pt x="82909" y="39734"/>
                </a:lnTo>
                <a:close/>
                <a:moveTo>
                  <a:pt x="84865" y="39734"/>
                </a:moveTo>
                <a:lnTo>
                  <a:pt x="84865" y="40047"/>
                </a:lnTo>
                <a:lnTo>
                  <a:pt x="86194" y="40047"/>
                </a:lnTo>
                <a:lnTo>
                  <a:pt x="86194" y="39734"/>
                </a:lnTo>
                <a:close/>
                <a:moveTo>
                  <a:pt x="88150" y="39734"/>
                </a:moveTo>
                <a:lnTo>
                  <a:pt x="88150" y="40047"/>
                </a:lnTo>
                <a:lnTo>
                  <a:pt x="89453" y="40047"/>
                </a:lnTo>
                <a:lnTo>
                  <a:pt x="89453" y="39734"/>
                </a:lnTo>
                <a:close/>
                <a:moveTo>
                  <a:pt x="91409" y="39734"/>
                </a:moveTo>
                <a:lnTo>
                  <a:pt x="91409" y="40047"/>
                </a:lnTo>
                <a:lnTo>
                  <a:pt x="92712" y="40047"/>
                </a:lnTo>
                <a:lnTo>
                  <a:pt x="92712" y="39734"/>
                </a:lnTo>
                <a:close/>
                <a:moveTo>
                  <a:pt x="94668" y="39734"/>
                </a:moveTo>
                <a:lnTo>
                  <a:pt x="94668" y="40047"/>
                </a:lnTo>
                <a:lnTo>
                  <a:pt x="95971" y="40047"/>
                </a:lnTo>
                <a:lnTo>
                  <a:pt x="95971" y="39734"/>
                </a:lnTo>
                <a:close/>
                <a:moveTo>
                  <a:pt x="97927" y="39734"/>
                </a:moveTo>
                <a:lnTo>
                  <a:pt x="97927" y="40047"/>
                </a:lnTo>
                <a:lnTo>
                  <a:pt x="99230" y="40047"/>
                </a:lnTo>
                <a:lnTo>
                  <a:pt x="99230" y="39734"/>
                </a:lnTo>
                <a:close/>
                <a:moveTo>
                  <a:pt x="101212" y="39734"/>
                </a:moveTo>
                <a:lnTo>
                  <a:pt x="101212" y="40047"/>
                </a:lnTo>
                <a:lnTo>
                  <a:pt x="102515" y="40047"/>
                </a:lnTo>
                <a:lnTo>
                  <a:pt x="102515" y="39734"/>
                </a:lnTo>
                <a:close/>
                <a:moveTo>
                  <a:pt x="104471" y="39734"/>
                </a:moveTo>
                <a:lnTo>
                  <a:pt x="104471" y="40047"/>
                </a:lnTo>
                <a:lnTo>
                  <a:pt x="105774" y="40047"/>
                </a:lnTo>
                <a:lnTo>
                  <a:pt x="105774" y="39734"/>
                </a:lnTo>
                <a:close/>
                <a:moveTo>
                  <a:pt x="107730" y="39734"/>
                </a:moveTo>
                <a:lnTo>
                  <a:pt x="107730" y="40047"/>
                </a:lnTo>
                <a:lnTo>
                  <a:pt x="109033" y="40047"/>
                </a:lnTo>
                <a:lnTo>
                  <a:pt x="109033" y="39734"/>
                </a:lnTo>
                <a:close/>
                <a:moveTo>
                  <a:pt x="110989" y="39734"/>
                </a:moveTo>
                <a:lnTo>
                  <a:pt x="110989" y="40047"/>
                </a:lnTo>
                <a:lnTo>
                  <a:pt x="112292" y="40047"/>
                </a:lnTo>
                <a:lnTo>
                  <a:pt x="112292" y="39734"/>
                </a:lnTo>
                <a:close/>
                <a:moveTo>
                  <a:pt x="114248" y="39734"/>
                </a:moveTo>
                <a:lnTo>
                  <a:pt x="114248" y="40047"/>
                </a:lnTo>
                <a:lnTo>
                  <a:pt x="115551" y="40047"/>
                </a:lnTo>
                <a:lnTo>
                  <a:pt x="115551" y="39734"/>
                </a:lnTo>
                <a:close/>
                <a:moveTo>
                  <a:pt x="117533" y="39734"/>
                </a:moveTo>
                <a:lnTo>
                  <a:pt x="117533" y="40047"/>
                </a:lnTo>
                <a:lnTo>
                  <a:pt x="118837" y="40047"/>
                </a:lnTo>
                <a:lnTo>
                  <a:pt x="118837" y="39734"/>
                </a:lnTo>
                <a:close/>
                <a:moveTo>
                  <a:pt x="120792" y="39734"/>
                </a:moveTo>
                <a:lnTo>
                  <a:pt x="120792" y="40047"/>
                </a:lnTo>
                <a:lnTo>
                  <a:pt x="122096" y="40047"/>
                </a:lnTo>
                <a:lnTo>
                  <a:pt x="122096" y="39734"/>
                </a:lnTo>
                <a:close/>
                <a:moveTo>
                  <a:pt x="124051" y="39734"/>
                </a:moveTo>
                <a:lnTo>
                  <a:pt x="124051" y="40047"/>
                </a:lnTo>
                <a:lnTo>
                  <a:pt x="125355" y="40047"/>
                </a:lnTo>
                <a:lnTo>
                  <a:pt x="125355" y="39734"/>
                </a:lnTo>
                <a:close/>
                <a:moveTo>
                  <a:pt x="127310" y="39734"/>
                </a:moveTo>
                <a:lnTo>
                  <a:pt x="127310" y="40047"/>
                </a:lnTo>
                <a:lnTo>
                  <a:pt x="128614" y="40047"/>
                </a:lnTo>
                <a:lnTo>
                  <a:pt x="128614" y="39734"/>
                </a:lnTo>
                <a:close/>
                <a:moveTo>
                  <a:pt x="130569" y="39734"/>
                </a:moveTo>
                <a:lnTo>
                  <a:pt x="130569" y="40047"/>
                </a:lnTo>
                <a:lnTo>
                  <a:pt x="131899" y="40047"/>
                </a:lnTo>
                <a:lnTo>
                  <a:pt x="131899" y="39734"/>
                </a:lnTo>
                <a:close/>
                <a:moveTo>
                  <a:pt x="133854" y="39734"/>
                </a:moveTo>
                <a:lnTo>
                  <a:pt x="133854" y="40047"/>
                </a:lnTo>
                <a:lnTo>
                  <a:pt x="135158" y="40047"/>
                </a:lnTo>
                <a:lnTo>
                  <a:pt x="135158" y="39734"/>
                </a:lnTo>
                <a:close/>
                <a:moveTo>
                  <a:pt x="137113" y="39734"/>
                </a:moveTo>
                <a:lnTo>
                  <a:pt x="137113" y="40047"/>
                </a:lnTo>
                <a:lnTo>
                  <a:pt x="138417" y="40047"/>
                </a:lnTo>
                <a:lnTo>
                  <a:pt x="138417" y="39734"/>
                </a:lnTo>
                <a:close/>
                <a:moveTo>
                  <a:pt x="140372" y="39734"/>
                </a:moveTo>
                <a:lnTo>
                  <a:pt x="140372" y="40047"/>
                </a:lnTo>
                <a:lnTo>
                  <a:pt x="141676" y="40047"/>
                </a:lnTo>
                <a:lnTo>
                  <a:pt x="141676" y="39734"/>
                </a:lnTo>
                <a:close/>
                <a:moveTo>
                  <a:pt x="143631" y="39734"/>
                </a:moveTo>
                <a:lnTo>
                  <a:pt x="143631" y="40047"/>
                </a:lnTo>
                <a:lnTo>
                  <a:pt x="144935" y="40047"/>
                </a:lnTo>
                <a:lnTo>
                  <a:pt x="144935" y="39734"/>
                </a:lnTo>
                <a:close/>
                <a:moveTo>
                  <a:pt x="146890" y="39734"/>
                </a:moveTo>
                <a:lnTo>
                  <a:pt x="146890" y="40047"/>
                </a:lnTo>
                <a:lnTo>
                  <a:pt x="148220" y="40047"/>
                </a:lnTo>
                <a:lnTo>
                  <a:pt x="148220" y="39734"/>
                </a:lnTo>
                <a:close/>
                <a:moveTo>
                  <a:pt x="150175" y="39734"/>
                </a:moveTo>
                <a:lnTo>
                  <a:pt x="150175" y="40047"/>
                </a:lnTo>
                <a:lnTo>
                  <a:pt x="151479" y="40047"/>
                </a:lnTo>
                <a:lnTo>
                  <a:pt x="151479" y="39734"/>
                </a:lnTo>
                <a:close/>
                <a:moveTo>
                  <a:pt x="156693" y="39734"/>
                </a:moveTo>
                <a:lnTo>
                  <a:pt x="156693" y="40047"/>
                </a:lnTo>
                <a:lnTo>
                  <a:pt x="157997" y="40047"/>
                </a:lnTo>
                <a:lnTo>
                  <a:pt x="157997" y="39734"/>
                </a:lnTo>
                <a:close/>
                <a:moveTo>
                  <a:pt x="159952" y="39734"/>
                </a:moveTo>
                <a:lnTo>
                  <a:pt x="159952" y="40047"/>
                </a:lnTo>
                <a:lnTo>
                  <a:pt x="161256" y="40047"/>
                </a:lnTo>
                <a:lnTo>
                  <a:pt x="161256" y="39734"/>
                </a:lnTo>
                <a:close/>
                <a:moveTo>
                  <a:pt x="163237" y="39734"/>
                </a:moveTo>
                <a:lnTo>
                  <a:pt x="163237" y="40047"/>
                </a:lnTo>
                <a:lnTo>
                  <a:pt x="164541" y="40047"/>
                </a:lnTo>
                <a:lnTo>
                  <a:pt x="164541" y="39734"/>
                </a:lnTo>
                <a:close/>
                <a:moveTo>
                  <a:pt x="166496" y="39734"/>
                </a:moveTo>
                <a:lnTo>
                  <a:pt x="166496" y="40047"/>
                </a:lnTo>
                <a:lnTo>
                  <a:pt x="167800" y="40047"/>
                </a:lnTo>
                <a:lnTo>
                  <a:pt x="167800" y="39734"/>
                </a:lnTo>
                <a:close/>
                <a:moveTo>
                  <a:pt x="169755" y="39734"/>
                </a:moveTo>
                <a:lnTo>
                  <a:pt x="169755" y="40047"/>
                </a:lnTo>
                <a:lnTo>
                  <a:pt x="171059" y="40047"/>
                </a:lnTo>
                <a:lnTo>
                  <a:pt x="171059" y="39734"/>
                </a:lnTo>
                <a:close/>
                <a:moveTo>
                  <a:pt x="176273" y="39734"/>
                </a:moveTo>
                <a:lnTo>
                  <a:pt x="176273" y="40047"/>
                </a:lnTo>
                <a:lnTo>
                  <a:pt x="177577" y="40047"/>
                </a:lnTo>
                <a:lnTo>
                  <a:pt x="177577" y="39734"/>
                </a:lnTo>
                <a:close/>
                <a:moveTo>
                  <a:pt x="179558" y="39734"/>
                </a:moveTo>
                <a:lnTo>
                  <a:pt x="179558" y="40047"/>
                </a:lnTo>
                <a:lnTo>
                  <a:pt x="180862" y="40047"/>
                </a:lnTo>
                <a:lnTo>
                  <a:pt x="180862" y="39734"/>
                </a:lnTo>
                <a:close/>
                <a:moveTo>
                  <a:pt x="182817" y="39734"/>
                </a:moveTo>
                <a:lnTo>
                  <a:pt x="182817" y="40047"/>
                </a:lnTo>
                <a:lnTo>
                  <a:pt x="184121" y="40047"/>
                </a:lnTo>
                <a:lnTo>
                  <a:pt x="184121" y="39734"/>
                </a:lnTo>
                <a:close/>
                <a:moveTo>
                  <a:pt x="186076" y="39734"/>
                </a:moveTo>
                <a:lnTo>
                  <a:pt x="186076" y="40047"/>
                </a:lnTo>
                <a:lnTo>
                  <a:pt x="187380" y="40047"/>
                </a:lnTo>
                <a:lnTo>
                  <a:pt x="187380" y="39734"/>
                </a:lnTo>
                <a:close/>
                <a:moveTo>
                  <a:pt x="189335" y="39734"/>
                </a:moveTo>
                <a:lnTo>
                  <a:pt x="189335" y="40047"/>
                </a:lnTo>
                <a:lnTo>
                  <a:pt x="190639" y="40047"/>
                </a:lnTo>
                <a:lnTo>
                  <a:pt x="190639" y="39734"/>
                </a:lnTo>
                <a:close/>
                <a:moveTo>
                  <a:pt x="192594" y="39734"/>
                </a:moveTo>
                <a:lnTo>
                  <a:pt x="192594" y="40047"/>
                </a:lnTo>
                <a:lnTo>
                  <a:pt x="193924" y="40047"/>
                </a:lnTo>
                <a:lnTo>
                  <a:pt x="193924" y="39734"/>
                </a:lnTo>
                <a:close/>
                <a:moveTo>
                  <a:pt x="195880" y="39734"/>
                </a:moveTo>
                <a:lnTo>
                  <a:pt x="195880" y="40047"/>
                </a:lnTo>
                <a:lnTo>
                  <a:pt x="197183" y="40047"/>
                </a:lnTo>
                <a:lnTo>
                  <a:pt x="197183" y="39734"/>
                </a:lnTo>
                <a:close/>
                <a:moveTo>
                  <a:pt x="199139" y="39734"/>
                </a:moveTo>
                <a:lnTo>
                  <a:pt x="199139" y="40047"/>
                </a:lnTo>
                <a:lnTo>
                  <a:pt x="200442" y="40047"/>
                </a:lnTo>
                <a:lnTo>
                  <a:pt x="200442" y="39734"/>
                </a:lnTo>
                <a:close/>
                <a:moveTo>
                  <a:pt x="202398" y="39734"/>
                </a:moveTo>
                <a:lnTo>
                  <a:pt x="202398" y="40047"/>
                </a:lnTo>
                <a:lnTo>
                  <a:pt x="203701" y="40047"/>
                </a:lnTo>
                <a:lnTo>
                  <a:pt x="203701" y="39734"/>
                </a:lnTo>
                <a:close/>
                <a:moveTo>
                  <a:pt x="205657" y="39734"/>
                </a:moveTo>
                <a:lnTo>
                  <a:pt x="205657" y="40047"/>
                </a:lnTo>
                <a:lnTo>
                  <a:pt x="206960" y="40047"/>
                </a:lnTo>
                <a:lnTo>
                  <a:pt x="206960" y="39734"/>
                </a:lnTo>
                <a:close/>
                <a:moveTo>
                  <a:pt x="208916" y="39734"/>
                </a:moveTo>
                <a:lnTo>
                  <a:pt x="208916" y="40047"/>
                </a:lnTo>
                <a:lnTo>
                  <a:pt x="210245" y="40047"/>
                </a:lnTo>
                <a:lnTo>
                  <a:pt x="210245" y="39734"/>
                </a:lnTo>
                <a:close/>
                <a:moveTo>
                  <a:pt x="212201" y="39734"/>
                </a:moveTo>
                <a:lnTo>
                  <a:pt x="212201" y="40047"/>
                </a:lnTo>
                <a:lnTo>
                  <a:pt x="213504" y="40047"/>
                </a:lnTo>
                <a:lnTo>
                  <a:pt x="213504" y="39734"/>
                </a:lnTo>
                <a:close/>
                <a:moveTo>
                  <a:pt x="215460" y="39734"/>
                </a:moveTo>
                <a:lnTo>
                  <a:pt x="215460" y="40047"/>
                </a:lnTo>
                <a:lnTo>
                  <a:pt x="216763" y="40047"/>
                </a:lnTo>
                <a:lnTo>
                  <a:pt x="216763" y="39734"/>
                </a:lnTo>
                <a:close/>
                <a:moveTo>
                  <a:pt x="218719" y="39734"/>
                </a:moveTo>
                <a:lnTo>
                  <a:pt x="218719" y="40047"/>
                </a:lnTo>
                <a:lnTo>
                  <a:pt x="220022" y="40047"/>
                </a:lnTo>
                <a:lnTo>
                  <a:pt x="220022" y="39734"/>
                </a:lnTo>
                <a:close/>
                <a:moveTo>
                  <a:pt x="221978" y="39734"/>
                </a:moveTo>
                <a:lnTo>
                  <a:pt x="221978" y="40047"/>
                </a:lnTo>
                <a:lnTo>
                  <a:pt x="223281" y="40047"/>
                </a:lnTo>
                <a:lnTo>
                  <a:pt x="223281" y="39734"/>
                </a:lnTo>
                <a:close/>
                <a:moveTo>
                  <a:pt x="225263" y="39734"/>
                </a:moveTo>
                <a:lnTo>
                  <a:pt x="225263" y="40047"/>
                </a:lnTo>
                <a:lnTo>
                  <a:pt x="226566" y="40047"/>
                </a:lnTo>
                <a:lnTo>
                  <a:pt x="226566" y="39734"/>
                </a:lnTo>
                <a:close/>
                <a:moveTo>
                  <a:pt x="228522" y="39734"/>
                </a:moveTo>
                <a:lnTo>
                  <a:pt x="228522" y="40047"/>
                </a:lnTo>
                <a:lnTo>
                  <a:pt x="229825" y="40047"/>
                </a:lnTo>
                <a:lnTo>
                  <a:pt x="229825" y="39734"/>
                </a:lnTo>
                <a:close/>
                <a:moveTo>
                  <a:pt x="231781" y="39734"/>
                </a:moveTo>
                <a:lnTo>
                  <a:pt x="231781" y="40047"/>
                </a:lnTo>
                <a:lnTo>
                  <a:pt x="233084" y="40047"/>
                </a:lnTo>
                <a:lnTo>
                  <a:pt x="233084" y="39734"/>
                </a:lnTo>
                <a:close/>
                <a:moveTo>
                  <a:pt x="238299" y="39734"/>
                </a:moveTo>
                <a:lnTo>
                  <a:pt x="238299" y="40047"/>
                </a:lnTo>
                <a:lnTo>
                  <a:pt x="239602" y="40047"/>
                </a:lnTo>
                <a:lnTo>
                  <a:pt x="239602" y="39734"/>
                </a:lnTo>
                <a:close/>
                <a:moveTo>
                  <a:pt x="241584" y="39734"/>
                </a:moveTo>
                <a:lnTo>
                  <a:pt x="241584" y="40047"/>
                </a:lnTo>
                <a:lnTo>
                  <a:pt x="242888" y="40047"/>
                </a:lnTo>
                <a:lnTo>
                  <a:pt x="242888" y="39734"/>
                </a:lnTo>
                <a:close/>
                <a:moveTo>
                  <a:pt x="244843" y="39734"/>
                </a:moveTo>
                <a:lnTo>
                  <a:pt x="244843" y="40047"/>
                </a:lnTo>
                <a:lnTo>
                  <a:pt x="246147" y="40047"/>
                </a:lnTo>
                <a:lnTo>
                  <a:pt x="246147" y="39734"/>
                </a:lnTo>
                <a:close/>
                <a:moveTo>
                  <a:pt x="248102" y="39734"/>
                </a:moveTo>
                <a:lnTo>
                  <a:pt x="248102" y="40047"/>
                </a:lnTo>
                <a:lnTo>
                  <a:pt x="249406" y="40047"/>
                </a:lnTo>
                <a:lnTo>
                  <a:pt x="249406" y="39734"/>
                </a:lnTo>
                <a:close/>
                <a:moveTo>
                  <a:pt x="251361" y="39734"/>
                </a:moveTo>
                <a:lnTo>
                  <a:pt x="251361" y="40047"/>
                </a:lnTo>
                <a:lnTo>
                  <a:pt x="252665" y="40047"/>
                </a:lnTo>
                <a:lnTo>
                  <a:pt x="252665" y="39734"/>
                </a:lnTo>
                <a:close/>
                <a:moveTo>
                  <a:pt x="257905" y="39734"/>
                </a:moveTo>
                <a:lnTo>
                  <a:pt x="257905" y="40047"/>
                </a:lnTo>
                <a:lnTo>
                  <a:pt x="259209" y="40047"/>
                </a:lnTo>
                <a:lnTo>
                  <a:pt x="259209" y="39734"/>
                </a:lnTo>
                <a:close/>
                <a:moveTo>
                  <a:pt x="261164" y="39734"/>
                </a:moveTo>
                <a:lnTo>
                  <a:pt x="261164" y="40047"/>
                </a:lnTo>
                <a:lnTo>
                  <a:pt x="262468" y="40047"/>
                </a:lnTo>
                <a:lnTo>
                  <a:pt x="262468" y="39734"/>
                </a:lnTo>
                <a:close/>
                <a:moveTo>
                  <a:pt x="264423" y="39734"/>
                </a:moveTo>
                <a:lnTo>
                  <a:pt x="264423" y="40047"/>
                </a:lnTo>
                <a:lnTo>
                  <a:pt x="265727" y="40047"/>
                </a:lnTo>
                <a:lnTo>
                  <a:pt x="265727" y="39734"/>
                </a:lnTo>
                <a:close/>
                <a:moveTo>
                  <a:pt x="267682" y="39734"/>
                </a:moveTo>
                <a:lnTo>
                  <a:pt x="267682" y="40047"/>
                </a:lnTo>
                <a:lnTo>
                  <a:pt x="268986" y="40047"/>
                </a:lnTo>
                <a:lnTo>
                  <a:pt x="268986" y="39734"/>
                </a:lnTo>
                <a:close/>
                <a:moveTo>
                  <a:pt x="270941" y="39734"/>
                </a:moveTo>
                <a:lnTo>
                  <a:pt x="270941" y="40047"/>
                </a:lnTo>
                <a:lnTo>
                  <a:pt x="272271" y="40047"/>
                </a:lnTo>
                <a:lnTo>
                  <a:pt x="272271" y="39734"/>
                </a:lnTo>
                <a:close/>
                <a:moveTo>
                  <a:pt x="274226" y="39734"/>
                </a:moveTo>
                <a:lnTo>
                  <a:pt x="274226" y="40047"/>
                </a:lnTo>
                <a:lnTo>
                  <a:pt x="275530" y="40047"/>
                </a:lnTo>
                <a:lnTo>
                  <a:pt x="275530" y="39734"/>
                </a:lnTo>
                <a:close/>
                <a:moveTo>
                  <a:pt x="277485" y="39734"/>
                </a:moveTo>
                <a:lnTo>
                  <a:pt x="277485" y="40047"/>
                </a:lnTo>
                <a:lnTo>
                  <a:pt x="278789" y="40047"/>
                </a:lnTo>
                <a:lnTo>
                  <a:pt x="278789" y="39734"/>
                </a:lnTo>
                <a:close/>
                <a:moveTo>
                  <a:pt x="280744" y="39734"/>
                </a:moveTo>
                <a:lnTo>
                  <a:pt x="280744" y="40047"/>
                </a:lnTo>
                <a:lnTo>
                  <a:pt x="282048" y="40047"/>
                </a:lnTo>
                <a:lnTo>
                  <a:pt x="282048" y="39734"/>
                </a:lnTo>
                <a:close/>
                <a:moveTo>
                  <a:pt x="284003" y="39734"/>
                </a:moveTo>
                <a:lnTo>
                  <a:pt x="284003" y="40047"/>
                </a:lnTo>
                <a:lnTo>
                  <a:pt x="285307" y="40047"/>
                </a:lnTo>
                <a:lnTo>
                  <a:pt x="285307" y="39734"/>
                </a:lnTo>
                <a:close/>
                <a:moveTo>
                  <a:pt x="11263" y="39160"/>
                </a:moveTo>
                <a:lnTo>
                  <a:pt x="11263" y="40490"/>
                </a:lnTo>
                <a:lnTo>
                  <a:pt x="11602" y="40490"/>
                </a:lnTo>
                <a:lnTo>
                  <a:pt x="11602" y="39160"/>
                </a:lnTo>
                <a:close/>
                <a:moveTo>
                  <a:pt x="31652" y="39160"/>
                </a:moveTo>
                <a:lnTo>
                  <a:pt x="31652" y="40490"/>
                </a:lnTo>
                <a:lnTo>
                  <a:pt x="31964" y="40490"/>
                </a:lnTo>
                <a:lnTo>
                  <a:pt x="31964" y="39160"/>
                </a:lnTo>
                <a:close/>
                <a:moveTo>
                  <a:pt x="52014" y="39160"/>
                </a:moveTo>
                <a:lnTo>
                  <a:pt x="52014" y="40490"/>
                </a:lnTo>
                <a:lnTo>
                  <a:pt x="52327" y="40490"/>
                </a:lnTo>
                <a:lnTo>
                  <a:pt x="52327" y="40047"/>
                </a:lnTo>
                <a:lnTo>
                  <a:pt x="53526" y="40047"/>
                </a:lnTo>
                <a:lnTo>
                  <a:pt x="53526" y="39734"/>
                </a:lnTo>
                <a:lnTo>
                  <a:pt x="52327" y="39734"/>
                </a:lnTo>
                <a:lnTo>
                  <a:pt x="52327" y="39160"/>
                </a:lnTo>
                <a:close/>
                <a:moveTo>
                  <a:pt x="72376" y="39160"/>
                </a:moveTo>
                <a:lnTo>
                  <a:pt x="72376" y="39734"/>
                </a:lnTo>
                <a:lnTo>
                  <a:pt x="71829" y="39734"/>
                </a:lnTo>
                <a:lnTo>
                  <a:pt x="71829" y="40047"/>
                </a:lnTo>
                <a:lnTo>
                  <a:pt x="72376" y="40047"/>
                </a:lnTo>
                <a:lnTo>
                  <a:pt x="72376" y="40490"/>
                </a:lnTo>
                <a:lnTo>
                  <a:pt x="72715" y="40490"/>
                </a:lnTo>
                <a:lnTo>
                  <a:pt x="72715" y="40047"/>
                </a:lnTo>
                <a:lnTo>
                  <a:pt x="73132" y="40047"/>
                </a:lnTo>
                <a:lnTo>
                  <a:pt x="73132" y="39734"/>
                </a:lnTo>
                <a:lnTo>
                  <a:pt x="72715" y="39734"/>
                </a:lnTo>
                <a:lnTo>
                  <a:pt x="72715" y="39160"/>
                </a:lnTo>
                <a:close/>
                <a:moveTo>
                  <a:pt x="92738" y="39160"/>
                </a:moveTo>
                <a:lnTo>
                  <a:pt x="92738" y="40490"/>
                </a:lnTo>
                <a:lnTo>
                  <a:pt x="93077" y="40490"/>
                </a:lnTo>
                <a:lnTo>
                  <a:pt x="93077" y="39160"/>
                </a:lnTo>
                <a:close/>
                <a:moveTo>
                  <a:pt x="113127" y="39160"/>
                </a:moveTo>
                <a:lnTo>
                  <a:pt x="113127" y="40490"/>
                </a:lnTo>
                <a:lnTo>
                  <a:pt x="113440" y="40490"/>
                </a:lnTo>
                <a:lnTo>
                  <a:pt x="113440" y="39160"/>
                </a:lnTo>
                <a:close/>
                <a:moveTo>
                  <a:pt x="133489" y="39160"/>
                </a:moveTo>
                <a:lnTo>
                  <a:pt x="133489" y="40490"/>
                </a:lnTo>
                <a:lnTo>
                  <a:pt x="133802" y="40490"/>
                </a:lnTo>
                <a:lnTo>
                  <a:pt x="133802" y="39160"/>
                </a:lnTo>
                <a:close/>
                <a:moveTo>
                  <a:pt x="153851" y="39160"/>
                </a:moveTo>
                <a:lnTo>
                  <a:pt x="153851" y="39734"/>
                </a:lnTo>
                <a:lnTo>
                  <a:pt x="153434" y="39734"/>
                </a:lnTo>
                <a:lnTo>
                  <a:pt x="153434" y="40047"/>
                </a:lnTo>
                <a:lnTo>
                  <a:pt x="153851" y="40047"/>
                </a:lnTo>
                <a:lnTo>
                  <a:pt x="153851" y="40490"/>
                </a:lnTo>
                <a:lnTo>
                  <a:pt x="154190" y="40490"/>
                </a:lnTo>
                <a:lnTo>
                  <a:pt x="154190" y="40047"/>
                </a:lnTo>
                <a:lnTo>
                  <a:pt x="154738" y="40047"/>
                </a:lnTo>
                <a:lnTo>
                  <a:pt x="154738" y="39734"/>
                </a:lnTo>
                <a:lnTo>
                  <a:pt x="154190" y="39734"/>
                </a:lnTo>
                <a:lnTo>
                  <a:pt x="154190" y="39160"/>
                </a:lnTo>
                <a:close/>
                <a:moveTo>
                  <a:pt x="174214" y="39160"/>
                </a:moveTo>
                <a:lnTo>
                  <a:pt x="174214" y="39734"/>
                </a:lnTo>
                <a:lnTo>
                  <a:pt x="173014" y="39734"/>
                </a:lnTo>
                <a:lnTo>
                  <a:pt x="173014" y="40047"/>
                </a:lnTo>
                <a:lnTo>
                  <a:pt x="174214" y="40047"/>
                </a:lnTo>
                <a:lnTo>
                  <a:pt x="174214" y="40490"/>
                </a:lnTo>
                <a:lnTo>
                  <a:pt x="174553" y="40490"/>
                </a:lnTo>
                <a:lnTo>
                  <a:pt x="174553" y="39160"/>
                </a:lnTo>
                <a:close/>
                <a:moveTo>
                  <a:pt x="194576" y="39160"/>
                </a:moveTo>
                <a:lnTo>
                  <a:pt x="194576" y="40490"/>
                </a:lnTo>
                <a:lnTo>
                  <a:pt x="194915" y="40490"/>
                </a:lnTo>
                <a:lnTo>
                  <a:pt x="194915" y="39160"/>
                </a:lnTo>
                <a:close/>
                <a:moveTo>
                  <a:pt x="214938" y="39160"/>
                </a:moveTo>
                <a:lnTo>
                  <a:pt x="214938" y="40490"/>
                </a:lnTo>
                <a:lnTo>
                  <a:pt x="215277" y="40490"/>
                </a:lnTo>
                <a:lnTo>
                  <a:pt x="215277" y="39160"/>
                </a:lnTo>
                <a:close/>
                <a:moveTo>
                  <a:pt x="235327" y="39160"/>
                </a:moveTo>
                <a:lnTo>
                  <a:pt x="235327" y="39734"/>
                </a:lnTo>
                <a:lnTo>
                  <a:pt x="235040" y="39734"/>
                </a:lnTo>
                <a:lnTo>
                  <a:pt x="235040" y="40047"/>
                </a:lnTo>
                <a:lnTo>
                  <a:pt x="235327" y="40047"/>
                </a:lnTo>
                <a:lnTo>
                  <a:pt x="235327" y="40490"/>
                </a:lnTo>
                <a:lnTo>
                  <a:pt x="235639" y="40490"/>
                </a:lnTo>
                <a:lnTo>
                  <a:pt x="235639" y="40047"/>
                </a:lnTo>
                <a:lnTo>
                  <a:pt x="236343" y="40047"/>
                </a:lnTo>
                <a:lnTo>
                  <a:pt x="236343" y="39734"/>
                </a:lnTo>
                <a:lnTo>
                  <a:pt x="235639" y="39734"/>
                </a:lnTo>
                <a:lnTo>
                  <a:pt x="235639" y="39160"/>
                </a:lnTo>
                <a:close/>
                <a:moveTo>
                  <a:pt x="255689" y="39160"/>
                </a:moveTo>
                <a:lnTo>
                  <a:pt x="255689" y="39734"/>
                </a:lnTo>
                <a:lnTo>
                  <a:pt x="254620" y="39734"/>
                </a:lnTo>
                <a:lnTo>
                  <a:pt x="254620" y="40047"/>
                </a:lnTo>
                <a:lnTo>
                  <a:pt x="255689" y="40047"/>
                </a:lnTo>
                <a:lnTo>
                  <a:pt x="255689" y="40490"/>
                </a:lnTo>
                <a:lnTo>
                  <a:pt x="256002" y="40490"/>
                </a:lnTo>
                <a:lnTo>
                  <a:pt x="256002" y="39160"/>
                </a:lnTo>
                <a:close/>
                <a:moveTo>
                  <a:pt x="276051" y="39160"/>
                </a:moveTo>
                <a:lnTo>
                  <a:pt x="276051" y="40490"/>
                </a:lnTo>
                <a:lnTo>
                  <a:pt x="276390" y="40490"/>
                </a:lnTo>
                <a:lnTo>
                  <a:pt x="276390" y="39160"/>
                </a:lnTo>
                <a:close/>
                <a:moveTo>
                  <a:pt x="11263" y="42445"/>
                </a:moveTo>
                <a:lnTo>
                  <a:pt x="11263" y="43749"/>
                </a:lnTo>
                <a:lnTo>
                  <a:pt x="11602" y="43749"/>
                </a:lnTo>
                <a:lnTo>
                  <a:pt x="11602" y="42445"/>
                </a:lnTo>
                <a:close/>
                <a:moveTo>
                  <a:pt x="31652" y="42445"/>
                </a:moveTo>
                <a:lnTo>
                  <a:pt x="31652" y="43749"/>
                </a:lnTo>
                <a:lnTo>
                  <a:pt x="31964" y="43749"/>
                </a:lnTo>
                <a:lnTo>
                  <a:pt x="31964" y="42445"/>
                </a:lnTo>
                <a:close/>
                <a:moveTo>
                  <a:pt x="52014" y="42445"/>
                </a:moveTo>
                <a:lnTo>
                  <a:pt x="52014" y="43749"/>
                </a:lnTo>
                <a:lnTo>
                  <a:pt x="52327" y="43749"/>
                </a:lnTo>
                <a:lnTo>
                  <a:pt x="52327" y="42445"/>
                </a:lnTo>
                <a:close/>
                <a:moveTo>
                  <a:pt x="72376" y="42445"/>
                </a:moveTo>
                <a:lnTo>
                  <a:pt x="72376" y="43749"/>
                </a:lnTo>
                <a:lnTo>
                  <a:pt x="72715" y="43749"/>
                </a:lnTo>
                <a:lnTo>
                  <a:pt x="72715" y="42445"/>
                </a:lnTo>
                <a:close/>
                <a:moveTo>
                  <a:pt x="92738" y="42445"/>
                </a:moveTo>
                <a:lnTo>
                  <a:pt x="92738" y="43749"/>
                </a:lnTo>
                <a:lnTo>
                  <a:pt x="93077" y="43749"/>
                </a:lnTo>
                <a:lnTo>
                  <a:pt x="93077" y="42445"/>
                </a:lnTo>
                <a:close/>
                <a:moveTo>
                  <a:pt x="113127" y="42445"/>
                </a:moveTo>
                <a:lnTo>
                  <a:pt x="113127" y="43749"/>
                </a:lnTo>
                <a:lnTo>
                  <a:pt x="113440" y="43749"/>
                </a:lnTo>
                <a:lnTo>
                  <a:pt x="113440" y="42445"/>
                </a:lnTo>
                <a:close/>
                <a:moveTo>
                  <a:pt x="133489" y="42445"/>
                </a:moveTo>
                <a:lnTo>
                  <a:pt x="133489" y="43749"/>
                </a:lnTo>
                <a:lnTo>
                  <a:pt x="133802" y="43749"/>
                </a:lnTo>
                <a:lnTo>
                  <a:pt x="133802" y="42445"/>
                </a:lnTo>
                <a:close/>
                <a:moveTo>
                  <a:pt x="153851" y="42445"/>
                </a:moveTo>
                <a:lnTo>
                  <a:pt x="153851" y="43749"/>
                </a:lnTo>
                <a:lnTo>
                  <a:pt x="154190" y="43749"/>
                </a:lnTo>
                <a:lnTo>
                  <a:pt x="154190" y="42445"/>
                </a:lnTo>
                <a:close/>
                <a:moveTo>
                  <a:pt x="174214" y="42445"/>
                </a:moveTo>
                <a:lnTo>
                  <a:pt x="174214" y="43749"/>
                </a:lnTo>
                <a:lnTo>
                  <a:pt x="174553" y="43749"/>
                </a:lnTo>
                <a:lnTo>
                  <a:pt x="174553" y="42445"/>
                </a:lnTo>
                <a:close/>
                <a:moveTo>
                  <a:pt x="194576" y="42445"/>
                </a:moveTo>
                <a:lnTo>
                  <a:pt x="194576" y="43749"/>
                </a:lnTo>
                <a:lnTo>
                  <a:pt x="194915" y="43749"/>
                </a:lnTo>
                <a:lnTo>
                  <a:pt x="194915" y="42445"/>
                </a:lnTo>
                <a:close/>
                <a:moveTo>
                  <a:pt x="214938" y="42445"/>
                </a:moveTo>
                <a:lnTo>
                  <a:pt x="214938" y="43749"/>
                </a:lnTo>
                <a:lnTo>
                  <a:pt x="215277" y="43749"/>
                </a:lnTo>
                <a:lnTo>
                  <a:pt x="215277" y="42445"/>
                </a:lnTo>
                <a:close/>
                <a:moveTo>
                  <a:pt x="235327" y="42445"/>
                </a:moveTo>
                <a:lnTo>
                  <a:pt x="235327" y="43749"/>
                </a:lnTo>
                <a:lnTo>
                  <a:pt x="235639" y="43749"/>
                </a:lnTo>
                <a:lnTo>
                  <a:pt x="235639" y="42445"/>
                </a:lnTo>
                <a:close/>
                <a:moveTo>
                  <a:pt x="255689" y="42445"/>
                </a:moveTo>
                <a:lnTo>
                  <a:pt x="255689" y="43749"/>
                </a:lnTo>
                <a:lnTo>
                  <a:pt x="256002" y="43749"/>
                </a:lnTo>
                <a:lnTo>
                  <a:pt x="256002" y="42445"/>
                </a:lnTo>
                <a:close/>
                <a:moveTo>
                  <a:pt x="276051" y="42445"/>
                </a:moveTo>
                <a:lnTo>
                  <a:pt x="276051" y="43749"/>
                </a:lnTo>
                <a:lnTo>
                  <a:pt x="276390" y="43749"/>
                </a:lnTo>
                <a:lnTo>
                  <a:pt x="276390" y="42445"/>
                </a:lnTo>
                <a:close/>
                <a:moveTo>
                  <a:pt x="11263" y="45704"/>
                </a:moveTo>
                <a:lnTo>
                  <a:pt x="11263" y="47008"/>
                </a:lnTo>
                <a:lnTo>
                  <a:pt x="11602" y="47008"/>
                </a:lnTo>
                <a:lnTo>
                  <a:pt x="11602" y="45704"/>
                </a:lnTo>
                <a:close/>
                <a:moveTo>
                  <a:pt x="31652" y="45704"/>
                </a:moveTo>
                <a:lnTo>
                  <a:pt x="31652" y="47008"/>
                </a:lnTo>
                <a:lnTo>
                  <a:pt x="31964" y="47008"/>
                </a:lnTo>
                <a:lnTo>
                  <a:pt x="31964" y="45704"/>
                </a:lnTo>
                <a:close/>
                <a:moveTo>
                  <a:pt x="52014" y="45704"/>
                </a:moveTo>
                <a:lnTo>
                  <a:pt x="52014" y="47008"/>
                </a:lnTo>
                <a:lnTo>
                  <a:pt x="52327" y="47008"/>
                </a:lnTo>
                <a:lnTo>
                  <a:pt x="52327" y="45704"/>
                </a:lnTo>
                <a:close/>
                <a:moveTo>
                  <a:pt x="72376" y="45704"/>
                </a:moveTo>
                <a:lnTo>
                  <a:pt x="72376" y="47008"/>
                </a:lnTo>
                <a:lnTo>
                  <a:pt x="72715" y="47008"/>
                </a:lnTo>
                <a:lnTo>
                  <a:pt x="72715" y="45704"/>
                </a:lnTo>
                <a:close/>
                <a:moveTo>
                  <a:pt x="92738" y="45704"/>
                </a:moveTo>
                <a:lnTo>
                  <a:pt x="92738" y="47008"/>
                </a:lnTo>
                <a:lnTo>
                  <a:pt x="93077" y="47008"/>
                </a:lnTo>
                <a:lnTo>
                  <a:pt x="93077" y="45704"/>
                </a:lnTo>
                <a:close/>
                <a:moveTo>
                  <a:pt x="113127" y="45704"/>
                </a:moveTo>
                <a:lnTo>
                  <a:pt x="113127" y="47008"/>
                </a:lnTo>
                <a:lnTo>
                  <a:pt x="113440" y="47008"/>
                </a:lnTo>
                <a:lnTo>
                  <a:pt x="113440" y="45704"/>
                </a:lnTo>
                <a:close/>
                <a:moveTo>
                  <a:pt x="133489" y="45704"/>
                </a:moveTo>
                <a:lnTo>
                  <a:pt x="133489" y="47008"/>
                </a:lnTo>
                <a:lnTo>
                  <a:pt x="133802" y="47008"/>
                </a:lnTo>
                <a:lnTo>
                  <a:pt x="133802" y="45704"/>
                </a:lnTo>
                <a:close/>
                <a:moveTo>
                  <a:pt x="153851" y="45704"/>
                </a:moveTo>
                <a:lnTo>
                  <a:pt x="153851" y="47008"/>
                </a:lnTo>
                <a:lnTo>
                  <a:pt x="154190" y="47008"/>
                </a:lnTo>
                <a:lnTo>
                  <a:pt x="154190" y="45704"/>
                </a:lnTo>
                <a:close/>
                <a:moveTo>
                  <a:pt x="174214" y="45704"/>
                </a:moveTo>
                <a:lnTo>
                  <a:pt x="174214" y="47008"/>
                </a:lnTo>
                <a:lnTo>
                  <a:pt x="174553" y="47008"/>
                </a:lnTo>
                <a:lnTo>
                  <a:pt x="174553" y="45704"/>
                </a:lnTo>
                <a:close/>
                <a:moveTo>
                  <a:pt x="194576" y="45704"/>
                </a:moveTo>
                <a:lnTo>
                  <a:pt x="194576" y="47008"/>
                </a:lnTo>
                <a:lnTo>
                  <a:pt x="194915" y="47008"/>
                </a:lnTo>
                <a:lnTo>
                  <a:pt x="194915" y="45704"/>
                </a:lnTo>
                <a:close/>
                <a:moveTo>
                  <a:pt x="214938" y="45704"/>
                </a:moveTo>
                <a:lnTo>
                  <a:pt x="214938" y="47008"/>
                </a:lnTo>
                <a:lnTo>
                  <a:pt x="215277" y="47008"/>
                </a:lnTo>
                <a:lnTo>
                  <a:pt x="215277" y="45704"/>
                </a:lnTo>
                <a:close/>
                <a:moveTo>
                  <a:pt x="235327" y="45704"/>
                </a:moveTo>
                <a:lnTo>
                  <a:pt x="235327" y="47008"/>
                </a:lnTo>
                <a:lnTo>
                  <a:pt x="235639" y="47008"/>
                </a:lnTo>
                <a:lnTo>
                  <a:pt x="235639" y="45704"/>
                </a:lnTo>
                <a:close/>
                <a:moveTo>
                  <a:pt x="255689" y="45704"/>
                </a:moveTo>
                <a:lnTo>
                  <a:pt x="255689" y="47008"/>
                </a:lnTo>
                <a:lnTo>
                  <a:pt x="256002" y="47008"/>
                </a:lnTo>
                <a:lnTo>
                  <a:pt x="256002" y="45704"/>
                </a:lnTo>
                <a:close/>
                <a:moveTo>
                  <a:pt x="276051" y="45704"/>
                </a:moveTo>
                <a:lnTo>
                  <a:pt x="276051" y="47008"/>
                </a:lnTo>
                <a:lnTo>
                  <a:pt x="276390" y="47008"/>
                </a:lnTo>
                <a:lnTo>
                  <a:pt x="276390" y="45704"/>
                </a:lnTo>
                <a:close/>
                <a:moveTo>
                  <a:pt x="11263" y="48963"/>
                </a:moveTo>
                <a:lnTo>
                  <a:pt x="11263" y="50267"/>
                </a:lnTo>
                <a:lnTo>
                  <a:pt x="11602" y="50267"/>
                </a:lnTo>
                <a:lnTo>
                  <a:pt x="11602" y="48963"/>
                </a:lnTo>
                <a:close/>
                <a:moveTo>
                  <a:pt x="31652" y="48963"/>
                </a:moveTo>
                <a:lnTo>
                  <a:pt x="31652" y="50267"/>
                </a:lnTo>
                <a:lnTo>
                  <a:pt x="31964" y="50267"/>
                </a:lnTo>
                <a:lnTo>
                  <a:pt x="31964" y="48963"/>
                </a:lnTo>
                <a:close/>
                <a:moveTo>
                  <a:pt x="52014" y="48963"/>
                </a:moveTo>
                <a:lnTo>
                  <a:pt x="52014" y="50267"/>
                </a:lnTo>
                <a:lnTo>
                  <a:pt x="52327" y="50267"/>
                </a:lnTo>
                <a:lnTo>
                  <a:pt x="52327" y="48963"/>
                </a:lnTo>
                <a:close/>
                <a:moveTo>
                  <a:pt x="72376" y="48963"/>
                </a:moveTo>
                <a:lnTo>
                  <a:pt x="72376" y="50267"/>
                </a:lnTo>
                <a:lnTo>
                  <a:pt x="72715" y="50267"/>
                </a:lnTo>
                <a:lnTo>
                  <a:pt x="72715" y="48963"/>
                </a:lnTo>
                <a:close/>
                <a:moveTo>
                  <a:pt x="92738" y="48963"/>
                </a:moveTo>
                <a:lnTo>
                  <a:pt x="92738" y="50267"/>
                </a:lnTo>
                <a:lnTo>
                  <a:pt x="93077" y="50267"/>
                </a:lnTo>
                <a:lnTo>
                  <a:pt x="93077" y="48963"/>
                </a:lnTo>
                <a:close/>
                <a:moveTo>
                  <a:pt x="113127" y="48963"/>
                </a:moveTo>
                <a:lnTo>
                  <a:pt x="113127" y="50267"/>
                </a:lnTo>
                <a:lnTo>
                  <a:pt x="113440" y="50267"/>
                </a:lnTo>
                <a:lnTo>
                  <a:pt x="113440" y="48963"/>
                </a:lnTo>
                <a:close/>
                <a:moveTo>
                  <a:pt x="133489" y="48963"/>
                </a:moveTo>
                <a:lnTo>
                  <a:pt x="133489" y="50267"/>
                </a:lnTo>
                <a:lnTo>
                  <a:pt x="133802" y="50267"/>
                </a:lnTo>
                <a:lnTo>
                  <a:pt x="133802" y="48963"/>
                </a:lnTo>
                <a:close/>
                <a:moveTo>
                  <a:pt x="153851" y="48963"/>
                </a:moveTo>
                <a:lnTo>
                  <a:pt x="153851" y="50267"/>
                </a:lnTo>
                <a:lnTo>
                  <a:pt x="154190" y="50267"/>
                </a:lnTo>
                <a:lnTo>
                  <a:pt x="154190" y="48963"/>
                </a:lnTo>
                <a:close/>
                <a:moveTo>
                  <a:pt x="174214" y="48963"/>
                </a:moveTo>
                <a:lnTo>
                  <a:pt x="174214" y="50267"/>
                </a:lnTo>
                <a:lnTo>
                  <a:pt x="174553" y="50267"/>
                </a:lnTo>
                <a:lnTo>
                  <a:pt x="174553" y="48963"/>
                </a:lnTo>
                <a:close/>
                <a:moveTo>
                  <a:pt x="194576" y="48963"/>
                </a:moveTo>
                <a:lnTo>
                  <a:pt x="194576" y="50267"/>
                </a:lnTo>
                <a:lnTo>
                  <a:pt x="194915" y="50267"/>
                </a:lnTo>
                <a:lnTo>
                  <a:pt x="194915" y="48963"/>
                </a:lnTo>
                <a:close/>
                <a:moveTo>
                  <a:pt x="214938" y="48963"/>
                </a:moveTo>
                <a:lnTo>
                  <a:pt x="214938" y="50267"/>
                </a:lnTo>
                <a:lnTo>
                  <a:pt x="215277" y="50267"/>
                </a:lnTo>
                <a:lnTo>
                  <a:pt x="215277" y="48963"/>
                </a:lnTo>
                <a:close/>
                <a:moveTo>
                  <a:pt x="235327" y="48963"/>
                </a:moveTo>
                <a:lnTo>
                  <a:pt x="235327" y="50267"/>
                </a:lnTo>
                <a:lnTo>
                  <a:pt x="235639" y="50267"/>
                </a:lnTo>
                <a:lnTo>
                  <a:pt x="235639" y="48963"/>
                </a:lnTo>
                <a:close/>
                <a:moveTo>
                  <a:pt x="255689" y="48963"/>
                </a:moveTo>
                <a:lnTo>
                  <a:pt x="255689" y="50267"/>
                </a:lnTo>
                <a:lnTo>
                  <a:pt x="256002" y="50267"/>
                </a:lnTo>
                <a:lnTo>
                  <a:pt x="256002" y="48963"/>
                </a:lnTo>
                <a:close/>
                <a:moveTo>
                  <a:pt x="276051" y="48963"/>
                </a:moveTo>
                <a:lnTo>
                  <a:pt x="276051" y="50267"/>
                </a:lnTo>
                <a:lnTo>
                  <a:pt x="276390" y="50267"/>
                </a:lnTo>
                <a:lnTo>
                  <a:pt x="276390" y="48963"/>
                </a:lnTo>
                <a:close/>
                <a:moveTo>
                  <a:pt x="11263" y="52222"/>
                </a:moveTo>
                <a:lnTo>
                  <a:pt x="11263" y="53526"/>
                </a:lnTo>
                <a:lnTo>
                  <a:pt x="11602" y="53526"/>
                </a:lnTo>
                <a:lnTo>
                  <a:pt x="11602" y="52222"/>
                </a:lnTo>
                <a:close/>
                <a:moveTo>
                  <a:pt x="31652" y="52222"/>
                </a:moveTo>
                <a:lnTo>
                  <a:pt x="31652" y="53526"/>
                </a:lnTo>
                <a:lnTo>
                  <a:pt x="31964" y="53526"/>
                </a:lnTo>
                <a:lnTo>
                  <a:pt x="31964" y="52222"/>
                </a:lnTo>
                <a:close/>
                <a:moveTo>
                  <a:pt x="52014" y="52222"/>
                </a:moveTo>
                <a:lnTo>
                  <a:pt x="52014" y="53526"/>
                </a:lnTo>
                <a:lnTo>
                  <a:pt x="52327" y="53526"/>
                </a:lnTo>
                <a:lnTo>
                  <a:pt x="52327" y="52222"/>
                </a:lnTo>
                <a:close/>
                <a:moveTo>
                  <a:pt x="72376" y="52222"/>
                </a:moveTo>
                <a:lnTo>
                  <a:pt x="72376" y="53526"/>
                </a:lnTo>
                <a:lnTo>
                  <a:pt x="72715" y="53526"/>
                </a:lnTo>
                <a:lnTo>
                  <a:pt x="72715" y="52222"/>
                </a:lnTo>
                <a:close/>
                <a:moveTo>
                  <a:pt x="92738" y="52222"/>
                </a:moveTo>
                <a:lnTo>
                  <a:pt x="92738" y="53526"/>
                </a:lnTo>
                <a:lnTo>
                  <a:pt x="93077" y="53526"/>
                </a:lnTo>
                <a:lnTo>
                  <a:pt x="93077" y="52222"/>
                </a:lnTo>
                <a:close/>
                <a:moveTo>
                  <a:pt x="113127" y="52222"/>
                </a:moveTo>
                <a:lnTo>
                  <a:pt x="113127" y="53526"/>
                </a:lnTo>
                <a:lnTo>
                  <a:pt x="113440" y="53526"/>
                </a:lnTo>
                <a:lnTo>
                  <a:pt x="113440" y="52222"/>
                </a:lnTo>
                <a:close/>
                <a:moveTo>
                  <a:pt x="133489" y="52222"/>
                </a:moveTo>
                <a:lnTo>
                  <a:pt x="133489" y="53526"/>
                </a:lnTo>
                <a:lnTo>
                  <a:pt x="133802" y="53526"/>
                </a:lnTo>
                <a:lnTo>
                  <a:pt x="133802" y="52222"/>
                </a:lnTo>
                <a:close/>
                <a:moveTo>
                  <a:pt x="153851" y="52222"/>
                </a:moveTo>
                <a:lnTo>
                  <a:pt x="153851" y="53526"/>
                </a:lnTo>
                <a:lnTo>
                  <a:pt x="154190" y="53526"/>
                </a:lnTo>
                <a:lnTo>
                  <a:pt x="154190" y="52222"/>
                </a:lnTo>
                <a:close/>
                <a:moveTo>
                  <a:pt x="174214" y="52222"/>
                </a:moveTo>
                <a:lnTo>
                  <a:pt x="174214" y="53526"/>
                </a:lnTo>
                <a:lnTo>
                  <a:pt x="174553" y="53526"/>
                </a:lnTo>
                <a:lnTo>
                  <a:pt x="174553" y="52222"/>
                </a:lnTo>
                <a:close/>
                <a:moveTo>
                  <a:pt x="194576" y="52222"/>
                </a:moveTo>
                <a:lnTo>
                  <a:pt x="194576" y="53526"/>
                </a:lnTo>
                <a:lnTo>
                  <a:pt x="194915" y="53526"/>
                </a:lnTo>
                <a:lnTo>
                  <a:pt x="194915" y="52222"/>
                </a:lnTo>
                <a:close/>
                <a:moveTo>
                  <a:pt x="214938" y="52222"/>
                </a:moveTo>
                <a:lnTo>
                  <a:pt x="214938" y="53526"/>
                </a:lnTo>
                <a:lnTo>
                  <a:pt x="215277" y="53526"/>
                </a:lnTo>
                <a:lnTo>
                  <a:pt x="215277" y="52222"/>
                </a:lnTo>
                <a:close/>
                <a:moveTo>
                  <a:pt x="235327" y="52222"/>
                </a:moveTo>
                <a:lnTo>
                  <a:pt x="235327" y="53526"/>
                </a:lnTo>
                <a:lnTo>
                  <a:pt x="235639" y="53526"/>
                </a:lnTo>
                <a:lnTo>
                  <a:pt x="235639" y="52222"/>
                </a:lnTo>
                <a:close/>
                <a:moveTo>
                  <a:pt x="255689" y="52222"/>
                </a:moveTo>
                <a:lnTo>
                  <a:pt x="255689" y="53526"/>
                </a:lnTo>
                <a:lnTo>
                  <a:pt x="256002" y="53526"/>
                </a:lnTo>
                <a:lnTo>
                  <a:pt x="256002" y="52222"/>
                </a:lnTo>
                <a:close/>
                <a:moveTo>
                  <a:pt x="276051" y="52222"/>
                </a:moveTo>
                <a:lnTo>
                  <a:pt x="276051" y="53526"/>
                </a:lnTo>
                <a:lnTo>
                  <a:pt x="276390" y="53526"/>
                </a:lnTo>
                <a:lnTo>
                  <a:pt x="276390" y="52222"/>
                </a:lnTo>
                <a:close/>
                <a:moveTo>
                  <a:pt x="11263" y="55507"/>
                </a:moveTo>
                <a:lnTo>
                  <a:pt x="11263" y="56811"/>
                </a:lnTo>
                <a:lnTo>
                  <a:pt x="11602" y="56811"/>
                </a:lnTo>
                <a:lnTo>
                  <a:pt x="11602" y="55507"/>
                </a:lnTo>
                <a:close/>
                <a:moveTo>
                  <a:pt x="31652" y="55507"/>
                </a:moveTo>
                <a:lnTo>
                  <a:pt x="31652" y="56811"/>
                </a:lnTo>
                <a:lnTo>
                  <a:pt x="31964" y="56811"/>
                </a:lnTo>
                <a:lnTo>
                  <a:pt x="31964" y="55507"/>
                </a:lnTo>
                <a:close/>
                <a:moveTo>
                  <a:pt x="52014" y="55507"/>
                </a:moveTo>
                <a:lnTo>
                  <a:pt x="52014" y="56811"/>
                </a:lnTo>
                <a:lnTo>
                  <a:pt x="52327" y="56811"/>
                </a:lnTo>
                <a:lnTo>
                  <a:pt x="52327" y="55507"/>
                </a:lnTo>
                <a:close/>
                <a:moveTo>
                  <a:pt x="72376" y="55507"/>
                </a:moveTo>
                <a:lnTo>
                  <a:pt x="72376" y="56811"/>
                </a:lnTo>
                <a:lnTo>
                  <a:pt x="72715" y="56811"/>
                </a:lnTo>
                <a:lnTo>
                  <a:pt x="72715" y="55507"/>
                </a:lnTo>
                <a:close/>
                <a:moveTo>
                  <a:pt x="92738" y="55507"/>
                </a:moveTo>
                <a:lnTo>
                  <a:pt x="92738" y="56811"/>
                </a:lnTo>
                <a:lnTo>
                  <a:pt x="93077" y="56811"/>
                </a:lnTo>
                <a:lnTo>
                  <a:pt x="93077" y="55507"/>
                </a:lnTo>
                <a:close/>
                <a:moveTo>
                  <a:pt x="113127" y="55507"/>
                </a:moveTo>
                <a:lnTo>
                  <a:pt x="113127" y="56811"/>
                </a:lnTo>
                <a:lnTo>
                  <a:pt x="113440" y="56811"/>
                </a:lnTo>
                <a:lnTo>
                  <a:pt x="113440" y="55507"/>
                </a:lnTo>
                <a:close/>
                <a:moveTo>
                  <a:pt x="133489" y="55507"/>
                </a:moveTo>
                <a:lnTo>
                  <a:pt x="133489" y="56811"/>
                </a:lnTo>
                <a:lnTo>
                  <a:pt x="133802" y="56811"/>
                </a:lnTo>
                <a:lnTo>
                  <a:pt x="133802" y="55507"/>
                </a:lnTo>
                <a:close/>
                <a:moveTo>
                  <a:pt x="153851" y="55507"/>
                </a:moveTo>
                <a:lnTo>
                  <a:pt x="153851" y="56811"/>
                </a:lnTo>
                <a:lnTo>
                  <a:pt x="154190" y="56811"/>
                </a:lnTo>
                <a:lnTo>
                  <a:pt x="154190" y="55507"/>
                </a:lnTo>
                <a:close/>
                <a:moveTo>
                  <a:pt x="174214" y="55507"/>
                </a:moveTo>
                <a:lnTo>
                  <a:pt x="174214" y="56811"/>
                </a:lnTo>
                <a:lnTo>
                  <a:pt x="174553" y="56811"/>
                </a:lnTo>
                <a:lnTo>
                  <a:pt x="174553" y="55507"/>
                </a:lnTo>
                <a:close/>
                <a:moveTo>
                  <a:pt x="194576" y="55507"/>
                </a:moveTo>
                <a:lnTo>
                  <a:pt x="194576" y="56811"/>
                </a:lnTo>
                <a:lnTo>
                  <a:pt x="194915" y="56811"/>
                </a:lnTo>
                <a:lnTo>
                  <a:pt x="194915" y="55507"/>
                </a:lnTo>
                <a:close/>
                <a:moveTo>
                  <a:pt x="214938" y="55507"/>
                </a:moveTo>
                <a:lnTo>
                  <a:pt x="214938" y="56811"/>
                </a:lnTo>
                <a:lnTo>
                  <a:pt x="215277" y="56811"/>
                </a:lnTo>
                <a:lnTo>
                  <a:pt x="215277" y="55507"/>
                </a:lnTo>
                <a:close/>
                <a:moveTo>
                  <a:pt x="235327" y="55507"/>
                </a:moveTo>
                <a:lnTo>
                  <a:pt x="235327" y="56811"/>
                </a:lnTo>
                <a:lnTo>
                  <a:pt x="235639" y="56811"/>
                </a:lnTo>
                <a:lnTo>
                  <a:pt x="235639" y="55507"/>
                </a:lnTo>
                <a:close/>
                <a:moveTo>
                  <a:pt x="255689" y="55507"/>
                </a:moveTo>
                <a:lnTo>
                  <a:pt x="255689" y="56811"/>
                </a:lnTo>
                <a:lnTo>
                  <a:pt x="256002" y="56811"/>
                </a:lnTo>
                <a:lnTo>
                  <a:pt x="256002" y="55507"/>
                </a:lnTo>
                <a:close/>
                <a:moveTo>
                  <a:pt x="276051" y="55507"/>
                </a:moveTo>
                <a:lnTo>
                  <a:pt x="276051" y="56811"/>
                </a:lnTo>
                <a:lnTo>
                  <a:pt x="276390" y="56811"/>
                </a:lnTo>
                <a:lnTo>
                  <a:pt x="276390" y="55507"/>
                </a:lnTo>
                <a:close/>
                <a:moveTo>
                  <a:pt x="11263" y="58766"/>
                </a:moveTo>
                <a:lnTo>
                  <a:pt x="11263" y="60070"/>
                </a:lnTo>
                <a:lnTo>
                  <a:pt x="11602" y="60070"/>
                </a:lnTo>
                <a:lnTo>
                  <a:pt x="11602" y="58766"/>
                </a:lnTo>
                <a:close/>
                <a:moveTo>
                  <a:pt x="31652" y="58766"/>
                </a:moveTo>
                <a:lnTo>
                  <a:pt x="31652" y="60070"/>
                </a:lnTo>
                <a:lnTo>
                  <a:pt x="31964" y="60070"/>
                </a:lnTo>
                <a:lnTo>
                  <a:pt x="31964" y="58766"/>
                </a:lnTo>
                <a:close/>
                <a:moveTo>
                  <a:pt x="52014" y="58766"/>
                </a:moveTo>
                <a:lnTo>
                  <a:pt x="52014" y="60070"/>
                </a:lnTo>
                <a:lnTo>
                  <a:pt x="52327" y="60070"/>
                </a:lnTo>
                <a:lnTo>
                  <a:pt x="52327" y="58766"/>
                </a:lnTo>
                <a:close/>
                <a:moveTo>
                  <a:pt x="72376" y="58766"/>
                </a:moveTo>
                <a:lnTo>
                  <a:pt x="72376" y="60070"/>
                </a:lnTo>
                <a:lnTo>
                  <a:pt x="72715" y="60070"/>
                </a:lnTo>
                <a:lnTo>
                  <a:pt x="72715" y="58766"/>
                </a:lnTo>
                <a:close/>
                <a:moveTo>
                  <a:pt x="92738" y="58766"/>
                </a:moveTo>
                <a:lnTo>
                  <a:pt x="92738" y="60070"/>
                </a:lnTo>
                <a:lnTo>
                  <a:pt x="93077" y="60070"/>
                </a:lnTo>
                <a:lnTo>
                  <a:pt x="93077" y="58766"/>
                </a:lnTo>
                <a:close/>
                <a:moveTo>
                  <a:pt x="113127" y="58766"/>
                </a:moveTo>
                <a:lnTo>
                  <a:pt x="113127" y="60070"/>
                </a:lnTo>
                <a:lnTo>
                  <a:pt x="113440" y="60070"/>
                </a:lnTo>
                <a:lnTo>
                  <a:pt x="113440" y="58766"/>
                </a:lnTo>
                <a:close/>
                <a:moveTo>
                  <a:pt x="133489" y="58766"/>
                </a:moveTo>
                <a:lnTo>
                  <a:pt x="133489" y="60070"/>
                </a:lnTo>
                <a:lnTo>
                  <a:pt x="133802" y="60070"/>
                </a:lnTo>
                <a:lnTo>
                  <a:pt x="133802" y="58766"/>
                </a:lnTo>
                <a:close/>
                <a:moveTo>
                  <a:pt x="153851" y="58766"/>
                </a:moveTo>
                <a:lnTo>
                  <a:pt x="153851" y="60070"/>
                </a:lnTo>
                <a:lnTo>
                  <a:pt x="154190" y="60070"/>
                </a:lnTo>
                <a:lnTo>
                  <a:pt x="154190" y="58766"/>
                </a:lnTo>
                <a:close/>
                <a:moveTo>
                  <a:pt x="174214" y="58766"/>
                </a:moveTo>
                <a:lnTo>
                  <a:pt x="174214" y="60070"/>
                </a:lnTo>
                <a:lnTo>
                  <a:pt x="174553" y="60070"/>
                </a:lnTo>
                <a:lnTo>
                  <a:pt x="174553" y="58766"/>
                </a:lnTo>
                <a:close/>
                <a:moveTo>
                  <a:pt x="194576" y="58766"/>
                </a:moveTo>
                <a:lnTo>
                  <a:pt x="194576" y="60070"/>
                </a:lnTo>
                <a:lnTo>
                  <a:pt x="194915" y="60070"/>
                </a:lnTo>
                <a:lnTo>
                  <a:pt x="194915" y="58766"/>
                </a:lnTo>
                <a:close/>
                <a:moveTo>
                  <a:pt x="214938" y="58766"/>
                </a:moveTo>
                <a:lnTo>
                  <a:pt x="214938" y="60070"/>
                </a:lnTo>
                <a:lnTo>
                  <a:pt x="215277" y="60070"/>
                </a:lnTo>
                <a:lnTo>
                  <a:pt x="215277" y="58766"/>
                </a:lnTo>
                <a:close/>
                <a:moveTo>
                  <a:pt x="235327" y="58766"/>
                </a:moveTo>
                <a:lnTo>
                  <a:pt x="235327" y="60070"/>
                </a:lnTo>
                <a:lnTo>
                  <a:pt x="235639" y="60070"/>
                </a:lnTo>
                <a:lnTo>
                  <a:pt x="235639" y="58766"/>
                </a:lnTo>
                <a:close/>
                <a:moveTo>
                  <a:pt x="255689" y="58766"/>
                </a:moveTo>
                <a:lnTo>
                  <a:pt x="255689" y="60070"/>
                </a:lnTo>
                <a:lnTo>
                  <a:pt x="256002" y="60070"/>
                </a:lnTo>
                <a:lnTo>
                  <a:pt x="256002" y="58766"/>
                </a:lnTo>
                <a:close/>
                <a:moveTo>
                  <a:pt x="276051" y="58766"/>
                </a:moveTo>
                <a:lnTo>
                  <a:pt x="276051" y="60070"/>
                </a:lnTo>
                <a:lnTo>
                  <a:pt x="276390" y="60070"/>
                </a:lnTo>
                <a:lnTo>
                  <a:pt x="276390" y="58766"/>
                </a:lnTo>
                <a:close/>
                <a:moveTo>
                  <a:pt x="0" y="60096"/>
                </a:moveTo>
                <a:lnTo>
                  <a:pt x="0" y="60435"/>
                </a:lnTo>
                <a:lnTo>
                  <a:pt x="1304" y="60435"/>
                </a:lnTo>
                <a:lnTo>
                  <a:pt x="1304" y="60096"/>
                </a:lnTo>
                <a:close/>
                <a:moveTo>
                  <a:pt x="3259" y="60096"/>
                </a:moveTo>
                <a:lnTo>
                  <a:pt x="3259" y="60435"/>
                </a:lnTo>
                <a:lnTo>
                  <a:pt x="4563" y="60435"/>
                </a:lnTo>
                <a:lnTo>
                  <a:pt x="4563" y="60096"/>
                </a:lnTo>
                <a:close/>
                <a:moveTo>
                  <a:pt x="6518" y="60096"/>
                </a:moveTo>
                <a:lnTo>
                  <a:pt x="6518" y="60435"/>
                </a:lnTo>
                <a:lnTo>
                  <a:pt x="7848" y="60435"/>
                </a:lnTo>
                <a:lnTo>
                  <a:pt x="7848" y="60096"/>
                </a:lnTo>
                <a:close/>
                <a:moveTo>
                  <a:pt x="9803" y="60096"/>
                </a:moveTo>
                <a:lnTo>
                  <a:pt x="9803" y="60435"/>
                </a:lnTo>
                <a:lnTo>
                  <a:pt x="11107" y="60435"/>
                </a:lnTo>
                <a:lnTo>
                  <a:pt x="11107" y="60096"/>
                </a:lnTo>
                <a:close/>
                <a:moveTo>
                  <a:pt x="13062" y="60096"/>
                </a:moveTo>
                <a:lnTo>
                  <a:pt x="13062" y="60435"/>
                </a:lnTo>
                <a:lnTo>
                  <a:pt x="14366" y="60435"/>
                </a:lnTo>
                <a:lnTo>
                  <a:pt x="14366" y="60096"/>
                </a:lnTo>
                <a:close/>
                <a:moveTo>
                  <a:pt x="16321" y="60096"/>
                </a:moveTo>
                <a:lnTo>
                  <a:pt x="16321" y="60435"/>
                </a:lnTo>
                <a:lnTo>
                  <a:pt x="17625" y="60435"/>
                </a:lnTo>
                <a:lnTo>
                  <a:pt x="17625" y="60096"/>
                </a:lnTo>
                <a:close/>
                <a:moveTo>
                  <a:pt x="19580" y="60096"/>
                </a:moveTo>
                <a:lnTo>
                  <a:pt x="19580" y="60435"/>
                </a:lnTo>
                <a:lnTo>
                  <a:pt x="20884" y="60435"/>
                </a:lnTo>
                <a:lnTo>
                  <a:pt x="20884" y="60096"/>
                </a:lnTo>
                <a:close/>
                <a:moveTo>
                  <a:pt x="22839" y="60096"/>
                </a:moveTo>
                <a:lnTo>
                  <a:pt x="22839" y="60435"/>
                </a:lnTo>
                <a:lnTo>
                  <a:pt x="24169" y="60435"/>
                </a:lnTo>
                <a:lnTo>
                  <a:pt x="24169" y="60096"/>
                </a:lnTo>
                <a:close/>
                <a:moveTo>
                  <a:pt x="26124" y="60096"/>
                </a:moveTo>
                <a:lnTo>
                  <a:pt x="26124" y="60435"/>
                </a:lnTo>
                <a:lnTo>
                  <a:pt x="27428" y="60435"/>
                </a:lnTo>
                <a:lnTo>
                  <a:pt x="27428" y="60096"/>
                </a:lnTo>
                <a:close/>
                <a:moveTo>
                  <a:pt x="29383" y="60096"/>
                </a:moveTo>
                <a:lnTo>
                  <a:pt x="29383" y="60435"/>
                </a:lnTo>
                <a:lnTo>
                  <a:pt x="30687" y="60435"/>
                </a:lnTo>
                <a:lnTo>
                  <a:pt x="30687" y="60096"/>
                </a:lnTo>
                <a:close/>
                <a:moveTo>
                  <a:pt x="32642" y="60096"/>
                </a:moveTo>
                <a:lnTo>
                  <a:pt x="32642" y="60435"/>
                </a:lnTo>
                <a:lnTo>
                  <a:pt x="33946" y="60435"/>
                </a:lnTo>
                <a:lnTo>
                  <a:pt x="33946" y="60096"/>
                </a:lnTo>
                <a:close/>
                <a:moveTo>
                  <a:pt x="35901" y="60096"/>
                </a:moveTo>
                <a:lnTo>
                  <a:pt x="35901" y="60435"/>
                </a:lnTo>
                <a:lnTo>
                  <a:pt x="37205" y="60435"/>
                </a:lnTo>
                <a:lnTo>
                  <a:pt x="37205" y="60096"/>
                </a:lnTo>
                <a:close/>
                <a:moveTo>
                  <a:pt x="39186" y="60096"/>
                </a:moveTo>
                <a:lnTo>
                  <a:pt x="39186" y="60435"/>
                </a:lnTo>
                <a:lnTo>
                  <a:pt x="40490" y="60435"/>
                </a:lnTo>
                <a:lnTo>
                  <a:pt x="40490" y="60096"/>
                </a:lnTo>
                <a:close/>
                <a:moveTo>
                  <a:pt x="42445" y="60096"/>
                </a:moveTo>
                <a:lnTo>
                  <a:pt x="42445" y="60435"/>
                </a:lnTo>
                <a:lnTo>
                  <a:pt x="43749" y="60435"/>
                </a:lnTo>
                <a:lnTo>
                  <a:pt x="43749" y="60096"/>
                </a:lnTo>
                <a:close/>
                <a:moveTo>
                  <a:pt x="45704" y="60096"/>
                </a:moveTo>
                <a:lnTo>
                  <a:pt x="45704" y="60435"/>
                </a:lnTo>
                <a:lnTo>
                  <a:pt x="47008" y="60435"/>
                </a:lnTo>
                <a:lnTo>
                  <a:pt x="47008" y="60096"/>
                </a:lnTo>
                <a:close/>
                <a:moveTo>
                  <a:pt x="48963" y="60096"/>
                </a:moveTo>
                <a:lnTo>
                  <a:pt x="48963" y="60435"/>
                </a:lnTo>
                <a:lnTo>
                  <a:pt x="50267" y="60435"/>
                </a:lnTo>
                <a:lnTo>
                  <a:pt x="50267" y="60096"/>
                </a:lnTo>
                <a:close/>
                <a:moveTo>
                  <a:pt x="52222" y="60096"/>
                </a:moveTo>
                <a:lnTo>
                  <a:pt x="52222" y="60435"/>
                </a:lnTo>
                <a:lnTo>
                  <a:pt x="53526" y="60435"/>
                </a:lnTo>
                <a:lnTo>
                  <a:pt x="53526" y="60096"/>
                </a:lnTo>
                <a:close/>
                <a:moveTo>
                  <a:pt x="55507" y="60096"/>
                </a:moveTo>
                <a:lnTo>
                  <a:pt x="55507" y="60435"/>
                </a:lnTo>
                <a:lnTo>
                  <a:pt x="56811" y="60435"/>
                </a:lnTo>
                <a:lnTo>
                  <a:pt x="56811" y="60096"/>
                </a:lnTo>
                <a:close/>
                <a:moveTo>
                  <a:pt x="58766" y="60096"/>
                </a:moveTo>
                <a:lnTo>
                  <a:pt x="58766" y="60435"/>
                </a:lnTo>
                <a:lnTo>
                  <a:pt x="60070" y="60435"/>
                </a:lnTo>
                <a:lnTo>
                  <a:pt x="60070" y="60096"/>
                </a:lnTo>
                <a:close/>
                <a:moveTo>
                  <a:pt x="62025" y="60096"/>
                </a:moveTo>
                <a:lnTo>
                  <a:pt x="62025" y="60435"/>
                </a:lnTo>
                <a:lnTo>
                  <a:pt x="63329" y="60435"/>
                </a:lnTo>
                <a:lnTo>
                  <a:pt x="63329" y="60096"/>
                </a:lnTo>
                <a:close/>
                <a:moveTo>
                  <a:pt x="65284" y="60096"/>
                </a:moveTo>
                <a:lnTo>
                  <a:pt x="65284" y="60435"/>
                </a:lnTo>
                <a:lnTo>
                  <a:pt x="66588" y="60435"/>
                </a:lnTo>
                <a:lnTo>
                  <a:pt x="66588" y="60096"/>
                </a:lnTo>
                <a:close/>
                <a:moveTo>
                  <a:pt x="68544" y="60096"/>
                </a:moveTo>
                <a:lnTo>
                  <a:pt x="68544" y="60435"/>
                </a:lnTo>
                <a:lnTo>
                  <a:pt x="69873" y="60435"/>
                </a:lnTo>
                <a:lnTo>
                  <a:pt x="69873" y="60096"/>
                </a:lnTo>
                <a:close/>
                <a:moveTo>
                  <a:pt x="71829" y="60096"/>
                </a:moveTo>
                <a:lnTo>
                  <a:pt x="71829" y="60435"/>
                </a:lnTo>
                <a:lnTo>
                  <a:pt x="73132" y="60435"/>
                </a:lnTo>
                <a:lnTo>
                  <a:pt x="73132" y="60096"/>
                </a:lnTo>
                <a:close/>
                <a:moveTo>
                  <a:pt x="75088" y="60096"/>
                </a:moveTo>
                <a:lnTo>
                  <a:pt x="75088" y="60435"/>
                </a:lnTo>
                <a:lnTo>
                  <a:pt x="76391" y="60435"/>
                </a:lnTo>
                <a:lnTo>
                  <a:pt x="76391" y="60096"/>
                </a:lnTo>
                <a:close/>
                <a:moveTo>
                  <a:pt x="78347" y="60096"/>
                </a:moveTo>
                <a:lnTo>
                  <a:pt x="78347" y="60435"/>
                </a:lnTo>
                <a:lnTo>
                  <a:pt x="79650" y="60435"/>
                </a:lnTo>
                <a:lnTo>
                  <a:pt x="79650" y="60096"/>
                </a:lnTo>
                <a:close/>
                <a:moveTo>
                  <a:pt x="81606" y="60096"/>
                </a:moveTo>
                <a:lnTo>
                  <a:pt x="81606" y="60435"/>
                </a:lnTo>
                <a:lnTo>
                  <a:pt x="82909" y="60435"/>
                </a:lnTo>
                <a:lnTo>
                  <a:pt x="82909" y="60096"/>
                </a:lnTo>
                <a:close/>
                <a:moveTo>
                  <a:pt x="84865" y="60096"/>
                </a:moveTo>
                <a:lnTo>
                  <a:pt x="84865" y="60435"/>
                </a:lnTo>
                <a:lnTo>
                  <a:pt x="86194" y="60435"/>
                </a:lnTo>
                <a:lnTo>
                  <a:pt x="86194" y="60096"/>
                </a:lnTo>
                <a:close/>
                <a:moveTo>
                  <a:pt x="88150" y="60096"/>
                </a:moveTo>
                <a:lnTo>
                  <a:pt x="88150" y="60435"/>
                </a:lnTo>
                <a:lnTo>
                  <a:pt x="89453" y="60435"/>
                </a:lnTo>
                <a:lnTo>
                  <a:pt x="89453" y="60096"/>
                </a:lnTo>
                <a:close/>
                <a:moveTo>
                  <a:pt x="91409" y="60096"/>
                </a:moveTo>
                <a:lnTo>
                  <a:pt x="91409" y="60435"/>
                </a:lnTo>
                <a:lnTo>
                  <a:pt x="92712" y="60435"/>
                </a:lnTo>
                <a:lnTo>
                  <a:pt x="92712" y="60096"/>
                </a:lnTo>
                <a:close/>
                <a:moveTo>
                  <a:pt x="94668" y="60096"/>
                </a:moveTo>
                <a:lnTo>
                  <a:pt x="94668" y="60435"/>
                </a:lnTo>
                <a:lnTo>
                  <a:pt x="95971" y="60435"/>
                </a:lnTo>
                <a:lnTo>
                  <a:pt x="95971" y="60096"/>
                </a:lnTo>
                <a:close/>
                <a:moveTo>
                  <a:pt x="97927" y="60096"/>
                </a:moveTo>
                <a:lnTo>
                  <a:pt x="97927" y="60435"/>
                </a:lnTo>
                <a:lnTo>
                  <a:pt x="99230" y="60435"/>
                </a:lnTo>
                <a:lnTo>
                  <a:pt x="99230" y="60096"/>
                </a:lnTo>
                <a:close/>
                <a:moveTo>
                  <a:pt x="101212" y="60096"/>
                </a:moveTo>
                <a:lnTo>
                  <a:pt x="101212" y="60435"/>
                </a:lnTo>
                <a:lnTo>
                  <a:pt x="102515" y="60435"/>
                </a:lnTo>
                <a:lnTo>
                  <a:pt x="102515" y="60096"/>
                </a:lnTo>
                <a:close/>
                <a:moveTo>
                  <a:pt x="104471" y="60096"/>
                </a:moveTo>
                <a:lnTo>
                  <a:pt x="104471" y="60435"/>
                </a:lnTo>
                <a:lnTo>
                  <a:pt x="105774" y="60435"/>
                </a:lnTo>
                <a:lnTo>
                  <a:pt x="105774" y="60096"/>
                </a:lnTo>
                <a:close/>
                <a:moveTo>
                  <a:pt x="107730" y="60096"/>
                </a:moveTo>
                <a:lnTo>
                  <a:pt x="107730" y="60435"/>
                </a:lnTo>
                <a:lnTo>
                  <a:pt x="109033" y="60435"/>
                </a:lnTo>
                <a:lnTo>
                  <a:pt x="109033" y="60096"/>
                </a:lnTo>
                <a:close/>
                <a:moveTo>
                  <a:pt x="110989" y="60096"/>
                </a:moveTo>
                <a:lnTo>
                  <a:pt x="110989" y="60435"/>
                </a:lnTo>
                <a:lnTo>
                  <a:pt x="112292" y="60435"/>
                </a:lnTo>
                <a:lnTo>
                  <a:pt x="112292" y="60096"/>
                </a:lnTo>
                <a:close/>
                <a:moveTo>
                  <a:pt x="114248" y="60096"/>
                </a:moveTo>
                <a:lnTo>
                  <a:pt x="114248" y="60435"/>
                </a:lnTo>
                <a:lnTo>
                  <a:pt x="115551" y="60435"/>
                </a:lnTo>
                <a:lnTo>
                  <a:pt x="115551" y="60096"/>
                </a:lnTo>
                <a:close/>
                <a:moveTo>
                  <a:pt x="117533" y="60096"/>
                </a:moveTo>
                <a:lnTo>
                  <a:pt x="117533" y="60435"/>
                </a:lnTo>
                <a:lnTo>
                  <a:pt x="118837" y="60435"/>
                </a:lnTo>
                <a:lnTo>
                  <a:pt x="118837" y="60096"/>
                </a:lnTo>
                <a:close/>
                <a:moveTo>
                  <a:pt x="120792" y="60096"/>
                </a:moveTo>
                <a:lnTo>
                  <a:pt x="120792" y="60435"/>
                </a:lnTo>
                <a:lnTo>
                  <a:pt x="122096" y="60435"/>
                </a:lnTo>
                <a:lnTo>
                  <a:pt x="122096" y="60096"/>
                </a:lnTo>
                <a:close/>
                <a:moveTo>
                  <a:pt x="124051" y="60096"/>
                </a:moveTo>
                <a:lnTo>
                  <a:pt x="124051" y="60435"/>
                </a:lnTo>
                <a:lnTo>
                  <a:pt x="125355" y="60435"/>
                </a:lnTo>
                <a:lnTo>
                  <a:pt x="125355" y="60096"/>
                </a:lnTo>
                <a:close/>
                <a:moveTo>
                  <a:pt x="127310" y="60096"/>
                </a:moveTo>
                <a:lnTo>
                  <a:pt x="127310" y="60435"/>
                </a:lnTo>
                <a:lnTo>
                  <a:pt x="128614" y="60435"/>
                </a:lnTo>
                <a:lnTo>
                  <a:pt x="128614" y="60096"/>
                </a:lnTo>
                <a:close/>
                <a:moveTo>
                  <a:pt x="130569" y="60096"/>
                </a:moveTo>
                <a:lnTo>
                  <a:pt x="130569" y="60435"/>
                </a:lnTo>
                <a:lnTo>
                  <a:pt x="131899" y="60435"/>
                </a:lnTo>
                <a:lnTo>
                  <a:pt x="131899" y="60096"/>
                </a:lnTo>
                <a:close/>
                <a:moveTo>
                  <a:pt x="133854" y="60096"/>
                </a:moveTo>
                <a:lnTo>
                  <a:pt x="133854" y="60435"/>
                </a:lnTo>
                <a:lnTo>
                  <a:pt x="135158" y="60435"/>
                </a:lnTo>
                <a:lnTo>
                  <a:pt x="135158" y="60096"/>
                </a:lnTo>
                <a:close/>
                <a:moveTo>
                  <a:pt x="137113" y="60096"/>
                </a:moveTo>
                <a:lnTo>
                  <a:pt x="137113" y="60435"/>
                </a:lnTo>
                <a:lnTo>
                  <a:pt x="138417" y="60435"/>
                </a:lnTo>
                <a:lnTo>
                  <a:pt x="138417" y="60096"/>
                </a:lnTo>
                <a:close/>
                <a:moveTo>
                  <a:pt x="140372" y="60096"/>
                </a:moveTo>
                <a:lnTo>
                  <a:pt x="140372" y="60435"/>
                </a:lnTo>
                <a:lnTo>
                  <a:pt x="141676" y="60435"/>
                </a:lnTo>
                <a:lnTo>
                  <a:pt x="141676" y="60096"/>
                </a:lnTo>
                <a:close/>
                <a:moveTo>
                  <a:pt x="143631" y="60096"/>
                </a:moveTo>
                <a:lnTo>
                  <a:pt x="143631" y="60435"/>
                </a:lnTo>
                <a:lnTo>
                  <a:pt x="144935" y="60435"/>
                </a:lnTo>
                <a:lnTo>
                  <a:pt x="144935" y="60096"/>
                </a:lnTo>
                <a:close/>
                <a:moveTo>
                  <a:pt x="146890" y="60096"/>
                </a:moveTo>
                <a:lnTo>
                  <a:pt x="146890" y="60435"/>
                </a:lnTo>
                <a:lnTo>
                  <a:pt x="148220" y="60435"/>
                </a:lnTo>
                <a:lnTo>
                  <a:pt x="148220" y="60096"/>
                </a:lnTo>
                <a:close/>
                <a:moveTo>
                  <a:pt x="150175" y="60096"/>
                </a:moveTo>
                <a:lnTo>
                  <a:pt x="150175" y="60435"/>
                </a:lnTo>
                <a:lnTo>
                  <a:pt x="151479" y="60435"/>
                </a:lnTo>
                <a:lnTo>
                  <a:pt x="151479" y="60096"/>
                </a:lnTo>
                <a:close/>
                <a:moveTo>
                  <a:pt x="153434" y="60096"/>
                </a:moveTo>
                <a:lnTo>
                  <a:pt x="153434" y="60435"/>
                </a:lnTo>
                <a:lnTo>
                  <a:pt x="154738" y="60435"/>
                </a:lnTo>
                <a:lnTo>
                  <a:pt x="154738" y="60096"/>
                </a:lnTo>
                <a:close/>
                <a:moveTo>
                  <a:pt x="156693" y="60096"/>
                </a:moveTo>
                <a:lnTo>
                  <a:pt x="156693" y="60435"/>
                </a:lnTo>
                <a:lnTo>
                  <a:pt x="157997" y="60435"/>
                </a:lnTo>
                <a:lnTo>
                  <a:pt x="157997" y="60096"/>
                </a:lnTo>
                <a:close/>
                <a:moveTo>
                  <a:pt x="159952" y="60096"/>
                </a:moveTo>
                <a:lnTo>
                  <a:pt x="159952" y="60435"/>
                </a:lnTo>
                <a:lnTo>
                  <a:pt x="161256" y="60435"/>
                </a:lnTo>
                <a:lnTo>
                  <a:pt x="161256" y="60096"/>
                </a:lnTo>
                <a:close/>
                <a:moveTo>
                  <a:pt x="163237" y="60096"/>
                </a:moveTo>
                <a:lnTo>
                  <a:pt x="163237" y="60435"/>
                </a:lnTo>
                <a:lnTo>
                  <a:pt x="164541" y="60435"/>
                </a:lnTo>
                <a:lnTo>
                  <a:pt x="164541" y="60096"/>
                </a:lnTo>
                <a:close/>
                <a:moveTo>
                  <a:pt x="166496" y="60096"/>
                </a:moveTo>
                <a:lnTo>
                  <a:pt x="166496" y="60435"/>
                </a:lnTo>
                <a:lnTo>
                  <a:pt x="167800" y="60435"/>
                </a:lnTo>
                <a:lnTo>
                  <a:pt x="167800" y="60096"/>
                </a:lnTo>
                <a:close/>
                <a:moveTo>
                  <a:pt x="169755" y="60096"/>
                </a:moveTo>
                <a:lnTo>
                  <a:pt x="169755" y="60435"/>
                </a:lnTo>
                <a:lnTo>
                  <a:pt x="171059" y="60435"/>
                </a:lnTo>
                <a:lnTo>
                  <a:pt x="171059" y="60096"/>
                </a:lnTo>
                <a:close/>
                <a:moveTo>
                  <a:pt x="173014" y="60096"/>
                </a:moveTo>
                <a:lnTo>
                  <a:pt x="173014" y="60435"/>
                </a:lnTo>
                <a:lnTo>
                  <a:pt x="174318" y="60435"/>
                </a:lnTo>
                <a:lnTo>
                  <a:pt x="174318" y="60096"/>
                </a:lnTo>
                <a:close/>
                <a:moveTo>
                  <a:pt x="176273" y="60096"/>
                </a:moveTo>
                <a:lnTo>
                  <a:pt x="176273" y="60435"/>
                </a:lnTo>
                <a:lnTo>
                  <a:pt x="177577" y="60435"/>
                </a:lnTo>
                <a:lnTo>
                  <a:pt x="177577" y="60096"/>
                </a:lnTo>
                <a:close/>
                <a:moveTo>
                  <a:pt x="179558" y="60096"/>
                </a:moveTo>
                <a:lnTo>
                  <a:pt x="179558" y="60435"/>
                </a:lnTo>
                <a:lnTo>
                  <a:pt x="180862" y="60435"/>
                </a:lnTo>
                <a:lnTo>
                  <a:pt x="180862" y="60096"/>
                </a:lnTo>
                <a:close/>
                <a:moveTo>
                  <a:pt x="182817" y="60096"/>
                </a:moveTo>
                <a:lnTo>
                  <a:pt x="182817" y="60435"/>
                </a:lnTo>
                <a:lnTo>
                  <a:pt x="184121" y="60435"/>
                </a:lnTo>
                <a:lnTo>
                  <a:pt x="184121" y="60096"/>
                </a:lnTo>
                <a:close/>
                <a:moveTo>
                  <a:pt x="186076" y="60096"/>
                </a:moveTo>
                <a:lnTo>
                  <a:pt x="186076" y="60435"/>
                </a:lnTo>
                <a:lnTo>
                  <a:pt x="187380" y="60435"/>
                </a:lnTo>
                <a:lnTo>
                  <a:pt x="187380" y="60096"/>
                </a:lnTo>
                <a:close/>
                <a:moveTo>
                  <a:pt x="189335" y="60096"/>
                </a:moveTo>
                <a:lnTo>
                  <a:pt x="189335" y="60435"/>
                </a:lnTo>
                <a:lnTo>
                  <a:pt x="190639" y="60435"/>
                </a:lnTo>
                <a:lnTo>
                  <a:pt x="190639" y="60096"/>
                </a:lnTo>
                <a:close/>
                <a:moveTo>
                  <a:pt x="192594" y="60096"/>
                </a:moveTo>
                <a:lnTo>
                  <a:pt x="192594" y="60435"/>
                </a:lnTo>
                <a:lnTo>
                  <a:pt x="193924" y="60435"/>
                </a:lnTo>
                <a:lnTo>
                  <a:pt x="193924" y="60096"/>
                </a:lnTo>
                <a:close/>
                <a:moveTo>
                  <a:pt x="195880" y="60096"/>
                </a:moveTo>
                <a:lnTo>
                  <a:pt x="195880" y="60435"/>
                </a:lnTo>
                <a:lnTo>
                  <a:pt x="197183" y="60435"/>
                </a:lnTo>
                <a:lnTo>
                  <a:pt x="197183" y="60096"/>
                </a:lnTo>
                <a:close/>
                <a:moveTo>
                  <a:pt x="199139" y="60096"/>
                </a:moveTo>
                <a:lnTo>
                  <a:pt x="199139" y="60435"/>
                </a:lnTo>
                <a:lnTo>
                  <a:pt x="200442" y="60435"/>
                </a:lnTo>
                <a:lnTo>
                  <a:pt x="200442" y="60096"/>
                </a:lnTo>
                <a:close/>
                <a:moveTo>
                  <a:pt x="202398" y="60096"/>
                </a:moveTo>
                <a:lnTo>
                  <a:pt x="202398" y="60435"/>
                </a:lnTo>
                <a:lnTo>
                  <a:pt x="203701" y="60435"/>
                </a:lnTo>
                <a:lnTo>
                  <a:pt x="203701" y="60096"/>
                </a:lnTo>
                <a:close/>
                <a:moveTo>
                  <a:pt x="205657" y="60096"/>
                </a:moveTo>
                <a:lnTo>
                  <a:pt x="205657" y="60435"/>
                </a:lnTo>
                <a:lnTo>
                  <a:pt x="206960" y="60435"/>
                </a:lnTo>
                <a:lnTo>
                  <a:pt x="206960" y="60096"/>
                </a:lnTo>
                <a:close/>
                <a:moveTo>
                  <a:pt x="208916" y="60096"/>
                </a:moveTo>
                <a:lnTo>
                  <a:pt x="208916" y="60435"/>
                </a:lnTo>
                <a:lnTo>
                  <a:pt x="210245" y="60435"/>
                </a:lnTo>
                <a:lnTo>
                  <a:pt x="210245" y="60096"/>
                </a:lnTo>
                <a:close/>
                <a:moveTo>
                  <a:pt x="212201" y="60096"/>
                </a:moveTo>
                <a:lnTo>
                  <a:pt x="212201" y="60435"/>
                </a:lnTo>
                <a:lnTo>
                  <a:pt x="213504" y="60435"/>
                </a:lnTo>
                <a:lnTo>
                  <a:pt x="213504" y="60096"/>
                </a:lnTo>
                <a:close/>
                <a:moveTo>
                  <a:pt x="215460" y="60096"/>
                </a:moveTo>
                <a:lnTo>
                  <a:pt x="215460" y="60435"/>
                </a:lnTo>
                <a:lnTo>
                  <a:pt x="216763" y="60435"/>
                </a:lnTo>
                <a:lnTo>
                  <a:pt x="216763" y="60096"/>
                </a:lnTo>
                <a:close/>
                <a:moveTo>
                  <a:pt x="218719" y="60096"/>
                </a:moveTo>
                <a:lnTo>
                  <a:pt x="218719" y="60435"/>
                </a:lnTo>
                <a:lnTo>
                  <a:pt x="220022" y="60435"/>
                </a:lnTo>
                <a:lnTo>
                  <a:pt x="220022" y="60096"/>
                </a:lnTo>
                <a:close/>
                <a:moveTo>
                  <a:pt x="221978" y="60096"/>
                </a:moveTo>
                <a:lnTo>
                  <a:pt x="221978" y="60435"/>
                </a:lnTo>
                <a:lnTo>
                  <a:pt x="223281" y="60435"/>
                </a:lnTo>
                <a:lnTo>
                  <a:pt x="223281" y="60096"/>
                </a:lnTo>
                <a:close/>
                <a:moveTo>
                  <a:pt x="225263" y="60096"/>
                </a:moveTo>
                <a:lnTo>
                  <a:pt x="225263" y="60435"/>
                </a:lnTo>
                <a:lnTo>
                  <a:pt x="226566" y="60435"/>
                </a:lnTo>
                <a:lnTo>
                  <a:pt x="226566" y="60096"/>
                </a:lnTo>
                <a:close/>
                <a:moveTo>
                  <a:pt x="228522" y="60096"/>
                </a:moveTo>
                <a:lnTo>
                  <a:pt x="228522" y="60435"/>
                </a:lnTo>
                <a:lnTo>
                  <a:pt x="229825" y="60435"/>
                </a:lnTo>
                <a:lnTo>
                  <a:pt x="229825" y="60096"/>
                </a:lnTo>
                <a:close/>
                <a:moveTo>
                  <a:pt x="231781" y="60096"/>
                </a:moveTo>
                <a:lnTo>
                  <a:pt x="231781" y="60435"/>
                </a:lnTo>
                <a:lnTo>
                  <a:pt x="233084" y="60435"/>
                </a:lnTo>
                <a:lnTo>
                  <a:pt x="233084" y="60096"/>
                </a:lnTo>
                <a:close/>
                <a:moveTo>
                  <a:pt x="235040" y="60096"/>
                </a:moveTo>
                <a:lnTo>
                  <a:pt x="235040" y="60435"/>
                </a:lnTo>
                <a:lnTo>
                  <a:pt x="236343" y="60435"/>
                </a:lnTo>
                <a:lnTo>
                  <a:pt x="236343" y="60096"/>
                </a:lnTo>
                <a:close/>
                <a:moveTo>
                  <a:pt x="238299" y="60096"/>
                </a:moveTo>
                <a:lnTo>
                  <a:pt x="238299" y="60435"/>
                </a:lnTo>
                <a:lnTo>
                  <a:pt x="239602" y="60435"/>
                </a:lnTo>
                <a:lnTo>
                  <a:pt x="239602" y="60096"/>
                </a:lnTo>
                <a:close/>
                <a:moveTo>
                  <a:pt x="241584" y="60096"/>
                </a:moveTo>
                <a:lnTo>
                  <a:pt x="241584" y="60435"/>
                </a:lnTo>
                <a:lnTo>
                  <a:pt x="242888" y="60435"/>
                </a:lnTo>
                <a:lnTo>
                  <a:pt x="242888" y="60096"/>
                </a:lnTo>
                <a:close/>
                <a:moveTo>
                  <a:pt x="244843" y="60096"/>
                </a:moveTo>
                <a:lnTo>
                  <a:pt x="244843" y="60435"/>
                </a:lnTo>
                <a:lnTo>
                  <a:pt x="246147" y="60435"/>
                </a:lnTo>
                <a:lnTo>
                  <a:pt x="246147" y="60096"/>
                </a:lnTo>
                <a:close/>
                <a:moveTo>
                  <a:pt x="248102" y="60096"/>
                </a:moveTo>
                <a:lnTo>
                  <a:pt x="248102" y="60435"/>
                </a:lnTo>
                <a:lnTo>
                  <a:pt x="249406" y="60435"/>
                </a:lnTo>
                <a:lnTo>
                  <a:pt x="249406" y="60096"/>
                </a:lnTo>
                <a:close/>
                <a:moveTo>
                  <a:pt x="251361" y="60096"/>
                </a:moveTo>
                <a:lnTo>
                  <a:pt x="251361" y="60435"/>
                </a:lnTo>
                <a:lnTo>
                  <a:pt x="252665" y="60435"/>
                </a:lnTo>
                <a:lnTo>
                  <a:pt x="252665" y="60096"/>
                </a:lnTo>
                <a:close/>
                <a:moveTo>
                  <a:pt x="254620" y="60096"/>
                </a:moveTo>
                <a:lnTo>
                  <a:pt x="254620" y="60435"/>
                </a:lnTo>
                <a:lnTo>
                  <a:pt x="255950" y="60435"/>
                </a:lnTo>
                <a:lnTo>
                  <a:pt x="255950" y="60096"/>
                </a:lnTo>
                <a:close/>
                <a:moveTo>
                  <a:pt x="257905" y="60096"/>
                </a:moveTo>
                <a:lnTo>
                  <a:pt x="257905" y="60435"/>
                </a:lnTo>
                <a:lnTo>
                  <a:pt x="259209" y="60435"/>
                </a:lnTo>
                <a:lnTo>
                  <a:pt x="259209" y="60096"/>
                </a:lnTo>
                <a:close/>
                <a:moveTo>
                  <a:pt x="261164" y="60096"/>
                </a:moveTo>
                <a:lnTo>
                  <a:pt x="261164" y="60435"/>
                </a:lnTo>
                <a:lnTo>
                  <a:pt x="262468" y="60435"/>
                </a:lnTo>
                <a:lnTo>
                  <a:pt x="262468" y="60096"/>
                </a:lnTo>
                <a:close/>
                <a:moveTo>
                  <a:pt x="264423" y="60096"/>
                </a:moveTo>
                <a:lnTo>
                  <a:pt x="264423" y="60435"/>
                </a:lnTo>
                <a:lnTo>
                  <a:pt x="265727" y="60435"/>
                </a:lnTo>
                <a:lnTo>
                  <a:pt x="265727" y="60096"/>
                </a:lnTo>
                <a:close/>
                <a:moveTo>
                  <a:pt x="267682" y="60096"/>
                </a:moveTo>
                <a:lnTo>
                  <a:pt x="267682" y="60435"/>
                </a:lnTo>
                <a:lnTo>
                  <a:pt x="268986" y="60435"/>
                </a:lnTo>
                <a:lnTo>
                  <a:pt x="268986" y="60096"/>
                </a:lnTo>
                <a:close/>
                <a:moveTo>
                  <a:pt x="270941" y="60096"/>
                </a:moveTo>
                <a:lnTo>
                  <a:pt x="270941" y="60435"/>
                </a:lnTo>
                <a:lnTo>
                  <a:pt x="272271" y="60435"/>
                </a:lnTo>
                <a:lnTo>
                  <a:pt x="272271" y="60096"/>
                </a:lnTo>
                <a:close/>
                <a:moveTo>
                  <a:pt x="274226" y="60096"/>
                </a:moveTo>
                <a:lnTo>
                  <a:pt x="274226" y="60435"/>
                </a:lnTo>
                <a:lnTo>
                  <a:pt x="275530" y="60435"/>
                </a:lnTo>
                <a:lnTo>
                  <a:pt x="275530" y="60096"/>
                </a:lnTo>
                <a:close/>
                <a:moveTo>
                  <a:pt x="277485" y="60096"/>
                </a:moveTo>
                <a:lnTo>
                  <a:pt x="277485" y="60435"/>
                </a:lnTo>
                <a:lnTo>
                  <a:pt x="278789" y="60435"/>
                </a:lnTo>
                <a:lnTo>
                  <a:pt x="278789" y="60096"/>
                </a:lnTo>
                <a:close/>
                <a:moveTo>
                  <a:pt x="280744" y="60096"/>
                </a:moveTo>
                <a:lnTo>
                  <a:pt x="280744" y="60435"/>
                </a:lnTo>
                <a:lnTo>
                  <a:pt x="282048" y="60435"/>
                </a:lnTo>
                <a:lnTo>
                  <a:pt x="282048" y="60096"/>
                </a:lnTo>
                <a:close/>
                <a:moveTo>
                  <a:pt x="284003" y="60096"/>
                </a:moveTo>
                <a:lnTo>
                  <a:pt x="284003" y="60435"/>
                </a:lnTo>
                <a:lnTo>
                  <a:pt x="285307" y="60435"/>
                </a:lnTo>
                <a:lnTo>
                  <a:pt x="285307" y="60096"/>
                </a:lnTo>
                <a:close/>
                <a:moveTo>
                  <a:pt x="11263" y="62025"/>
                </a:moveTo>
                <a:lnTo>
                  <a:pt x="11263" y="63329"/>
                </a:lnTo>
                <a:lnTo>
                  <a:pt x="11602" y="63329"/>
                </a:lnTo>
                <a:lnTo>
                  <a:pt x="11602" y="62025"/>
                </a:lnTo>
                <a:close/>
                <a:moveTo>
                  <a:pt x="31652" y="62025"/>
                </a:moveTo>
                <a:lnTo>
                  <a:pt x="31652" y="63329"/>
                </a:lnTo>
                <a:lnTo>
                  <a:pt x="31964" y="63329"/>
                </a:lnTo>
                <a:lnTo>
                  <a:pt x="31964" y="62025"/>
                </a:lnTo>
                <a:close/>
                <a:moveTo>
                  <a:pt x="52014" y="62025"/>
                </a:moveTo>
                <a:lnTo>
                  <a:pt x="52014" y="63329"/>
                </a:lnTo>
                <a:lnTo>
                  <a:pt x="52327" y="63329"/>
                </a:lnTo>
                <a:lnTo>
                  <a:pt x="52327" y="62025"/>
                </a:lnTo>
                <a:close/>
                <a:moveTo>
                  <a:pt x="72376" y="62025"/>
                </a:moveTo>
                <a:lnTo>
                  <a:pt x="72376" y="63329"/>
                </a:lnTo>
                <a:lnTo>
                  <a:pt x="72715" y="63329"/>
                </a:lnTo>
                <a:lnTo>
                  <a:pt x="72715" y="62025"/>
                </a:lnTo>
                <a:close/>
                <a:moveTo>
                  <a:pt x="92738" y="62025"/>
                </a:moveTo>
                <a:lnTo>
                  <a:pt x="92738" y="63329"/>
                </a:lnTo>
                <a:lnTo>
                  <a:pt x="93077" y="63329"/>
                </a:lnTo>
                <a:lnTo>
                  <a:pt x="93077" y="62025"/>
                </a:lnTo>
                <a:close/>
                <a:moveTo>
                  <a:pt x="113127" y="62025"/>
                </a:moveTo>
                <a:lnTo>
                  <a:pt x="113127" y="63329"/>
                </a:lnTo>
                <a:lnTo>
                  <a:pt x="113440" y="63329"/>
                </a:lnTo>
                <a:lnTo>
                  <a:pt x="113440" y="62025"/>
                </a:lnTo>
                <a:close/>
                <a:moveTo>
                  <a:pt x="133489" y="62025"/>
                </a:moveTo>
                <a:lnTo>
                  <a:pt x="133489" y="63329"/>
                </a:lnTo>
                <a:lnTo>
                  <a:pt x="133802" y="63329"/>
                </a:lnTo>
                <a:lnTo>
                  <a:pt x="133802" y="62025"/>
                </a:lnTo>
                <a:close/>
                <a:moveTo>
                  <a:pt x="153851" y="62025"/>
                </a:moveTo>
                <a:lnTo>
                  <a:pt x="153851" y="63329"/>
                </a:lnTo>
                <a:lnTo>
                  <a:pt x="154190" y="63329"/>
                </a:lnTo>
                <a:lnTo>
                  <a:pt x="154190" y="62025"/>
                </a:lnTo>
                <a:close/>
                <a:moveTo>
                  <a:pt x="174214" y="62025"/>
                </a:moveTo>
                <a:lnTo>
                  <a:pt x="174214" y="63329"/>
                </a:lnTo>
                <a:lnTo>
                  <a:pt x="174553" y="63329"/>
                </a:lnTo>
                <a:lnTo>
                  <a:pt x="174553" y="62025"/>
                </a:lnTo>
                <a:close/>
                <a:moveTo>
                  <a:pt x="194576" y="62025"/>
                </a:moveTo>
                <a:lnTo>
                  <a:pt x="194576" y="63329"/>
                </a:lnTo>
                <a:lnTo>
                  <a:pt x="194915" y="63329"/>
                </a:lnTo>
                <a:lnTo>
                  <a:pt x="194915" y="62025"/>
                </a:lnTo>
                <a:close/>
                <a:moveTo>
                  <a:pt x="214938" y="62025"/>
                </a:moveTo>
                <a:lnTo>
                  <a:pt x="214938" y="63329"/>
                </a:lnTo>
                <a:lnTo>
                  <a:pt x="215277" y="63329"/>
                </a:lnTo>
                <a:lnTo>
                  <a:pt x="215277" y="62025"/>
                </a:lnTo>
                <a:close/>
                <a:moveTo>
                  <a:pt x="235327" y="62025"/>
                </a:moveTo>
                <a:lnTo>
                  <a:pt x="235327" y="63329"/>
                </a:lnTo>
                <a:lnTo>
                  <a:pt x="235639" y="63329"/>
                </a:lnTo>
                <a:lnTo>
                  <a:pt x="235639" y="62025"/>
                </a:lnTo>
                <a:close/>
                <a:moveTo>
                  <a:pt x="255689" y="62025"/>
                </a:moveTo>
                <a:lnTo>
                  <a:pt x="255689" y="63329"/>
                </a:lnTo>
                <a:lnTo>
                  <a:pt x="256002" y="63329"/>
                </a:lnTo>
                <a:lnTo>
                  <a:pt x="256002" y="62025"/>
                </a:lnTo>
                <a:close/>
                <a:moveTo>
                  <a:pt x="276051" y="62025"/>
                </a:moveTo>
                <a:lnTo>
                  <a:pt x="276051" y="63329"/>
                </a:lnTo>
                <a:lnTo>
                  <a:pt x="276390" y="63329"/>
                </a:lnTo>
                <a:lnTo>
                  <a:pt x="276390" y="62025"/>
                </a:lnTo>
                <a:close/>
                <a:moveTo>
                  <a:pt x="11263" y="65284"/>
                </a:moveTo>
                <a:lnTo>
                  <a:pt x="11263" y="66588"/>
                </a:lnTo>
                <a:lnTo>
                  <a:pt x="11602" y="66588"/>
                </a:lnTo>
                <a:lnTo>
                  <a:pt x="11602" y="65284"/>
                </a:lnTo>
                <a:close/>
                <a:moveTo>
                  <a:pt x="31652" y="65284"/>
                </a:moveTo>
                <a:lnTo>
                  <a:pt x="31652" y="66588"/>
                </a:lnTo>
                <a:lnTo>
                  <a:pt x="31964" y="66588"/>
                </a:lnTo>
                <a:lnTo>
                  <a:pt x="31964" y="65284"/>
                </a:lnTo>
                <a:close/>
                <a:moveTo>
                  <a:pt x="52014" y="65284"/>
                </a:moveTo>
                <a:lnTo>
                  <a:pt x="52014" y="66588"/>
                </a:lnTo>
                <a:lnTo>
                  <a:pt x="52327" y="66588"/>
                </a:lnTo>
                <a:lnTo>
                  <a:pt x="52327" y="65284"/>
                </a:lnTo>
                <a:close/>
                <a:moveTo>
                  <a:pt x="72376" y="65284"/>
                </a:moveTo>
                <a:lnTo>
                  <a:pt x="72376" y="66588"/>
                </a:lnTo>
                <a:lnTo>
                  <a:pt x="72715" y="66588"/>
                </a:lnTo>
                <a:lnTo>
                  <a:pt x="72715" y="65284"/>
                </a:lnTo>
                <a:close/>
                <a:moveTo>
                  <a:pt x="92738" y="65284"/>
                </a:moveTo>
                <a:lnTo>
                  <a:pt x="92738" y="66588"/>
                </a:lnTo>
                <a:lnTo>
                  <a:pt x="93077" y="66588"/>
                </a:lnTo>
                <a:lnTo>
                  <a:pt x="93077" y="65284"/>
                </a:lnTo>
                <a:close/>
                <a:moveTo>
                  <a:pt x="113127" y="65284"/>
                </a:moveTo>
                <a:lnTo>
                  <a:pt x="113127" y="66588"/>
                </a:lnTo>
                <a:lnTo>
                  <a:pt x="113440" y="66588"/>
                </a:lnTo>
                <a:lnTo>
                  <a:pt x="113440" y="65284"/>
                </a:lnTo>
                <a:close/>
                <a:moveTo>
                  <a:pt x="133489" y="65284"/>
                </a:moveTo>
                <a:lnTo>
                  <a:pt x="133489" y="66588"/>
                </a:lnTo>
                <a:lnTo>
                  <a:pt x="133802" y="66588"/>
                </a:lnTo>
                <a:lnTo>
                  <a:pt x="133802" y="65284"/>
                </a:lnTo>
                <a:close/>
                <a:moveTo>
                  <a:pt x="153851" y="65284"/>
                </a:moveTo>
                <a:lnTo>
                  <a:pt x="153851" y="66588"/>
                </a:lnTo>
                <a:lnTo>
                  <a:pt x="154190" y="66588"/>
                </a:lnTo>
                <a:lnTo>
                  <a:pt x="154190" y="65284"/>
                </a:lnTo>
                <a:close/>
                <a:moveTo>
                  <a:pt x="174214" y="65284"/>
                </a:moveTo>
                <a:lnTo>
                  <a:pt x="174214" y="66588"/>
                </a:lnTo>
                <a:lnTo>
                  <a:pt x="174553" y="66588"/>
                </a:lnTo>
                <a:lnTo>
                  <a:pt x="174553" y="65284"/>
                </a:lnTo>
                <a:close/>
                <a:moveTo>
                  <a:pt x="194576" y="65284"/>
                </a:moveTo>
                <a:lnTo>
                  <a:pt x="194576" y="66588"/>
                </a:lnTo>
                <a:lnTo>
                  <a:pt x="194915" y="66588"/>
                </a:lnTo>
                <a:lnTo>
                  <a:pt x="194915" y="65284"/>
                </a:lnTo>
                <a:close/>
                <a:moveTo>
                  <a:pt x="214938" y="65284"/>
                </a:moveTo>
                <a:lnTo>
                  <a:pt x="214938" y="66588"/>
                </a:lnTo>
                <a:lnTo>
                  <a:pt x="215277" y="66588"/>
                </a:lnTo>
                <a:lnTo>
                  <a:pt x="215277" y="65284"/>
                </a:lnTo>
                <a:close/>
                <a:moveTo>
                  <a:pt x="235327" y="65284"/>
                </a:moveTo>
                <a:lnTo>
                  <a:pt x="235327" y="66588"/>
                </a:lnTo>
                <a:lnTo>
                  <a:pt x="235639" y="66588"/>
                </a:lnTo>
                <a:lnTo>
                  <a:pt x="235639" y="65284"/>
                </a:lnTo>
                <a:close/>
                <a:moveTo>
                  <a:pt x="255689" y="65284"/>
                </a:moveTo>
                <a:lnTo>
                  <a:pt x="255689" y="66588"/>
                </a:lnTo>
                <a:lnTo>
                  <a:pt x="256002" y="66588"/>
                </a:lnTo>
                <a:lnTo>
                  <a:pt x="256002" y="65284"/>
                </a:lnTo>
                <a:close/>
                <a:moveTo>
                  <a:pt x="276051" y="65284"/>
                </a:moveTo>
                <a:lnTo>
                  <a:pt x="276051" y="66588"/>
                </a:lnTo>
                <a:lnTo>
                  <a:pt x="276390" y="66588"/>
                </a:lnTo>
                <a:lnTo>
                  <a:pt x="276390" y="65284"/>
                </a:lnTo>
                <a:close/>
                <a:moveTo>
                  <a:pt x="11263" y="68543"/>
                </a:moveTo>
                <a:lnTo>
                  <a:pt x="11263" y="69847"/>
                </a:lnTo>
                <a:lnTo>
                  <a:pt x="11602" y="69847"/>
                </a:lnTo>
                <a:lnTo>
                  <a:pt x="11602" y="68543"/>
                </a:lnTo>
                <a:close/>
                <a:moveTo>
                  <a:pt x="31652" y="68543"/>
                </a:moveTo>
                <a:lnTo>
                  <a:pt x="31652" y="69847"/>
                </a:lnTo>
                <a:lnTo>
                  <a:pt x="31964" y="69847"/>
                </a:lnTo>
                <a:lnTo>
                  <a:pt x="31964" y="68543"/>
                </a:lnTo>
                <a:close/>
                <a:moveTo>
                  <a:pt x="52014" y="68543"/>
                </a:moveTo>
                <a:lnTo>
                  <a:pt x="52014" y="69847"/>
                </a:lnTo>
                <a:lnTo>
                  <a:pt x="52327" y="69847"/>
                </a:lnTo>
                <a:lnTo>
                  <a:pt x="52327" y="68543"/>
                </a:lnTo>
                <a:close/>
                <a:moveTo>
                  <a:pt x="72376" y="68543"/>
                </a:moveTo>
                <a:lnTo>
                  <a:pt x="72376" y="69847"/>
                </a:lnTo>
                <a:lnTo>
                  <a:pt x="72715" y="69847"/>
                </a:lnTo>
                <a:lnTo>
                  <a:pt x="72715" y="68543"/>
                </a:lnTo>
                <a:close/>
                <a:moveTo>
                  <a:pt x="92738" y="68543"/>
                </a:moveTo>
                <a:lnTo>
                  <a:pt x="92738" y="69847"/>
                </a:lnTo>
                <a:lnTo>
                  <a:pt x="93077" y="69847"/>
                </a:lnTo>
                <a:lnTo>
                  <a:pt x="93077" y="68543"/>
                </a:lnTo>
                <a:close/>
                <a:moveTo>
                  <a:pt x="113127" y="68543"/>
                </a:moveTo>
                <a:lnTo>
                  <a:pt x="113127" y="69847"/>
                </a:lnTo>
                <a:lnTo>
                  <a:pt x="113440" y="69847"/>
                </a:lnTo>
                <a:lnTo>
                  <a:pt x="113440" y="68543"/>
                </a:lnTo>
                <a:close/>
                <a:moveTo>
                  <a:pt x="133489" y="68543"/>
                </a:moveTo>
                <a:lnTo>
                  <a:pt x="133489" y="69847"/>
                </a:lnTo>
                <a:lnTo>
                  <a:pt x="133802" y="69847"/>
                </a:lnTo>
                <a:lnTo>
                  <a:pt x="133802" y="68543"/>
                </a:lnTo>
                <a:close/>
                <a:moveTo>
                  <a:pt x="153851" y="68543"/>
                </a:moveTo>
                <a:lnTo>
                  <a:pt x="153851" y="69847"/>
                </a:lnTo>
                <a:lnTo>
                  <a:pt x="154190" y="69847"/>
                </a:lnTo>
                <a:lnTo>
                  <a:pt x="154190" y="68543"/>
                </a:lnTo>
                <a:close/>
                <a:moveTo>
                  <a:pt x="174214" y="68543"/>
                </a:moveTo>
                <a:lnTo>
                  <a:pt x="174214" y="69847"/>
                </a:lnTo>
                <a:lnTo>
                  <a:pt x="174553" y="69847"/>
                </a:lnTo>
                <a:lnTo>
                  <a:pt x="174553" y="68543"/>
                </a:lnTo>
                <a:close/>
                <a:moveTo>
                  <a:pt x="194576" y="68543"/>
                </a:moveTo>
                <a:lnTo>
                  <a:pt x="194576" y="69847"/>
                </a:lnTo>
                <a:lnTo>
                  <a:pt x="194915" y="69847"/>
                </a:lnTo>
                <a:lnTo>
                  <a:pt x="194915" y="68543"/>
                </a:lnTo>
                <a:close/>
                <a:moveTo>
                  <a:pt x="214938" y="68543"/>
                </a:moveTo>
                <a:lnTo>
                  <a:pt x="214938" y="69847"/>
                </a:lnTo>
                <a:lnTo>
                  <a:pt x="215277" y="69847"/>
                </a:lnTo>
                <a:lnTo>
                  <a:pt x="215277" y="68543"/>
                </a:lnTo>
                <a:close/>
                <a:moveTo>
                  <a:pt x="235327" y="68543"/>
                </a:moveTo>
                <a:lnTo>
                  <a:pt x="235327" y="69847"/>
                </a:lnTo>
                <a:lnTo>
                  <a:pt x="235639" y="69847"/>
                </a:lnTo>
                <a:lnTo>
                  <a:pt x="235639" y="68543"/>
                </a:lnTo>
                <a:close/>
                <a:moveTo>
                  <a:pt x="255689" y="68543"/>
                </a:moveTo>
                <a:lnTo>
                  <a:pt x="255689" y="69847"/>
                </a:lnTo>
                <a:lnTo>
                  <a:pt x="256002" y="69847"/>
                </a:lnTo>
                <a:lnTo>
                  <a:pt x="256002" y="68543"/>
                </a:lnTo>
                <a:close/>
                <a:moveTo>
                  <a:pt x="276051" y="68543"/>
                </a:moveTo>
                <a:lnTo>
                  <a:pt x="276051" y="69847"/>
                </a:lnTo>
                <a:lnTo>
                  <a:pt x="276390" y="69847"/>
                </a:lnTo>
                <a:lnTo>
                  <a:pt x="276390" y="68543"/>
                </a:lnTo>
                <a:close/>
                <a:moveTo>
                  <a:pt x="11263" y="71829"/>
                </a:moveTo>
                <a:lnTo>
                  <a:pt x="11263" y="73132"/>
                </a:lnTo>
                <a:lnTo>
                  <a:pt x="11602" y="73132"/>
                </a:lnTo>
                <a:lnTo>
                  <a:pt x="11602" y="71829"/>
                </a:lnTo>
                <a:close/>
                <a:moveTo>
                  <a:pt x="31652" y="71829"/>
                </a:moveTo>
                <a:lnTo>
                  <a:pt x="31652" y="73132"/>
                </a:lnTo>
                <a:lnTo>
                  <a:pt x="31964" y="73132"/>
                </a:lnTo>
                <a:lnTo>
                  <a:pt x="31964" y="71829"/>
                </a:lnTo>
                <a:close/>
                <a:moveTo>
                  <a:pt x="52014" y="71829"/>
                </a:moveTo>
                <a:lnTo>
                  <a:pt x="52014" y="73132"/>
                </a:lnTo>
                <a:lnTo>
                  <a:pt x="52327" y="73132"/>
                </a:lnTo>
                <a:lnTo>
                  <a:pt x="52327" y="71829"/>
                </a:lnTo>
                <a:close/>
                <a:moveTo>
                  <a:pt x="72376" y="71829"/>
                </a:moveTo>
                <a:lnTo>
                  <a:pt x="72376" y="73132"/>
                </a:lnTo>
                <a:lnTo>
                  <a:pt x="72715" y="73132"/>
                </a:lnTo>
                <a:lnTo>
                  <a:pt x="72715" y="71829"/>
                </a:lnTo>
                <a:close/>
                <a:moveTo>
                  <a:pt x="92738" y="71829"/>
                </a:moveTo>
                <a:lnTo>
                  <a:pt x="92738" y="73132"/>
                </a:lnTo>
                <a:lnTo>
                  <a:pt x="93077" y="73132"/>
                </a:lnTo>
                <a:lnTo>
                  <a:pt x="93077" y="71829"/>
                </a:lnTo>
                <a:close/>
                <a:moveTo>
                  <a:pt x="113127" y="71829"/>
                </a:moveTo>
                <a:lnTo>
                  <a:pt x="113127" y="73132"/>
                </a:lnTo>
                <a:lnTo>
                  <a:pt x="113440" y="73132"/>
                </a:lnTo>
                <a:lnTo>
                  <a:pt x="113440" y="71829"/>
                </a:lnTo>
                <a:close/>
                <a:moveTo>
                  <a:pt x="133489" y="71829"/>
                </a:moveTo>
                <a:lnTo>
                  <a:pt x="133489" y="73132"/>
                </a:lnTo>
                <a:lnTo>
                  <a:pt x="133802" y="73132"/>
                </a:lnTo>
                <a:lnTo>
                  <a:pt x="133802" y="71829"/>
                </a:lnTo>
                <a:close/>
                <a:moveTo>
                  <a:pt x="153851" y="71829"/>
                </a:moveTo>
                <a:lnTo>
                  <a:pt x="153851" y="73132"/>
                </a:lnTo>
                <a:lnTo>
                  <a:pt x="154190" y="73132"/>
                </a:lnTo>
                <a:lnTo>
                  <a:pt x="154190" y="71829"/>
                </a:lnTo>
                <a:close/>
                <a:moveTo>
                  <a:pt x="174214" y="71829"/>
                </a:moveTo>
                <a:lnTo>
                  <a:pt x="174214" y="73132"/>
                </a:lnTo>
                <a:lnTo>
                  <a:pt x="174553" y="73132"/>
                </a:lnTo>
                <a:lnTo>
                  <a:pt x="174553" y="71829"/>
                </a:lnTo>
                <a:close/>
                <a:moveTo>
                  <a:pt x="194576" y="71829"/>
                </a:moveTo>
                <a:lnTo>
                  <a:pt x="194576" y="73132"/>
                </a:lnTo>
                <a:lnTo>
                  <a:pt x="194915" y="73132"/>
                </a:lnTo>
                <a:lnTo>
                  <a:pt x="194915" y="71829"/>
                </a:lnTo>
                <a:close/>
                <a:moveTo>
                  <a:pt x="214938" y="71829"/>
                </a:moveTo>
                <a:lnTo>
                  <a:pt x="214938" y="73132"/>
                </a:lnTo>
                <a:lnTo>
                  <a:pt x="215277" y="73132"/>
                </a:lnTo>
                <a:lnTo>
                  <a:pt x="215277" y="71829"/>
                </a:lnTo>
                <a:close/>
                <a:moveTo>
                  <a:pt x="235327" y="71829"/>
                </a:moveTo>
                <a:lnTo>
                  <a:pt x="235327" y="73132"/>
                </a:lnTo>
                <a:lnTo>
                  <a:pt x="235639" y="73132"/>
                </a:lnTo>
                <a:lnTo>
                  <a:pt x="235639" y="71829"/>
                </a:lnTo>
                <a:close/>
                <a:moveTo>
                  <a:pt x="255689" y="71829"/>
                </a:moveTo>
                <a:lnTo>
                  <a:pt x="255689" y="73132"/>
                </a:lnTo>
                <a:lnTo>
                  <a:pt x="256002" y="73132"/>
                </a:lnTo>
                <a:lnTo>
                  <a:pt x="256002" y="71829"/>
                </a:lnTo>
                <a:close/>
                <a:moveTo>
                  <a:pt x="276051" y="71829"/>
                </a:moveTo>
                <a:lnTo>
                  <a:pt x="276051" y="73132"/>
                </a:lnTo>
                <a:lnTo>
                  <a:pt x="276390" y="73132"/>
                </a:lnTo>
                <a:lnTo>
                  <a:pt x="276390" y="71829"/>
                </a:lnTo>
                <a:close/>
                <a:moveTo>
                  <a:pt x="11263" y="75088"/>
                </a:moveTo>
                <a:lnTo>
                  <a:pt x="11263" y="76391"/>
                </a:lnTo>
                <a:lnTo>
                  <a:pt x="11602" y="76391"/>
                </a:lnTo>
                <a:lnTo>
                  <a:pt x="11602" y="75088"/>
                </a:lnTo>
                <a:close/>
                <a:moveTo>
                  <a:pt x="31652" y="75088"/>
                </a:moveTo>
                <a:lnTo>
                  <a:pt x="31652" y="76391"/>
                </a:lnTo>
                <a:lnTo>
                  <a:pt x="31964" y="76391"/>
                </a:lnTo>
                <a:lnTo>
                  <a:pt x="31964" y="75088"/>
                </a:lnTo>
                <a:close/>
                <a:moveTo>
                  <a:pt x="52014" y="75088"/>
                </a:moveTo>
                <a:lnTo>
                  <a:pt x="52014" y="76391"/>
                </a:lnTo>
                <a:lnTo>
                  <a:pt x="52327" y="76391"/>
                </a:lnTo>
                <a:lnTo>
                  <a:pt x="52327" y="75088"/>
                </a:lnTo>
                <a:close/>
                <a:moveTo>
                  <a:pt x="72376" y="75088"/>
                </a:moveTo>
                <a:lnTo>
                  <a:pt x="72376" y="76391"/>
                </a:lnTo>
                <a:lnTo>
                  <a:pt x="72715" y="76391"/>
                </a:lnTo>
                <a:lnTo>
                  <a:pt x="72715" y="75088"/>
                </a:lnTo>
                <a:close/>
                <a:moveTo>
                  <a:pt x="92738" y="75088"/>
                </a:moveTo>
                <a:lnTo>
                  <a:pt x="92738" y="76391"/>
                </a:lnTo>
                <a:lnTo>
                  <a:pt x="93077" y="76391"/>
                </a:lnTo>
                <a:lnTo>
                  <a:pt x="93077" y="75088"/>
                </a:lnTo>
                <a:close/>
                <a:moveTo>
                  <a:pt x="113127" y="75088"/>
                </a:moveTo>
                <a:lnTo>
                  <a:pt x="113127" y="76391"/>
                </a:lnTo>
                <a:lnTo>
                  <a:pt x="113440" y="76391"/>
                </a:lnTo>
                <a:lnTo>
                  <a:pt x="113440" y="75088"/>
                </a:lnTo>
                <a:close/>
                <a:moveTo>
                  <a:pt x="133489" y="75088"/>
                </a:moveTo>
                <a:lnTo>
                  <a:pt x="133489" y="76391"/>
                </a:lnTo>
                <a:lnTo>
                  <a:pt x="133802" y="76391"/>
                </a:lnTo>
                <a:lnTo>
                  <a:pt x="133802" y="75088"/>
                </a:lnTo>
                <a:close/>
                <a:moveTo>
                  <a:pt x="153851" y="75088"/>
                </a:moveTo>
                <a:lnTo>
                  <a:pt x="153851" y="76391"/>
                </a:lnTo>
                <a:lnTo>
                  <a:pt x="154190" y="76391"/>
                </a:lnTo>
                <a:lnTo>
                  <a:pt x="154190" y="75088"/>
                </a:lnTo>
                <a:close/>
                <a:moveTo>
                  <a:pt x="174214" y="75088"/>
                </a:moveTo>
                <a:lnTo>
                  <a:pt x="174214" y="76391"/>
                </a:lnTo>
                <a:lnTo>
                  <a:pt x="174553" y="76391"/>
                </a:lnTo>
                <a:lnTo>
                  <a:pt x="174553" y="75088"/>
                </a:lnTo>
                <a:close/>
                <a:moveTo>
                  <a:pt x="194576" y="75088"/>
                </a:moveTo>
                <a:lnTo>
                  <a:pt x="194576" y="76391"/>
                </a:lnTo>
                <a:lnTo>
                  <a:pt x="194915" y="76391"/>
                </a:lnTo>
                <a:lnTo>
                  <a:pt x="194915" y="75088"/>
                </a:lnTo>
                <a:close/>
                <a:moveTo>
                  <a:pt x="214938" y="75088"/>
                </a:moveTo>
                <a:lnTo>
                  <a:pt x="214938" y="76391"/>
                </a:lnTo>
                <a:lnTo>
                  <a:pt x="215277" y="76391"/>
                </a:lnTo>
                <a:lnTo>
                  <a:pt x="215277" y="75088"/>
                </a:lnTo>
                <a:close/>
                <a:moveTo>
                  <a:pt x="235327" y="75088"/>
                </a:moveTo>
                <a:lnTo>
                  <a:pt x="235327" y="76391"/>
                </a:lnTo>
                <a:lnTo>
                  <a:pt x="235639" y="76391"/>
                </a:lnTo>
                <a:lnTo>
                  <a:pt x="235639" y="75088"/>
                </a:lnTo>
                <a:close/>
                <a:moveTo>
                  <a:pt x="255689" y="75088"/>
                </a:moveTo>
                <a:lnTo>
                  <a:pt x="255689" y="76391"/>
                </a:lnTo>
                <a:lnTo>
                  <a:pt x="256002" y="76391"/>
                </a:lnTo>
                <a:lnTo>
                  <a:pt x="256002" y="75088"/>
                </a:lnTo>
                <a:close/>
                <a:moveTo>
                  <a:pt x="276051" y="75088"/>
                </a:moveTo>
                <a:lnTo>
                  <a:pt x="276051" y="76391"/>
                </a:lnTo>
                <a:lnTo>
                  <a:pt x="276390" y="76391"/>
                </a:lnTo>
                <a:lnTo>
                  <a:pt x="276390" y="75088"/>
                </a:lnTo>
                <a:close/>
                <a:moveTo>
                  <a:pt x="11263" y="78347"/>
                </a:moveTo>
                <a:lnTo>
                  <a:pt x="11263" y="79650"/>
                </a:lnTo>
                <a:lnTo>
                  <a:pt x="11602" y="79650"/>
                </a:lnTo>
                <a:lnTo>
                  <a:pt x="11602" y="78347"/>
                </a:lnTo>
                <a:close/>
                <a:moveTo>
                  <a:pt x="31652" y="78347"/>
                </a:moveTo>
                <a:lnTo>
                  <a:pt x="31652" y="79650"/>
                </a:lnTo>
                <a:lnTo>
                  <a:pt x="31964" y="79650"/>
                </a:lnTo>
                <a:lnTo>
                  <a:pt x="31964" y="78347"/>
                </a:lnTo>
                <a:close/>
                <a:moveTo>
                  <a:pt x="52014" y="78347"/>
                </a:moveTo>
                <a:lnTo>
                  <a:pt x="52014" y="79650"/>
                </a:lnTo>
                <a:lnTo>
                  <a:pt x="52327" y="79650"/>
                </a:lnTo>
                <a:lnTo>
                  <a:pt x="52327" y="78347"/>
                </a:lnTo>
                <a:close/>
                <a:moveTo>
                  <a:pt x="72376" y="78347"/>
                </a:moveTo>
                <a:lnTo>
                  <a:pt x="72376" y="79650"/>
                </a:lnTo>
                <a:lnTo>
                  <a:pt x="72715" y="79650"/>
                </a:lnTo>
                <a:lnTo>
                  <a:pt x="72715" y="78347"/>
                </a:lnTo>
                <a:close/>
                <a:moveTo>
                  <a:pt x="92738" y="78347"/>
                </a:moveTo>
                <a:lnTo>
                  <a:pt x="92738" y="79650"/>
                </a:lnTo>
                <a:lnTo>
                  <a:pt x="93077" y="79650"/>
                </a:lnTo>
                <a:lnTo>
                  <a:pt x="93077" y="78347"/>
                </a:lnTo>
                <a:close/>
                <a:moveTo>
                  <a:pt x="113127" y="78347"/>
                </a:moveTo>
                <a:lnTo>
                  <a:pt x="113127" y="79650"/>
                </a:lnTo>
                <a:lnTo>
                  <a:pt x="113440" y="79650"/>
                </a:lnTo>
                <a:lnTo>
                  <a:pt x="113440" y="78347"/>
                </a:lnTo>
                <a:close/>
                <a:moveTo>
                  <a:pt x="133489" y="78347"/>
                </a:moveTo>
                <a:lnTo>
                  <a:pt x="133489" y="79650"/>
                </a:lnTo>
                <a:lnTo>
                  <a:pt x="133802" y="79650"/>
                </a:lnTo>
                <a:lnTo>
                  <a:pt x="133802" y="78347"/>
                </a:lnTo>
                <a:close/>
                <a:moveTo>
                  <a:pt x="153851" y="78347"/>
                </a:moveTo>
                <a:lnTo>
                  <a:pt x="153851" y="79650"/>
                </a:lnTo>
                <a:lnTo>
                  <a:pt x="154190" y="79650"/>
                </a:lnTo>
                <a:lnTo>
                  <a:pt x="154190" y="78347"/>
                </a:lnTo>
                <a:close/>
                <a:moveTo>
                  <a:pt x="174214" y="78347"/>
                </a:moveTo>
                <a:lnTo>
                  <a:pt x="174214" y="79650"/>
                </a:lnTo>
                <a:lnTo>
                  <a:pt x="174553" y="79650"/>
                </a:lnTo>
                <a:lnTo>
                  <a:pt x="174553" y="78347"/>
                </a:lnTo>
                <a:close/>
                <a:moveTo>
                  <a:pt x="194576" y="78347"/>
                </a:moveTo>
                <a:lnTo>
                  <a:pt x="194576" y="79650"/>
                </a:lnTo>
                <a:lnTo>
                  <a:pt x="194915" y="79650"/>
                </a:lnTo>
                <a:lnTo>
                  <a:pt x="194915" y="78347"/>
                </a:lnTo>
                <a:close/>
                <a:moveTo>
                  <a:pt x="214938" y="78347"/>
                </a:moveTo>
                <a:lnTo>
                  <a:pt x="214938" y="79650"/>
                </a:lnTo>
                <a:lnTo>
                  <a:pt x="215277" y="79650"/>
                </a:lnTo>
                <a:lnTo>
                  <a:pt x="215277" y="78347"/>
                </a:lnTo>
                <a:close/>
                <a:moveTo>
                  <a:pt x="235327" y="78347"/>
                </a:moveTo>
                <a:lnTo>
                  <a:pt x="235327" y="79650"/>
                </a:lnTo>
                <a:lnTo>
                  <a:pt x="235639" y="79650"/>
                </a:lnTo>
                <a:lnTo>
                  <a:pt x="235639" y="78347"/>
                </a:lnTo>
                <a:close/>
                <a:moveTo>
                  <a:pt x="255689" y="78347"/>
                </a:moveTo>
                <a:lnTo>
                  <a:pt x="255689" y="79650"/>
                </a:lnTo>
                <a:lnTo>
                  <a:pt x="256002" y="79650"/>
                </a:lnTo>
                <a:lnTo>
                  <a:pt x="256002" y="78347"/>
                </a:lnTo>
                <a:close/>
                <a:moveTo>
                  <a:pt x="276051" y="78347"/>
                </a:moveTo>
                <a:lnTo>
                  <a:pt x="276051" y="79650"/>
                </a:lnTo>
                <a:lnTo>
                  <a:pt x="276390" y="79650"/>
                </a:lnTo>
                <a:lnTo>
                  <a:pt x="276390" y="78347"/>
                </a:lnTo>
                <a:close/>
                <a:moveTo>
                  <a:pt x="0" y="80458"/>
                </a:moveTo>
                <a:lnTo>
                  <a:pt x="0" y="80797"/>
                </a:lnTo>
                <a:lnTo>
                  <a:pt x="1304" y="80797"/>
                </a:lnTo>
                <a:lnTo>
                  <a:pt x="1304" y="80458"/>
                </a:lnTo>
                <a:close/>
                <a:moveTo>
                  <a:pt x="3259" y="80458"/>
                </a:moveTo>
                <a:lnTo>
                  <a:pt x="3259" y="80797"/>
                </a:lnTo>
                <a:lnTo>
                  <a:pt x="4563" y="80797"/>
                </a:lnTo>
                <a:lnTo>
                  <a:pt x="4563" y="80458"/>
                </a:lnTo>
                <a:close/>
                <a:moveTo>
                  <a:pt x="6518" y="80458"/>
                </a:moveTo>
                <a:lnTo>
                  <a:pt x="6518" y="80797"/>
                </a:lnTo>
                <a:lnTo>
                  <a:pt x="7848" y="80797"/>
                </a:lnTo>
                <a:lnTo>
                  <a:pt x="7848" y="80458"/>
                </a:lnTo>
                <a:close/>
                <a:moveTo>
                  <a:pt x="9803" y="80458"/>
                </a:moveTo>
                <a:lnTo>
                  <a:pt x="9803" y="80797"/>
                </a:lnTo>
                <a:lnTo>
                  <a:pt x="11107" y="80797"/>
                </a:lnTo>
                <a:lnTo>
                  <a:pt x="11107" y="80458"/>
                </a:lnTo>
                <a:close/>
                <a:moveTo>
                  <a:pt x="13062" y="80458"/>
                </a:moveTo>
                <a:lnTo>
                  <a:pt x="13062" y="80797"/>
                </a:lnTo>
                <a:lnTo>
                  <a:pt x="14366" y="80797"/>
                </a:lnTo>
                <a:lnTo>
                  <a:pt x="14366" y="80458"/>
                </a:lnTo>
                <a:close/>
                <a:moveTo>
                  <a:pt x="16321" y="80458"/>
                </a:moveTo>
                <a:lnTo>
                  <a:pt x="16321" y="80797"/>
                </a:lnTo>
                <a:lnTo>
                  <a:pt x="17625" y="80797"/>
                </a:lnTo>
                <a:lnTo>
                  <a:pt x="17625" y="80458"/>
                </a:lnTo>
                <a:close/>
                <a:moveTo>
                  <a:pt x="19580" y="80458"/>
                </a:moveTo>
                <a:lnTo>
                  <a:pt x="19580" y="80797"/>
                </a:lnTo>
                <a:lnTo>
                  <a:pt x="20884" y="80797"/>
                </a:lnTo>
                <a:lnTo>
                  <a:pt x="20884" y="80458"/>
                </a:lnTo>
                <a:close/>
                <a:moveTo>
                  <a:pt x="22839" y="80458"/>
                </a:moveTo>
                <a:lnTo>
                  <a:pt x="22839" y="80797"/>
                </a:lnTo>
                <a:lnTo>
                  <a:pt x="24169" y="80797"/>
                </a:lnTo>
                <a:lnTo>
                  <a:pt x="24169" y="80458"/>
                </a:lnTo>
                <a:close/>
                <a:moveTo>
                  <a:pt x="26124" y="80458"/>
                </a:moveTo>
                <a:lnTo>
                  <a:pt x="26124" y="80797"/>
                </a:lnTo>
                <a:lnTo>
                  <a:pt x="27428" y="80797"/>
                </a:lnTo>
                <a:lnTo>
                  <a:pt x="27428" y="80458"/>
                </a:lnTo>
                <a:close/>
                <a:moveTo>
                  <a:pt x="29383" y="80458"/>
                </a:moveTo>
                <a:lnTo>
                  <a:pt x="29383" y="80797"/>
                </a:lnTo>
                <a:lnTo>
                  <a:pt x="30687" y="80797"/>
                </a:lnTo>
                <a:lnTo>
                  <a:pt x="30687" y="80458"/>
                </a:lnTo>
                <a:close/>
                <a:moveTo>
                  <a:pt x="32642" y="80458"/>
                </a:moveTo>
                <a:lnTo>
                  <a:pt x="32642" y="80797"/>
                </a:lnTo>
                <a:lnTo>
                  <a:pt x="33946" y="80797"/>
                </a:lnTo>
                <a:lnTo>
                  <a:pt x="33946" y="80458"/>
                </a:lnTo>
                <a:close/>
                <a:moveTo>
                  <a:pt x="35901" y="80458"/>
                </a:moveTo>
                <a:lnTo>
                  <a:pt x="35901" y="80797"/>
                </a:lnTo>
                <a:lnTo>
                  <a:pt x="37205" y="80797"/>
                </a:lnTo>
                <a:lnTo>
                  <a:pt x="37205" y="80458"/>
                </a:lnTo>
                <a:close/>
                <a:moveTo>
                  <a:pt x="39186" y="80458"/>
                </a:moveTo>
                <a:lnTo>
                  <a:pt x="39186" y="80797"/>
                </a:lnTo>
                <a:lnTo>
                  <a:pt x="40490" y="80797"/>
                </a:lnTo>
                <a:lnTo>
                  <a:pt x="40490" y="80458"/>
                </a:lnTo>
                <a:close/>
                <a:moveTo>
                  <a:pt x="42445" y="80458"/>
                </a:moveTo>
                <a:lnTo>
                  <a:pt x="42445" y="80797"/>
                </a:lnTo>
                <a:lnTo>
                  <a:pt x="43749" y="80797"/>
                </a:lnTo>
                <a:lnTo>
                  <a:pt x="43749" y="80458"/>
                </a:lnTo>
                <a:close/>
                <a:moveTo>
                  <a:pt x="45704" y="80458"/>
                </a:moveTo>
                <a:lnTo>
                  <a:pt x="45704" y="80797"/>
                </a:lnTo>
                <a:lnTo>
                  <a:pt x="47008" y="80797"/>
                </a:lnTo>
                <a:lnTo>
                  <a:pt x="47008" y="80458"/>
                </a:lnTo>
                <a:close/>
                <a:moveTo>
                  <a:pt x="48963" y="80458"/>
                </a:moveTo>
                <a:lnTo>
                  <a:pt x="48963" y="80797"/>
                </a:lnTo>
                <a:lnTo>
                  <a:pt x="50267" y="80797"/>
                </a:lnTo>
                <a:lnTo>
                  <a:pt x="50267" y="80458"/>
                </a:lnTo>
                <a:close/>
                <a:moveTo>
                  <a:pt x="52222" y="80458"/>
                </a:moveTo>
                <a:lnTo>
                  <a:pt x="52222" y="80797"/>
                </a:lnTo>
                <a:lnTo>
                  <a:pt x="53526" y="80797"/>
                </a:lnTo>
                <a:lnTo>
                  <a:pt x="53526" y="80458"/>
                </a:lnTo>
                <a:close/>
                <a:moveTo>
                  <a:pt x="55507" y="80458"/>
                </a:moveTo>
                <a:lnTo>
                  <a:pt x="55507" y="80797"/>
                </a:lnTo>
                <a:lnTo>
                  <a:pt x="56811" y="80797"/>
                </a:lnTo>
                <a:lnTo>
                  <a:pt x="56811" y="80458"/>
                </a:lnTo>
                <a:close/>
                <a:moveTo>
                  <a:pt x="58766" y="80458"/>
                </a:moveTo>
                <a:lnTo>
                  <a:pt x="58766" y="80797"/>
                </a:lnTo>
                <a:lnTo>
                  <a:pt x="60070" y="80797"/>
                </a:lnTo>
                <a:lnTo>
                  <a:pt x="60070" y="80458"/>
                </a:lnTo>
                <a:close/>
                <a:moveTo>
                  <a:pt x="62025" y="80458"/>
                </a:moveTo>
                <a:lnTo>
                  <a:pt x="62025" y="80797"/>
                </a:lnTo>
                <a:lnTo>
                  <a:pt x="63329" y="80797"/>
                </a:lnTo>
                <a:lnTo>
                  <a:pt x="63329" y="80458"/>
                </a:lnTo>
                <a:close/>
                <a:moveTo>
                  <a:pt x="65284" y="80458"/>
                </a:moveTo>
                <a:lnTo>
                  <a:pt x="65284" y="80797"/>
                </a:lnTo>
                <a:lnTo>
                  <a:pt x="66588" y="80797"/>
                </a:lnTo>
                <a:lnTo>
                  <a:pt x="66588" y="80458"/>
                </a:lnTo>
                <a:close/>
                <a:moveTo>
                  <a:pt x="68544" y="80458"/>
                </a:moveTo>
                <a:lnTo>
                  <a:pt x="68544" y="80797"/>
                </a:lnTo>
                <a:lnTo>
                  <a:pt x="69873" y="80797"/>
                </a:lnTo>
                <a:lnTo>
                  <a:pt x="69873" y="80458"/>
                </a:lnTo>
                <a:close/>
                <a:moveTo>
                  <a:pt x="71829" y="80458"/>
                </a:moveTo>
                <a:lnTo>
                  <a:pt x="71829" y="80797"/>
                </a:lnTo>
                <a:lnTo>
                  <a:pt x="73132" y="80797"/>
                </a:lnTo>
                <a:lnTo>
                  <a:pt x="73132" y="80458"/>
                </a:lnTo>
                <a:close/>
                <a:moveTo>
                  <a:pt x="75088" y="80458"/>
                </a:moveTo>
                <a:lnTo>
                  <a:pt x="75088" y="80797"/>
                </a:lnTo>
                <a:lnTo>
                  <a:pt x="76391" y="80797"/>
                </a:lnTo>
                <a:lnTo>
                  <a:pt x="76391" y="80458"/>
                </a:lnTo>
                <a:close/>
                <a:moveTo>
                  <a:pt x="78347" y="80458"/>
                </a:moveTo>
                <a:lnTo>
                  <a:pt x="78347" y="80797"/>
                </a:lnTo>
                <a:lnTo>
                  <a:pt x="79650" y="80797"/>
                </a:lnTo>
                <a:lnTo>
                  <a:pt x="79650" y="80458"/>
                </a:lnTo>
                <a:close/>
                <a:moveTo>
                  <a:pt x="81606" y="80458"/>
                </a:moveTo>
                <a:lnTo>
                  <a:pt x="81606" y="80797"/>
                </a:lnTo>
                <a:lnTo>
                  <a:pt x="82909" y="80797"/>
                </a:lnTo>
                <a:lnTo>
                  <a:pt x="82909" y="80458"/>
                </a:lnTo>
                <a:close/>
                <a:moveTo>
                  <a:pt x="84865" y="80458"/>
                </a:moveTo>
                <a:lnTo>
                  <a:pt x="84865" y="80797"/>
                </a:lnTo>
                <a:lnTo>
                  <a:pt x="86194" y="80797"/>
                </a:lnTo>
                <a:lnTo>
                  <a:pt x="86194" y="80458"/>
                </a:lnTo>
                <a:close/>
                <a:moveTo>
                  <a:pt x="88150" y="80458"/>
                </a:moveTo>
                <a:lnTo>
                  <a:pt x="88150" y="80797"/>
                </a:lnTo>
                <a:lnTo>
                  <a:pt x="89453" y="80797"/>
                </a:lnTo>
                <a:lnTo>
                  <a:pt x="89453" y="80458"/>
                </a:lnTo>
                <a:close/>
                <a:moveTo>
                  <a:pt x="91409" y="80458"/>
                </a:moveTo>
                <a:lnTo>
                  <a:pt x="91409" y="80797"/>
                </a:lnTo>
                <a:lnTo>
                  <a:pt x="92712" y="80797"/>
                </a:lnTo>
                <a:lnTo>
                  <a:pt x="92712" y="80458"/>
                </a:lnTo>
                <a:close/>
                <a:moveTo>
                  <a:pt x="94668" y="80458"/>
                </a:moveTo>
                <a:lnTo>
                  <a:pt x="94668" y="80797"/>
                </a:lnTo>
                <a:lnTo>
                  <a:pt x="95971" y="80797"/>
                </a:lnTo>
                <a:lnTo>
                  <a:pt x="95971" y="80458"/>
                </a:lnTo>
                <a:close/>
                <a:moveTo>
                  <a:pt x="97927" y="80458"/>
                </a:moveTo>
                <a:lnTo>
                  <a:pt x="97927" y="80797"/>
                </a:lnTo>
                <a:lnTo>
                  <a:pt x="99230" y="80797"/>
                </a:lnTo>
                <a:lnTo>
                  <a:pt x="99230" y="80458"/>
                </a:lnTo>
                <a:close/>
                <a:moveTo>
                  <a:pt x="101212" y="80458"/>
                </a:moveTo>
                <a:lnTo>
                  <a:pt x="101212" y="80797"/>
                </a:lnTo>
                <a:lnTo>
                  <a:pt x="102515" y="80797"/>
                </a:lnTo>
                <a:lnTo>
                  <a:pt x="102515" y="80458"/>
                </a:lnTo>
                <a:close/>
                <a:moveTo>
                  <a:pt x="104471" y="80458"/>
                </a:moveTo>
                <a:lnTo>
                  <a:pt x="104471" y="80797"/>
                </a:lnTo>
                <a:lnTo>
                  <a:pt x="105774" y="80797"/>
                </a:lnTo>
                <a:lnTo>
                  <a:pt x="105774" y="80458"/>
                </a:lnTo>
                <a:close/>
                <a:moveTo>
                  <a:pt x="107730" y="80458"/>
                </a:moveTo>
                <a:lnTo>
                  <a:pt x="107730" y="80797"/>
                </a:lnTo>
                <a:lnTo>
                  <a:pt x="109033" y="80797"/>
                </a:lnTo>
                <a:lnTo>
                  <a:pt x="109033" y="80458"/>
                </a:lnTo>
                <a:close/>
                <a:moveTo>
                  <a:pt x="110989" y="80458"/>
                </a:moveTo>
                <a:lnTo>
                  <a:pt x="110989" y="80797"/>
                </a:lnTo>
                <a:lnTo>
                  <a:pt x="112292" y="80797"/>
                </a:lnTo>
                <a:lnTo>
                  <a:pt x="112292" y="80458"/>
                </a:lnTo>
                <a:close/>
                <a:moveTo>
                  <a:pt x="114248" y="80458"/>
                </a:moveTo>
                <a:lnTo>
                  <a:pt x="114248" y="80797"/>
                </a:lnTo>
                <a:lnTo>
                  <a:pt x="115551" y="80797"/>
                </a:lnTo>
                <a:lnTo>
                  <a:pt x="115551" y="80458"/>
                </a:lnTo>
                <a:close/>
                <a:moveTo>
                  <a:pt x="117533" y="80458"/>
                </a:moveTo>
                <a:lnTo>
                  <a:pt x="117533" y="80797"/>
                </a:lnTo>
                <a:lnTo>
                  <a:pt x="118837" y="80797"/>
                </a:lnTo>
                <a:lnTo>
                  <a:pt x="118837" y="80458"/>
                </a:lnTo>
                <a:close/>
                <a:moveTo>
                  <a:pt x="120792" y="80458"/>
                </a:moveTo>
                <a:lnTo>
                  <a:pt x="120792" y="80797"/>
                </a:lnTo>
                <a:lnTo>
                  <a:pt x="122096" y="80797"/>
                </a:lnTo>
                <a:lnTo>
                  <a:pt x="122096" y="80458"/>
                </a:lnTo>
                <a:close/>
                <a:moveTo>
                  <a:pt x="124051" y="80458"/>
                </a:moveTo>
                <a:lnTo>
                  <a:pt x="124051" y="80797"/>
                </a:lnTo>
                <a:lnTo>
                  <a:pt x="125355" y="80797"/>
                </a:lnTo>
                <a:lnTo>
                  <a:pt x="125355" y="80458"/>
                </a:lnTo>
                <a:close/>
                <a:moveTo>
                  <a:pt x="127310" y="80458"/>
                </a:moveTo>
                <a:lnTo>
                  <a:pt x="127310" y="80797"/>
                </a:lnTo>
                <a:lnTo>
                  <a:pt x="128614" y="80797"/>
                </a:lnTo>
                <a:lnTo>
                  <a:pt x="128614" y="80458"/>
                </a:lnTo>
                <a:close/>
                <a:moveTo>
                  <a:pt x="130569" y="80458"/>
                </a:moveTo>
                <a:lnTo>
                  <a:pt x="130569" y="80797"/>
                </a:lnTo>
                <a:lnTo>
                  <a:pt x="131899" y="80797"/>
                </a:lnTo>
                <a:lnTo>
                  <a:pt x="131899" y="80458"/>
                </a:lnTo>
                <a:close/>
                <a:moveTo>
                  <a:pt x="133854" y="80458"/>
                </a:moveTo>
                <a:lnTo>
                  <a:pt x="133854" y="80797"/>
                </a:lnTo>
                <a:lnTo>
                  <a:pt x="135158" y="80797"/>
                </a:lnTo>
                <a:lnTo>
                  <a:pt x="135158" y="80458"/>
                </a:lnTo>
                <a:close/>
                <a:moveTo>
                  <a:pt x="137113" y="80458"/>
                </a:moveTo>
                <a:lnTo>
                  <a:pt x="137113" y="80797"/>
                </a:lnTo>
                <a:lnTo>
                  <a:pt x="138417" y="80797"/>
                </a:lnTo>
                <a:lnTo>
                  <a:pt x="138417" y="80458"/>
                </a:lnTo>
                <a:close/>
                <a:moveTo>
                  <a:pt x="140372" y="80458"/>
                </a:moveTo>
                <a:lnTo>
                  <a:pt x="140372" y="80797"/>
                </a:lnTo>
                <a:lnTo>
                  <a:pt x="141676" y="80797"/>
                </a:lnTo>
                <a:lnTo>
                  <a:pt x="141676" y="80458"/>
                </a:lnTo>
                <a:close/>
                <a:moveTo>
                  <a:pt x="143631" y="80458"/>
                </a:moveTo>
                <a:lnTo>
                  <a:pt x="143631" y="80797"/>
                </a:lnTo>
                <a:lnTo>
                  <a:pt x="144935" y="80797"/>
                </a:lnTo>
                <a:lnTo>
                  <a:pt x="144935" y="80458"/>
                </a:lnTo>
                <a:close/>
                <a:moveTo>
                  <a:pt x="146890" y="80458"/>
                </a:moveTo>
                <a:lnTo>
                  <a:pt x="146890" y="80797"/>
                </a:lnTo>
                <a:lnTo>
                  <a:pt x="148220" y="80797"/>
                </a:lnTo>
                <a:lnTo>
                  <a:pt x="148220" y="80458"/>
                </a:lnTo>
                <a:close/>
                <a:moveTo>
                  <a:pt x="150175" y="80458"/>
                </a:moveTo>
                <a:lnTo>
                  <a:pt x="150175" y="80797"/>
                </a:lnTo>
                <a:lnTo>
                  <a:pt x="151479" y="80797"/>
                </a:lnTo>
                <a:lnTo>
                  <a:pt x="151479" y="80458"/>
                </a:lnTo>
                <a:close/>
                <a:moveTo>
                  <a:pt x="153434" y="80458"/>
                </a:moveTo>
                <a:lnTo>
                  <a:pt x="153434" y="80797"/>
                </a:lnTo>
                <a:lnTo>
                  <a:pt x="154738" y="80797"/>
                </a:lnTo>
                <a:lnTo>
                  <a:pt x="154738" y="80458"/>
                </a:lnTo>
                <a:close/>
                <a:moveTo>
                  <a:pt x="156693" y="80458"/>
                </a:moveTo>
                <a:lnTo>
                  <a:pt x="156693" y="80797"/>
                </a:lnTo>
                <a:lnTo>
                  <a:pt x="157997" y="80797"/>
                </a:lnTo>
                <a:lnTo>
                  <a:pt x="157997" y="80458"/>
                </a:lnTo>
                <a:close/>
                <a:moveTo>
                  <a:pt x="159952" y="80458"/>
                </a:moveTo>
                <a:lnTo>
                  <a:pt x="159952" y="80797"/>
                </a:lnTo>
                <a:lnTo>
                  <a:pt x="161256" y="80797"/>
                </a:lnTo>
                <a:lnTo>
                  <a:pt x="161256" y="80458"/>
                </a:lnTo>
                <a:close/>
                <a:moveTo>
                  <a:pt x="163237" y="80458"/>
                </a:moveTo>
                <a:lnTo>
                  <a:pt x="163237" y="80797"/>
                </a:lnTo>
                <a:lnTo>
                  <a:pt x="164541" y="80797"/>
                </a:lnTo>
                <a:lnTo>
                  <a:pt x="164541" y="80458"/>
                </a:lnTo>
                <a:close/>
                <a:moveTo>
                  <a:pt x="166496" y="80458"/>
                </a:moveTo>
                <a:lnTo>
                  <a:pt x="166496" y="80797"/>
                </a:lnTo>
                <a:lnTo>
                  <a:pt x="167800" y="80797"/>
                </a:lnTo>
                <a:lnTo>
                  <a:pt x="167800" y="80458"/>
                </a:lnTo>
                <a:close/>
                <a:moveTo>
                  <a:pt x="169755" y="80458"/>
                </a:moveTo>
                <a:lnTo>
                  <a:pt x="169755" y="80797"/>
                </a:lnTo>
                <a:lnTo>
                  <a:pt x="171059" y="80797"/>
                </a:lnTo>
                <a:lnTo>
                  <a:pt x="171059" y="80458"/>
                </a:lnTo>
                <a:close/>
                <a:moveTo>
                  <a:pt x="173014" y="80458"/>
                </a:moveTo>
                <a:lnTo>
                  <a:pt x="173014" y="80797"/>
                </a:lnTo>
                <a:lnTo>
                  <a:pt x="174318" y="80797"/>
                </a:lnTo>
                <a:lnTo>
                  <a:pt x="174318" y="80458"/>
                </a:lnTo>
                <a:close/>
                <a:moveTo>
                  <a:pt x="176273" y="80458"/>
                </a:moveTo>
                <a:lnTo>
                  <a:pt x="176273" y="80797"/>
                </a:lnTo>
                <a:lnTo>
                  <a:pt x="177577" y="80797"/>
                </a:lnTo>
                <a:lnTo>
                  <a:pt x="177577" y="80458"/>
                </a:lnTo>
                <a:close/>
                <a:moveTo>
                  <a:pt x="179558" y="80458"/>
                </a:moveTo>
                <a:lnTo>
                  <a:pt x="179558" y="80797"/>
                </a:lnTo>
                <a:lnTo>
                  <a:pt x="180862" y="80797"/>
                </a:lnTo>
                <a:lnTo>
                  <a:pt x="180862" y="80458"/>
                </a:lnTo>
                <a:close/>
                <a:moveTo>
                  <a:pt x="182817" y="80458"/>
                </a:moveTo>
                <a:lnTo>
                  <a:pt x="182817" y="80797"/>
                </a:lnTo>
                <a:lnTo>
                  <a:pt x="184121" y="80797"/>
                </a:lnTo>
                <a:lnTo>
                  <a:pt x="184121" y="80458"/>
                </a:lnTo>
                <a:close/>
                <a:moveTo>
                  <a:pt x="186076" y="80458"/>
                </a:moveTo>
                <a:lnTo>
                  <a:pt x="186076" y="80797"/>
                </a:lnTo>
                <a:lnTo>
                  <a:pt x="187380" y="80797"/>
                </a:lnTo>
                <a:lnTo>
                  <a:pt x="187380" y="80458"/>
                </a:lnTo>
                <a:close/>
                <a:moveTo>
                  <a:pt x="189335" y="80458"/>
                </a:moveTo>
                <a:lnTo>
                  <a:pt x="189335" y="80797"/>
                </a:lnTo>
                <a:lnTo>
                  <a:pt x="190639" y="80797"/>
                </a:lnTo>
                <a:lnTo>
                  <a:pt x="190639" y="80458"/>
                </a:lnTo>
                <a:close/>
                <a:moveTo>
                  <a:pt x="192594" y="80458"/>
                </a:moveTo>
                <a:lnTo>
                  <a:pt x="192594" y="80797"/>
                </a:lnTo>
                <a:lnTo>
                  <a:pt x="193924" y="80797"/>
                </a:lnTo>
                <a:lnTo>
                  <a:pt x="193924" y="80458"/>
                </a:lnTo>
                <a:close/>
                <a:moveTo>
                  <a:pt x="195880" y="80458"/>
                </a:moveTo>
                <a:lnTo>
                  <a:pt x="195880" y="80797"/>
                </a:lnTo>
                <a:lnTo>
                  <a:pt x="197183" y="80797"/>
                </a:lnTo>
                <a:lnTo>
                  <a:pt x="197183" y="80458"/>
                </a:lnTo>
                <a:close/>
                <a:moveTo>
                  <a:pt x="199139" y="80458"/>
                </a:moveTo>
                <a:lnTo>
                  <a:pt x="199139" y="80797"/>
                </a:lnTo>
                <a:lnTo>
                  <a:pt x="200442" y="80797"/>
                </a:lnTo>
                <a:lnTo>
                  <a:pt x="200442" y="80458"/>
                </a:lnTo>
                <a:close/>
                <a:moveTo>
                  <a:pt x="202398" y="80458"/>
                </a:moveTo>
                <a:lnTo>
                  <a:pt x="202398" y="80797"/>
                </a:lnTo>
                <a:lnTo>
                  <a:pt x="203701" y="80797"/>
                </a:lnTo>
                <a:lnTo>
                  <a:pt x="203701" y="80458"/>
                </a:lnTo>
                <a:close/>
                <a:moveTo>
                  <a:pt x="205657" y="80458"/>
                </a:moveTo>
                <a:lnTo>
                  <a:pt x="205657" y="80797"/>
                </a:lnTo>
                <a:lnTo>
                  <a:pt x="206960" y="80797"/>
                </a:lnTo>
                <a:lnTo>
                  <a:pt x="206960" y="80458"/>
                </a:lnTo>
                <a:close/>
                <a:moveTo>
                  <a:pt x="208916" y="80458"/>
                </a:moveTo>
                <a:lnTo>
                  <a:pt x="208916" y="80797"/>
                </a:lnTo>
                <a:lnTo>
                  <a:pt x="210245" y="80797"/>
                </a:lnTo>
                <a:lnTo>
                  <a:pt x="210245" y="80458"/>
                </a:lnTo>
                <a:close/>
                <a:moveTo>
                  <a:pt x="212201" y="80458"/>
                </a:moveTo>
                <a:lnTo>
                  <a:pt x="212201" y="80797"/>
                </a:lnTo>
                <a:lnTo>
                  <a:pt x="213504" y="80797"/>
                </a:lnTo>
                <a:lnTo>
                  <a:pt x="213504" y="80458"/>
                </a:lnTo>
                <a:close/>
                <a:moveTo>
                  <a:pt x="215460" y="80458"/>
                </a:moveTo>
                <a:lnTo>
                  <a:pt x="215460" y="80797"/>
                </a:lnTo>
                <a:lnTo>
                  <a:pt x="216763" y="80797"/>
                </a:lnTo>
                <a:lnTo>
                  <a:pt x="216763" y="80458"/>
                </a:lnTo>
                <a:close/>
                <a:moveTo>
                  <a:pt x="218719" y="80458"/>
                </a:moveTo>
                <a:lnTo>
                  <a:pt x="218719" y="80797"/>
                </a:lnTo>
                <a:lnTo>
                  <a:pt x="220022" y="80797"/>
                </a:lnTo>
                <a:lnTo>
                  <a:pt x="220022" y="80458"/>
                </a:lnTo>
                <a:close/>
                <a:moveTo>
                  <a:pt x="221978" y="80458"/>
                </a:moveTo>
                <a:lnTo>
                  <a:pt x="221978" y="80797"/>
                </a:lnTo>
                <a:lnTo>
                  <a:pt x="223281" y="80797"/>
                </a:lnTo>
                <a:lnTo>
                  <a:pt x="223281" y="80458"/>
                </a:lnTo>
                <a:close/>
                <a:moveTo>
                  <a:pt x="225263" y="80458"/>
                </a:moveTo>
                <a:lnTo>
                  <a:pt x="225263" y="80797"/>
                </a:lnTo>
                <a:lnTo>
                  <a:pt x="226566" y="80797"/>
                </a:lnTo>
                <a:lnTo>
                  <a:pt x="226566" y="80458"/>
                </a:lnTo>
                <a:close/>
                <a:moveTo>
                  <a:pt x="228522" y="80458"/>
                </a:moveTo>
                <a:lnTo>
                  <a:pt x="228522" y="80797"/>
                </a:lnTo>
                <a:lnTo>
                  <a:pt x="229825" y="80797"/>
                </a:lnTo>
                <a:lnTo>
                  <a:pt x="229825" y="80458"/>
                </a:lnTo>
                <a:close/>
                <a:moveTo>
                  <a:pt x="231781" y="80458"/>
                </a:moveTo>
                <a:lnTo>
                  <a:pt x="231781" y="80797"/>
                </a:lnTo>
                <a:lnTo>
                  <a:pt x="233084" y="80797"/>
                </a:lnTo>
                <a:lnTo>
                  <a:pt x="233084" y="80458"/>
                </a:lnTo>
                <a:close/>
                <a:moveTo>
                  <a:pt x="235040" y="80458"/>
                </a:moveTo>
                <a:lnTo>
                  <a:pt x="235040" y="80797"/>
                </a:lnTo>
                <a:lnTo>
                  <a:pt x="236343" y="80797"/>
                </a:lnTo>
                <a:lnTo>
                  <a:pt x="236343" y="80458"/>
                </a:lnTo>
                <a:close/>
                <a:moveTo>
                  <a:pt x="238299" y="80458"/>
                </a:moveTo>
                <a:lnTo>
                  <a:pt x="238299" y="80797"/>
                </a:lnTo>
                <a:lnTo>
                  <a:pt x="239602" y="80797"/>
                </a:lnTo>
                <a:lnTo>
                  <a:pt x="239602" y="80458"/>
                </a:lnTo>
                <a:close/>
                <a:moveTo>
                  <a:pt x="241584" y="80458"/>
                </a:moveTo>
                <a:lnTo>
                  <a:pt x="241584" y="80797"/>
                </a:lnTo>
                <a:lnTo>
                  <a:pt x="242888" y="80797"/>
                </a:lnTo>
                <a:lnTo>
                  <a:pt x="242888" y="80458"/>
                </a:lnTo>
                <a:close/>
                <a:moveTo>
                  <a:pt x="244843" y="80458"/>
                </a:moveTo>
                <a:lnTo>
                  <a:pt x="244843" y="80797"/>
                </a:lnTo>
                <a:lnTo>
                  <a:pt x="246147" y="80797"/>
                </a:lnTo>
                <a:lnTo>
                  <a:pt x="246147" y="80458"/>
                </a:lnTo>
                <a:close/>
                <a:moveTo>
                  <a:pt x="248102" y="80458"/>
                </a:moveTo>
                <a:lnTo>
                  <a:pt x="248102" y="80797"/>
                </a:lnTo>
                <a:lnTo>
                  <a:pt x="249406" y="80797"/>
                </a:lnTo>
                <a:lnTo>
                  <a:pt x="249406" y="80458"/>
                </a:lnTo>
                <a:close/>
                <a:moveTo>
                  <a:pt x="251361" y="80458"/>
                </a:moveTo>
                <a:lnTo>
                  <a:pt x="251361" y="80797"/>
                </a:lnTo>
                <a:lnTo>
                  <a:pt x="252665" y="80797"/>
                </a:lnTo>
                <a:lnTo>
                  <a:pt x="252665" y="80458"/>
                </a:lnTo>
                <a:close/>
                <a:moveTo>
                  <a:pt x="254620" y="80458"/>
                </a:moveTo>
                <a:lnTo>
                  <a:pt x="254620" y="80797"/>
                </a:lnTo>
                <a:lnTo>
                  <a:pt x="255950" y="80797"/>
                </a:lnTo>
                <a:lnTo>
                  <a:pt x="255950" y="80458"/>
                </a:lnTo>
                <a:close/>
                <a:moveTo>
                  <a:pt x="257905" y="80458"/>
                </a:moveTo>
                <a:lnTo>
                  <a:pt x="257905" y="80797"/>
                </a:lnTo>
                <a:lnTo>
                  <a:pt x="259209" y="80797"/>
                </a:lnTo>
                <a:lnTo>
                  <a:pt x="259209" y="80458"/>
                </a:lnTo>
                <a:close/>
                <a:moveTo>
                  <a:pt x="261164" y="80458"/>
                </a:moveTo>
                <a:lnTo>
                  <a:pt x="261164" y="80797"/>
                </a:lnTo>
                <a:lnTo>
                  <a:pt x="262468" y="80797"/>
                </a:lnTo>
                <a:lnTo>
                  <a:pt x="262468" y="80458"/>
                </a:lnTo>
                <a:close/>
                <a:moveTo>
                  <a:pt x="264423" y="80458"/>
                </a:moveTo>
                <a:lnTo>
                  <a:pt x="264423" y="80797"/>
                </a:lnTo>
                <a:lnTo>
                  <a:pt x="265727" y="80797"/>
                </a:lnTo>
                <a:lnTo>
                  <a:pt x="265727" y="80458"/>
                </a:lnTo>
                <a:close/>
                <a:moveTo>
                  <a:pt x="267682" y="80458"/>
                </a:moveTo>
                <a:lnTo>
                  <a:pt x="267682" y="80797"/>
                </a:lnTo>
                <a:lnTo>
                  <a:pt x="268986" y="80797"/>
                </a:lnTo>
                <a:lnTo>
                  <a:pt x="268986" y="80458"/>
                </a:lnTo>
                <a:close/>
                <a:moveTo>
                  <a:pt x="270941" y="80458"/>
                </a:moveTo>
                <a:lnTo>
                  <a:pt x="270941" y="80797"/>
                </a:lnTo>
                <a:lnTo>
                  <a:pt x="272271" y="80797"/>
                </a:lnTo>
                <a:lnTo>
                  <a:pt x="272271" y="80458"/>
                </a:lnTo>
                <a:close/>
                <a:moveTo>
                  <a:pt x="274226" y="80458"/>
                </a:moveTo>
                <a:lnTo>
                  <a:pt x="274226" y="80797"/>
                </a:lnTo>
                <a:lnTo>
                  <a:pt x="275530" y="80797"/>
                </a:lnTo>
                <a:lnTo>
                  <a:pt x="275530" y="80458"/>
                </a:lnTo>
                <a:close/>
                <a:moveTo>
                  <a:pt x="277485" y="80458"/>
                </a:moveTo>
                <a:lnTo>
                  <a:pt x="277485" y="80797"/>
                </a:lnTo>
                <a:lnTo>
                  <a:pt x="278789" y="80797"/>
                </a:lnTo>
                <a:lnTo>
                  <a:pt x="278789" y="80458"/>
                </a:lnTo>
                <a:close/>
                <a:moveTo>
                  <a:pt x="280744" y="80458"/>
                </a:moveTo>
                <a:lnTo>
                  <a:pt x="280744" y="80797"/>
                </a:lnTo>
                <a:lnTo>
                  <a:pt x="282048" y="80797"/>
                </a:lnTo>
                <a:lnTo>
                  <a:pt x="282048" y="80458"/>
                </a:lnTo>
                <a:close/>
                <a:moveTo>
                  <a:pt x="284003" y="80458"/>
                </a:moveTo>
                <a:lnTo>
                  <a:pt x="284003" y="80797"/>
                </a:lnTo>
                <a:lnTo>
                  <a:pt x="285307" y="80797"/>
                </a:lnTo>
                <a:lnTo>
                  <a:pt x="285307" y="80458"/>
                </a:lnTo>
                <a:close/>
                <a:moveTo>
                  <a:pt x="11263" y="81606"/>
                </a:moveTo>
                <a:lnTo>
                  <a:pt x="11263" y="82909"/>
                </a:lnTo>
                <a:lnTo>
                  <a:pt x="11602" y="82909"/>
                </a:lnTo>
                <a:lnTo>
                  <a:pt x="11602" y="81606"/>
                </a:lnTo>
                <a:close/>
                <a:moveTo>
                  <a:pt x="31652" y="81606"/>
                </a:moveTo>
                <a:lnTo>
                  <a:pt x="31652" y="82909"/>
                </a:lnTo>
                <a:lnTo>
                  <a:pt x="31964" y="82909"/>
                </a:lnTo>
                <a:lnTo>
                  <a:pt x="31964" y="81606"/>
                </a:lnTo>
                <a:close/>
                <a:moveTo>
                  <a:pt x="52014" y="81606"/>
                </a:moveTo>
                <a:lnTo>
                  <a:pt x="52014" y="82909"/>
                </a:lnTo>
                <a:lnTo>
                  <a:pt x="52327" y="82909"/>
                </a:lnTo>
                <a:lnTo>
                  <a:pt x="52327" y="81606"/>
                </a:lnTo>
                <a:close/>
                <a:moveTo>
                  <a:pt x="72376" y="81606"/>
                </a:moveTo>
                <a:lnTo>
                  <a:pt x="72376" y="82909"/>
                </a:lnTo>
                <a:lnTo>
                  <a:pt x="72715" y="82909"/>
                </a:lnTo>
                <a:lnTo>
                  <a:pt x="72715" y="81606"/>
                </a:lnTo>
                <a:close/>
                <a:moveTo>
                  <a:pt x="92738" y="81606"/>
                </a:moveTo>
                <a:lnTo>
                  <a:pt x="92738" y="82909"/>
                </a:lnTo>
                <a:lnTo>
                  <a:pt x="93077" y="82909"/>
                </a:lnTo>
                <a:lnTo>
                  <a:pt x="93077" y="81606"/>
                </a:lnTo>
                <a:close/>
                <a:moveTo>
                  <a:pt x="113127" y="81606"/>
                </a:moveTo>
                <a:lnTo>
                  <a:pt x="113127" y="82909"/>
                </a:lnTo>
                <a:lnTo>
                  <a:pt x="113440" y="82909"/>
                </a:lnTo>
                <a:lnTo>
                  <a:pt x="113440" y="81606"/>
                </a:lnTo>
                <a:close/>
                <a:moveTo>
                  <a:pt x="133489" y="81606"/>
                </a:moveTo>
                <a:lnTo>
                  <a:pt x="133489" y="82909"/>
                </a:lnTo>
                <a:lnTo>
                  <a:pt x="133802" y="82909"/>
                </a:lnTo>
                <a:lnTo>
                  <a:pt x="133802" y="81606"/>
                </a:lnTo>
                <a:close/>
                <a:moveTo>
                  <a:pt x="153851" y="81606"/>
                </a:moveTo>
                <a:lnTo>
                  <a:pt x="153851" y="82909"/>
                </a:lnTo>
                <a:lnTo>
                  <a:pt x="154190" y="82909"/>
                </a:lnTo>
                <a:lnTo>
                  <a:pt x="154190" y="81606"/>
                </a:lnTo>
                <a:close/>
                <a:moveTo>
                  <a:pt x="174214" y="81606"/>
                </a:moveTo>
                <a:lnTo>
                  <a:pt x="174214" y="82909"/>
                </a:lnTo>
                <a:lnTo>
                  <a:pt x="174553" y="82909"/>
                </a:lnTo>
                <a:lnTo>
                  <a:pt x="174553" y="81606"/>
                </a:lnTo>
                <a:close/>
                <a:moveTo>
                  <a:pt x="194576" y="81606"/>
                </a:moveTo>
                <a:lnTo>
                  <a:pt x="194576" y="82909"/>
                </a:lnTo>
                <a:lnTo>
                  <a:pt x="194915" y="82909"/>
                </a:lnTo>
                <a:lnTo>
                  <a:pt x="194915" y="81606"/>
                </a:lnTo>
                <a:close/>
                <a:moveTo>
                  <a:pt x="214938" y="81606"/>
                </a:moveTo>
                <a:lnTo>
                  <a:pt x="214938" y="82909"/>
                </a:lnTo>
                <a:lnTo>
                  <a:pt x="215277" y="82909"/>
                </a:lnTo>
                <a:lnTo>
                  <a:pt x="215277" y="81606"/>
                </a:lnTo>
                <a:close/>
                <a:moveTo>
                  <a:pt x="235327" y="81606"/>
                </a:moveTo>
                <a:lnTo>
                  <a:pt x="235327" y="82909"/>
                </a:lnTo>
                <a:lnTo>
                  <a:pt x="235639" y="82909"/>
                </a:lnTo>
                <a:lnTo>
                  <a:pt x="235639" y="81606"/>
                </a:lnTo>
                <a:close/>
                <a:moveTo>
                  <a:pt x="255689" y="81606"/>
                </a:moveTo>
                <a:lnTo>
                  <a:pt x="255689" y="82909"/>
                </a:lnTo>
                <a:lnTo>
                  <a:pt x="256002" y="82909"/>
                </a:lnTo>
                <a:lnTo>
                  <a:pt x="256002" y="81606"/>
                </a:lnTo>
                <a:close/>
                <a:moveTo>
                  <a:pt x="276051" y="81606"/>
                </a:moveTo>
                <a:lnTo>
                  <a:pt x="276051" y="82909"/>
                </a:lnTo>
                <a:lnTo>
                  <a:pt x="276390" y="82909"/>
                </a:lnTo>
                <a:lnTo>
                  <a:pt x="276390" y="81606"/>
                </a:lnTo>
                <a:close/>
                <a:moveTo>
                  <a:pt x="11263" y="84865"/>
                </a:moveTo>
                <a:lnTo>
                  <a:pt x="11263" y="86168"/>
                </a:lnTo>
                <a:lnTo>
                  <a:pt x="11602" y="86168"/>
                </a:lnTo>
                <a:lnTo>
                  <a:pt x="11602" y="84865"/>
                </a:lnTo>
                <a:close/>
                <a:moveTo>
                  <a:pt x="31652" y="84865"/>
                </a:moveTo>
                <a:lnTo>
                  <a:pt x="31652" y="86168"/>
                </a:lnTo>
                <a:lnTo>
                  <a:pt x="31964" y="86168"/>
                </a:lnTo>
                <a:lnTo>
                  <a:pt x="31964" y="84865"/>
                </a:lnTo>
                <a:close/>
                <a:moveTo>
                  <a:pt x="52014" y="84865"/>
                </a:moveTo>
                <a:lnTo>
                  <a:pt x="52014" y="86168"/>
                </a:lnTo>
                <a:lnTo>
                  <a:pt x="52327" y="86168"/>
                </a:lnTo>
                <a:lnTo>
                  <a:pt x="52327" y="84865"/>
                </a:lnTo>
                <a:close/>
                <a:moveTo>
                  <a:pt x="72376" y="84865"/>
                </a:moveTo>
                <a:lnTo>
                  <a:pt x="72376" y="86168"/>
                </a:lnTo>
                <a:lnTo>
                  <a:pt x="72715" y="86168"/>
                </a:lnTo>
                <a:lnTo>
                  <a:pt x="72715" y="84865"/>
                </a:lnTo>
                <a:close/>
                <a:moveTo>
                  <a:pt x="92738" y="84865"/>
                </a:moveTo>
                <a:lnTo>
                  <a:pt x="92738" y="86168"/>
                </a:lnTo>
                <a:lnTo>
                  <a:pt x="93077" y="86168"/>
                </a:lnTo>
                <a:lnTo>
                  <a:pt x="93077" y="84865"/>
                </a:lnTo>
                <a:close/>
                <a:moveTo>
                  <a:pt x="113127" y="84865"/>
                </a:moveTo>
                <a:lnTo>
                  <a:pt x="113127" y="86168"/>
                </a:lnTo>
                <a:lnTo>
                  <a:pt x="113440" y="86168"/>
                </a:lnTo>
                <a:lnTo>
                  <a:pt x="113440" y="84865"/>
                </a:lnTo>
                <a:close/>
                <a:moveTo>
                  <a:pt x="133489" y="84865"/>
                </a:moveTo>
                <a:lnTo>
                  <a:pt x="133489" y="86168"/>
                </a:lnTo>
                <a:lnTo>
                  <a:pt x="133802" y="86168"/>
                </a:lnTo>
                <a:lnTo>
                  <a:pt x="133802" y="84865"/>
                </a:lnTo>
                <a:close/>
                <a:moveTo>
                  <a:pt x="153851" y="84865"/>
                </a:moveTo>
                <a:lnTo>
                  <a:pt x="153851" y="86168"/>
                </a:lnTo>
                <a:lnTo>
                  <a:pt x="154190" y="86168"/>
                </a:lnTo>
                <a:lnTo>
                  <a:pt x="154190" y="84865"/>
                </a:lnTo>
                <a:close/>
                <a:moveTo>
                  <a:pt x="174214" y="84865"/>
                </a:moveTo>
                <a:lnTo>
                  <a:pt x="174214" y="86168"/>
                </a:lnTo>
                <a:lnTo>
                  <a:pt x="174553" y="86168"/>
                </a:lnTo>
                <a:lnTo>
                  <a:pt x="174553" y="84865"/>
                </a:lnTo>
                <a:close/>
                <a:moveTo>
                  <a:pt x="194576" y="84865"/>
                </a:moveTo>
                <a:lnTo>
                  <a:pt x="194576" y="86168"/>
                </a:lnTo>
                <a:lnTo>
                  <a:pt x="194915" y="86168"/>
                </a:lnTo>
                <a:lnTo>
                  <a:pt x="194915" y="84865"/>
                </a:lnTo>
                <a:close/>
                <a:moveTo>
                  <a:pt x="214938" y="84865"/>
                </a:moveTo>
                <a:lnTo>
                  <a:pt x="214938" y="86168"/>
                </a:lnTo>
                <a:lnTo>
                  <a:pt x="215277" y="86168"/>
                </a:lnTo>
                <a:lnTo>
                  <a:pt x="215277" y="84865"/>
                </a:lnTo>
                <a:close/>
                <a:moveTo>
                  <a:pt x="235327" y="84865"/>
                </a:moveTo>
                <a:lnTo>
                  <a:pt x="235327" y="86168"/>
                </a:lnTo>
                <a:lnTo>
                  <a:pt x="235639" y="86168"/>
                </a:lnTo>
                <a:lnTo>
                  <a:pt x="235639" y="84865"/>
                </a:lnTo>
                <a:close/>
                <a:moveTo>
                  <a:pt x="255689" y="84865"/>
                </a:moveTo>
                <a:lnTo>
                  <a:pt x="255689" y="86168"/>
                </a:lnTo>
                <a:lnTo>
                  <a:pt x="256002" y="86168"/>
                </a:lnTo>
                <a:lnTo>
                  <a:pt x="256002" y="84865"/>
                </a:lnTo>
                <a:close/>
                <a:moveTo>
                  <a:pt x="276051" y="84865"/>
                </a:moveTo>
                <a:lnTo>
                  <a:pt x="276051" y="86168"/>
                </a:lnTo>
                <a:lnTo>
                  <a:pt x="276390" y="86168"/>
                </a:lnTo>
                <a:lnTo>
                  <a:pt x="276390" y="84865"/>
                </a:lnTo>
                <a:close/>
                <a:moveTo>
                  <a:pt x="11263" y="88150"/>
                </a:moveTo>
                <a:lnTo>
                  <a:pt x="11263" y="89453"/>
                </a:lnTo>
                <a:lnTo>
                  <a:pt x="11602" y="89453"/>
                </a:lnTo>
                <a:lnTo>
                  <a:pt x="11602" y="88150"/>
                </a:lnTo>
                <a:close/>
                <a:moveTo>
                  <a:pt x="31652" y="88150"/>
                </a:moveTo>
                <a:lnTo>
                  <a:pt x="31652" y="89453"/>
                </a:lnTo>
                <a:lnTo>
                  <a:pt x="31964" y="89453"/>
                </a:lnTo>
                <a:lnTo>
                  <a:pt x="31964" y="88150"/>
                </a:lnTo>
                <a:close/>
                <a:moveTo>
                  <a:pt x="52014" y="88150"/>
                </a:moveTo>
                <a:lnTo>
                  <a:pt x="52014" y="89453"/>
                </a:lnTo>
                <a:lnTo>
                  <a:pt x="52327" y="89453"/>
                </a:lnTo>
                <a:lnTo>
                  <a:pt x="52327" y="88150"/>
                </a:lnTo>
                <a:close/>
                <a:moveTo>
                  <a:pt x="72376" y="88150"/>
                </a:moveTo>
                <a:lnTo>
                  <a:pt x="72376" y="89453"/>
                </a:lnTo>
                <a:lnTo>
                  <a:pt x="72715" y="89453"/>
                </a:lnTo>
                <a:lnTo>
                  <a:pt x="72715" y="88150"/>
                </a:lnTo>
                <a:close/>
                <a:moveTo>
                  <a:pt x="92738" y="88150"/>
                </a:moveTo>
                <a:lnTo>
                  <a:pt x="92738" y="89453"/>
                </a:lnTo>
                <a:lnTo>
                  <a:pt x="93077" y="89453"/>
                </a:lnTo>
                <a:lnTo>
                  <a:pt x="93077" y="88150"/>
                </a:lnTo>
                <a:close/>
                <a:moveTo>
                  <a:pt x="113127" y="88150"/>
                </a:moveTo>
                <a:lnTo>
                  <a:pt x="113127" y="89453"/>
                </a:lnTo>
                <a:lnTo>
                  <a:pt x="113440" y="89453"/>
                </a:lnTo>
                <a:lnTo>
                  <a:pt x="113440" y="88150"/>
                </a:lnTo>
                <a:close/>
                <a:moveTo>
                  <a:pt x="133489" y="88150"/>
                </a:moveTo>
                <a:lnTo>
                  <a:pt x="133489" y="89453"/>
                </a:lnTo>
                <a:lnTo>
                  <a:pt x="133802" y="89453"/>
                </a:lnTo>
                <a:lnTo>
                  <a:pt x="133802" y="88150"/>
                </a:lnTo>
                <a:close/>
                <a:moveTo>
                  <a:pt x="153851" y="88150"/>
                </a:moveTo>
                <a:lnTo>
                  <a:pt x="153851" y="89453"/>
                </a:lnTo>
                <a:lnTo>
                  <a:pt x="154190" y="89453"/>
                </a:lnTo>
                <a:lnTo>
                  <a:pt x="154190" y="88150"/>
                </a:lnTo>
                <a:close/>
                <a:moveTo>
                  <a:pt x="174214" y="88150"/>
                </a:moveTo>
                <a:lnTo>
                  <a:pt x="174214" y="89453"/>
                </a:lnTo>
                <a:lnTo>
                  <a:pt x="174553" y="89453"/>
                </a:lnTo>
                <a:lnTo>
                  <a:pt x="174553" y="88150"/>
                </a:lnTo>
                <a:close/>
                <a:moveTo>
                  <a:pt x="194576" y="88150"/>
                </a:moveTo>
                <a:lnTo>
                  <a:pt x="194576" y="89453"/>
                </a:lnTo>
                <a:lnTo>
                  <a:pt x="194915" y="89453"/>
                </a:lnTo>
                <a:lnTo>
                  <a:pt x="194915" y="88150"/>
                </a:lnTo>
                <a:close/>
                <a:moveTo>
                  <a:pt x="214938" y="88150"/>
                </a:moveTo>
                <a:lnTo>
                  <a:pt x="214938" y="89453"/>
                </a:lnTo>
                <a:lnTo>
                  <a:pt x="215277" y="89453"/>
                </a:lnTo>
                <a:lnTo>
                  <a:pt x="215277" y="88150"/>
                </a:lnTo>
                <a:close/>
                <a:moveTo>
                  <a:pt x="235327" y="88150"/>
                </a:moveTo>
                <a:lnTo>
                  <a:pt x="235327" y="89453"/>
                </a:lnTo>
                <a:lnTo>
                  <a:pt x="235639" y="89453"/>
                </a:lnTo>
                <a:lnTo>
                  <a:pt x="235639" y="88150"/>
                </a:lnTo>
                <a:close/>
                <a:moveTo>
                  <a:pt x="255689" y="88150"/>
                </a:moveTo>
                <a:lnTo>
                  <a:pt x="255689" y="89453"/>
                </a:lnTo>
                <a:lnTo>
                  <a:pt x="256002" y="89453"/>
                </a:lnTo>
                <a:lnTo>
                  <a:pt x="256002" y="88150"/>
                </a:lnTo>
                <a:close/>
                <a:moveTo>
                  <a:pt x="276051" y="88150"/>
                </a:moveTo>
                <a:lnTo>
                  <a:pt x="276051" y="89453"/>
                </a:lnTo>
                <a:lnTo>
                  <a:pt x="276390" y="89453"/>
                </a:lnTo>
                <a:lnTo>
                  <a:pt x="276390" y="88150"/>
                </a:lnTo>
                <a:close/>
                <a:moveTo>
                  <a:pt x="11263" y="91409"/>
                </a:moveTo>
                <a:lnTo>
                  <a:pt x="11263" y="92712"/>
                </a:lnTo>
                <a:lnTo>
                  <a:pt x="11602" y="92712"/>
                </a:lnTo>
                <a:lnTo>
                  <a:pt x="11602" y="91409"/>
                </a:lnTo>
                <a:close/>
                <a:moveTo>
                  <a:pt x="31652" y="91409"/>
                </a:moveTo>
                <a:lnTo>
                  <a:pt x="31652" y="92712"/>
                </a:lnTo>
                <a:lnTo>
                  <a:pt x="31964" y="92712"/>
                </a:lnTo>
                <a:lnTo>
                  <a:pt x="31964" y="91409"/>
                </a:lnTo>
                <a:close/>
                <a:moveTo>
                  <a:pt x="52014" y="91409"/>
                </a:moveTo>
                <a:lnTo>
                  <a:pt x="52014" y="92712"/>
                </a:lnTo>
                <a:lnTo>
                  <a:pt x="52327" y="92712"/>
                </a:lnTo>
                <a:lnTo>
                  <a:pt x="52327" y="91409"/>
                </a:lnTo>
                <a:close/>
                <a:moveTo>
                  <a:pt x="72376" y="91409"/>
                </a:moveTo>
                <a:lnTo>
                  <a:pt x="72376" y="92712"/>
                </a:lnTo>
                <a:lnTo>
                  <a:pt x="72715" y="92712"/>
                </a:lnTo>
                <a:lnTo>
                  <a:pt x="72715" y="91409"/>
                </a:lnTo>
                <a:close/>
                <a:moveTo>
                  <a:pt x="92738" y="91409"/>
                </a:moveTo>
                <a:lnTo>
                  <a:pt x="92738" y="92712"/>
                </a:lnTo>
                <a:lnTo>
                  <a:pt x="93077" y="92712"/>
                </a:lnTo>
                <a:lnTo>
                  <a:pt x="93077" y="91409"/>
                </a:lnTo>
                <a:close/>
                <a:moveTo>
                  <a:pt x="113127" y="91409"/>
                </a:moveTo>
                <a:lnTo>
                  <a:pt x="113127" y="92712"/>
                </a:lnTo>
                <a:lnTo>
                  <a:pt x="113440" y="92712"/>
                </a:lnTo>
                <a:lnTo>
                  <a:pt x="113440" y="91409"/>
                </a:lnTo>
                <a:close/>
                <a:moveTo>
                  <a:pt x="133489" y="91409"/>
                </a:moveTo>
                <a:lnTo>
                  <a:pt x="133489" y="92712"/>
                </a:lnTo>
                <a:lnTo>
                  <a:pt x="133802" y="92712"/>
                </a:lnTo>
                <a:lnTo>
                  <a:pt x="133802" y="91409"/>
                </a:lnTo>
                <a:close/>
                <a:moveTo>
                  <a:pt x="153851" y="91409"/>
                </a:moveTo>
                <a:lnTo>
                  <a:pt x="153851" y="92712"/>
                </a:lnTo>
                <a:lnTo>
                  <a:pt x="154190" y="92712"/>
                </a:lnTo>
                <a:lnTo>
                  <a:pt x="154190" y="91409"/>
                </a:lnTo>
                <a:close/>
                <a:moveTo>
                  <a:pt x="174214" y="91409"/>
                </a:moveTo>
                <a:lnTo>
                  <a:pt x="174214" y="92712"/>
                </a:lnTo>
                <a:lnTo>
                  <a:pt x="174553" y="92712"/>
                </a:lnTo>
                <a:lnTo>
                  <a:pt x="174553" y="91409"/>
                </a:lnTo>
                <a:close/>
                <a:moveTo>
                  <a:pt x="194576" y="91409"/>
                </a:moveTo>
                <a:lnTo>
                  <a:pt x="194576" y="92712"/>
                </a:lnTo>
                <a:lnTo>
                  <a:pt x="194915" y="92712"/>
                </a:lnTo>
                <a:lnTo>
                  <a:pt x="194915" y="91409"/>
                </a:lnTo>
                <a:close/>
                <a:moveTo>
                  <a:pt x="214938" y="91409"/>
                </a:moveTo>
                <a:lnTo>
                  <a:pt x="214938" y="92712"/>
                </a:lnTo>
                <a:lnTo>
                  <a:pt x="215277" y="92712"/>
                </a:lnTo>
                <a:lnTo>
                  <a:pt x="215277" y="91409"/>
                </a:lnTo>
                <a:close/>
                <a:moveTo>
                  <a:pt x="235327" y="91409"/>
                </a:moveTo>
                <a:lnTo>
                  <a:pt x="235327" y="92712"/>
                </a:lnTo>
                <a:lnTo>
                  <a:pt x="235639" y="92712"/>
                </a:lnTo>
                <a:lnTo>
                  <a:pt x="235639" y="91409"/>
                </a:lnTo>
                <a:close/>
                <a:moveTo>
                  <a:pt x="255689" y="91409"/>
                </a:moveTo>
                <a:lnTo>
                  <a:pt x="255689" y="92712"/>
                </a:lnTo>
                <a:lnTo>
                  <a:pt x="256002" y="92712"/>
                </a:lnTo>
                <a:lnTo>
                  <a:pt x="256002" y="91409"/>
                </a:lnTo>
                <a:close/>
                <a:moveTo>
                  <a:pt x="276051" y="91409"/>
                </a:moveTo>
                <a:lnTo>
                  <a:pt x="276051" y="92712"/>
                </a:lnTo>
                <a:lnTo>
                  <a:pt x="276390" y="92712"/>
                </a:lnTo>
                <a:lnTo>
                  <a:pt x="276390" y="91409"/>
                </a:lnTo>
                <a:close/>
                <a:moveTo>
                  <a:pt x="11263" y="94668"/>
                </a:moveTo>
                <a:lnTo>
                  <a:pt x="11263" y="95971"/>
                </a:lnTo>
                <a:lnTo>
                  <a:pt x="11602" y="95971"/>
                </a:lnTo>
                <a:lnTo>
                  <a:pt x="11602" y="94668"/>
                </a:lnTo>
                <a:close/>
                <a:moveTo>
                  <a:pt x="31652" y="94668"/>
                </a:moveTo>
                <a:lnTo>
                  <a:pt x="31652" y="95971"/>
                </a:lnTo>
                <a:lnTo>
                  <a:pt x="31964" y="95971"/>
                </a:lnTo>
                <a:lnTo>
                  <a:pt x="31964" y="94668"/>
                </a:lnTo>
                <a:close/>
                <a:moveTo>
                  <a:pt x="52014" y="94668"/>
                </a:moveTo>
                <a:lnTo>
                  <a:pt x="52014" y="95971"/>
                </a:lnTo>
                <a:lnTo>
                  <a:pt x="52327" y="95971"/>
                </a:lnTo>
                <a:lnTo>
                  <a:pt x="52327" y="94668"/>
                </a:lnTo>
                <a:close/>
                <a:moveTo>
                  <a:pt x="72376" y="94668"/>
                </a:moveTo>
                <a:lnTo>
                  <a:pt x="72376" y="95971"/>
                </a:lnTo>
                <a:lnTo>
                  <a:pt x="72715" y="95971"/>
                </a:lnTo>
                <a:lnTo>
                  <a:pt x="72715" y="94668"/>
                </a:lnTo>
                <a:close/>
                <a:moveTo>
                  <a:pt x="92738" y="94668"/>
                </a:moveTo>
                <a:lnTo>
                  <a:pt x="92738" y="95971"/>
                </a:lnTo>
                <a:lnTo>
                  <a:pt x="93077" y="95971"/>
                </a:lnTo>
                <a:lnTo>
                  <a:pt x="93077" y="94668"/>
                </a:lnTo>
                <a:close/>
                <a:moveTo>
                  <a:pt x="113127" y="94668"/>
                </a:moveTo>
                <a:lnTo>
                  <a:pt x="113127" y="95971"/>
                </a:lnTo>
                <a:lnTo>
                  <a:pt x="113440" y="95971"/>
                </a:lnTo>
                <a:lnTo>
                  <a:pt x="113440" y="94668"/>
                </a:lnTo>
                <a:close/>
                <a:moveTo>
                  <a:pt x="133489" y="94668"/>
                </a:moveTo>
                <a:lnTo>
                  <a:pt x="133489" y="95971"/>
                </a:lnTo>
                <a:lnTo>
                  <a:pt x="133802" y="95971"/>
                </a:lnTo>
                <a:lnTo>
                  <a:pt x="133802" y="94668"/>
                </a:lnTo>
                <a:close/>
                <a:moveTo>
                  <a:pt x="153851" y="94668"/>
                </a:moveTo>
                <a:lnTo>
                  <a:pt x="153851" y="95971"/>
                </a:lnTo>
                <a:lnTo>
                  <a:pt x="154190" y="95971"/>
                </a:lnTo>
                <a:lnTo>
                  <a:pt x="154190" y="94668"/>
                </a:lnTo>
                <a:close/>
                <a:moveTo>
                  <a:pt x="174214" y="94668"/>
                </a:moveTo>
                <a:lnTo>
                  <a:pt x="174214" y="95971"/>
                </a:lnTo>
                <a:lnTo>
                  <a:pt x="174553" y="95971"/>
                </a:lnTo>
                <a:lnTo>
                  <a:pt x="174553" y="94668"/>
                </a:lnTo>
                <a:close/>
                <a:moveTo>
                  <a:pt x="194576" y="94668"/>
                </a:moveTo>
                <a:lnTo>
                  <a:pt x="194576" y="95971"/>
                </a:lnTo>
                <a:lnTo>
                  <a:pt x="194915" y="95971"/>
                </a:lnTo>
                <a:lnTo>
                  <a:pt x="194915" y="94668"/>
                </a:lnTo>
                <a:close/>
                <a:moveTo>
                  <a:pt x="214938" y="94668"/>
                </a:moveTo>
                <a:lnTo>
                  <a:pt x="214938" y="95971"/>
                </a:lnTo>
                <a:lnTo>
                  <a:pt x="215277" y="95971"/>
                </a:lnTo>
                <a:lnTo>
                  <a:pt x="215277" y="94668"/>
                </a:lnTo>
                <a:close/>
                <a:moveTo>
                  <a:pt x="235327" y="94668"/>
                </a:moveTo>
                <a:lnTo>
                  <a:pt x="235327" y="95971"/>
                </a:lnTo>
                <a:lnTo>
                  <a:pt x="235639" y="95971"/>
                </a:lnTo>
                <a:lnTo>
                  <a:pt x="235639" y="94668"/>
                </a:lnTo>
                <a:close/>
                <a:moveTo>
                  <a:pt x="255689" y="94668"/>
                </a:moveTo>
                <a:lnTo>
                  <a:pt x="255689" y="95971"/>
                </a:lnTo>
                <a:lnTo>
                  <a:pt x="256002" y="95971"/>
                </a:lnTo>
                <a:lnTo>
                  <a:pt x="256002" y="94668"/>
                </a:lnTo>
                <a:close/>
                <a:moveTo>
                  <a:pt x="276051" y="94668"/>
                </a:moveTo>
                <a:lnTo>
                  <a:pt x="276051" y="95971"/>
                </a:lnTo>
                <a:lnTo>
                  <a:pt x="276390" y="95971"/>
                </a:lnTo>
                <a:lnTo>
                  <a:pt x="276390" y="94668"/>
                </a:lnTo>
                <a:close/>
                <a:moveTo>
                  <a:pt x="11263" y="97927"/>
                </a:moveTo>
                <a:lnTo>
                  <a:pt x="11263" y="99230"/>
                </a:lnTo>
                <a:lnTo>
                  <a:pt x="11602" y="99230"/>
                </a:lnTo>
                <a:lnTo>
                  <a:pt x="11602" y="97927"/>
                </a:lnTo>
                <a:close/>
                <a:moveTo>
                  <a:pt x="31652" y="97927"/>
                </a:moveTo>
                <a:lnTo>
                  <a:pt x="31652" y="99230"/>
                </a:lnTo>
                <a:lnTo>
                  <a:pt x="31964" y="99230"/>
                </a:lnTo>
                <a:lnTo>
                  <a:pt x="31964" y="97927"/>
                </a:lnTo>
                <a:close/>
                <a:moveTo>
                  <a:pt x="52014" y="97927"/>
                </a:moveTo>
                <a:lnTo>
                  <a:pt x="52014" y="99230"/>
                </a:lnTo>
                <a:lnTo>
                  <a:pt x="52327" y="99230"/>
                </a:lnTo>
                <a:lnTo>
                  <a:pt x="52327" y="97927"/>
                </a:lnTo>
                <a:close/>
                <a:moveTo>
                  <a:pt x="72376" y="97927"/>
                </a:moveTo>
                <a:lnTo>
                  <a:pt x="72376" y="99230"/>
                </a:lnTo>
                <a:lnTo>
                  <a:pt x="72715" y="99230"/>
                </a:lnTo>
                <a:lnTo>
                  <a:pt x="72715" y="97927"/>
                </a:lnTo>
                <a:close/>
                <a:moveTo>
                  <a:pt x="92738" y="97927"/>
                </a:moveTo>
                <a:lnTo>
                  <a:pt x="92738" y="99230"/>
                </a:lnTo>
                <a:lnTo>
                  <a:pt x="93077" y="99230"/>
                </a:lnTo>
                <a:lnTo>
                  <a:pt x="93077" y="97927"/>
                </a:lnTo>
                <a:close/>
                <a:moveTo>
                  <a:pt x="113127" y="97927"/>
                </a:moveTo>
                <a:lnTo>
                  <a:pt x="113127" y="99230"/>
                </a:lnTo>
                <a:lnTo>
                  <a:pt x="113440" y="99230"/>
                </a:lnTo>
                <a:lnTo>
                  <a:pt x="113440" y="97927"/>
                </a:lnTo>
                <a:close/>
                <a:moveTo>
                  <a:pt x="133489" y="97927"/>
                </a:moveTo>
                <a:lnTo>
                  <a:pt x="133489" y="99230"/>
                </a:lnTo>
                <a:lnTo>
                  <a:pt x="133802" y="99230"/>
                </a:lnTo>
                <a:lnTo>
                  <a:pt x="133802" y="97927"/>
                </a:lnTo>
                <a:close/>
                <a:moveTo>
                  <a:pt x="153851" y="97927"/>
                </a:moveTo>
                <a:lnTo>
                  <a:pt x="153851" y="99230"/>
                </a:lnTo>
                <a:lnTo>
                  <a:pt x="154190" y="99230"/>
                </a:lnTo>
                <a:lnTo>
                  <a:pt x="154190" y="97927"/>
                </a:lnTo>
                <a:close/>
                <a:moveTo>
                  <a:pt x="174214" y="97927"/>
                </a:moveTo>
                <a:lnTo>
                  <a:pt x="174214" y="99230"/>
                </a:lnTo>
                <a:lnTo>
                  <a:pt x="174553" y="99230"/>
                </a:lnTo>
                <a:lnTo>
                  <a:pt x="174553" y="97927"/>
                </a:lnTo>
                <a:close/>
                <a:moveTo>
                  <a:pt x="194576" y="97927"/>
                </a:moveTo>
                <a:lnTo>
                  <a:pt x="194576" y="99230"/>
                </a:lnTo>
                <a:lnTo>
                  <a:pt x="194915" y="99230"/>
                </a:lnTo>
                <a:lnTo>
                  <a:pt x="194915" y="97927"/>
                </a:lnTo>
                <a:close/>
                <a:moveTo>
                  <a:pt x="214938" y="97927"/>
                </a:moveTo>
                <a:lnTo>
                  <a:pt x="214938" y="99230"/>
                </a:lnTo>
                <a:lnTo>
                  <a:pt x="215277" y="99230"/>
                </a:lnTo>
                <a:lnTo>
                  <a:pt x="215277" y="97927"/>
                </a:lnTo>
                <a:close/>
                <a:moveTo>
                  <a:pt x="235327" y="97927"/>
                </a:moveTo>
                <a:lnTo>
                  <a:pt x="235327" y="99230"/>
                </a:lnTo>
                <a:lnTo>
                  <a:pt x="235639" y="99230"/>
                </a:lnTo>
                <a:lnTo>
                  <a:pt x="235639" y="97927"/>
                </a:lnTo>
                <a:close/>
                <a:moveTo>
                  <a:pt x="255689" y="97927"/>
                </a:moveTo>
                <a:lnTo>
                  <a:pt x="255689" y="99230"/>
                </a:lnTo>
                <a:lnTo>
                  <a:pt x="256002" y="99230"/>
                </a:lnTo>
                <a:lnTo>
                  <a:pt x="256002" y="97927"/>
                </a:lnTo>
                <a:close/>
                <a:moveTo>
                  <a:pt x="276051" y="97927"/>
                </a:moveTo>
                <a:lnTo>
                  <a:pt x="276051" y="99230"/>
                </a:lnTo>
                <a:lnTo>
                  <a:pt x="276390" y="99230"/>
                </a:lnTo>
                <a:lnTo>
                  <a:pt x="276390" y="97927"/>
                </a:lnTo>
                <a:close/>
                <a:moveTo>
                  <a:pt x="0" y="100847"/>
                </a:moveTo>
                <a:lnTo>
                  <a:pt x="0" y="101160"/>
                </a:lnTo>
                <a:lnTo>
                  <a:pt x="1304" y="101160"/>
                </a:lnTo>
                <a:lnTo>
                  <a:pt x="1304" y="100847"/>
                </a:lnTo>
                <a:close/>
                <a:moveTo>
                  <a:pt x="3259" y="100847"/>
                </a:moveTo>
                <a:lnTo>
                  <a:pt x="3259" y="101160"/>
                </a:lnTo>
                <a:lnTo>
                  <a:pt x="4563" y="101160"/>
                </a:lnTo>
                <a:lnTo>
                  <a:pt x="4563" y="100847"/>
                </a:lnTo>
                <a:close/>
                <a:moveTo>
                  <a:pt x="6518" y="100847"/>
                </a:moveTo>
                <a:lnTo>
                  <a:pt x="6518" y="101160"/>
                </a:lnTo>
                <a:lnTo>
                  <a:pt x="7848" y="101160"/>
                </a:lnTo>
                <a:lnTo>
                  <a:pt x="7848" y="100847"/>
                </a:lnTo>
                <a:close/>
                <a:moveTo>
                  <a:pt x="9803" y="100847"/>
                </a:moveTo>
                <a:lnTo>
                  <a:pt x="9803" y="101160"/>
                </a:lnTo>
                <a:lnTo>
                  <a:pt x="11107" y="101160"/>
                </a:lnTo>
                <a:lnTo>
                  <a:pt x="11107" y="100847"/>
                </a:lnTo>
                <a:close/>
                <a:moveTo>
                  <a:pt x="13062" y="100847"/>
                </a:moveTo>
                <a:lnTo>
                  <a:pt x="13062" y="101160"/>
                </a:lnTo>
                <a:lnTo>
                  <a:pt x="14366" y="101160"/>
                </a:lnTo>
                <a:lnTo>
                  <a:pt x="14366" y="100847"/>
                </a:lnTo>
                <a:close/>
                <a:moveTo>
                  <a:pt x="16321" y="100847"/>
                </a:moveTo>
                <a:lnTo>
                  <a:pt x="16321" y="101160"/>
                </a:lnTo>
                <a:lnTo>
                  <a:pt x="17625" y="101160"/>
                </a:lnTo>
                <a:lnTo>
                  <a:pt x="17625" y="100847"/>
                </a:lnTo>
                <a:close/>
                <a:moveTo>
                  <a:pt x="19580" y="100847"/>
                </a:moveTo>
                <a:lnTo>
                  <a:pt x="19580" y="101160"/>
                </a:lnTo>
                <a:lnTo>
                  <a:pt x="20884" y="101160"/>
                </a:lnTo>
                <a:lnTo>
                  <a:pt x="20884" y="100847"/>
                </a:lnTo>
                <a:close/>
                <a:moveTo>
                  <a:pt x="22839" y="100847"/>
                </a:moveTo>
                <a:lnTo>
                  <a:pt x="22839" y="101160"/>
                </a:lnTo>
                <a:lnTo>
                  <a:pt x="24169" y="101160"/>
                </a:lnTo>
                <a:lnTo>
                  <a:pt x="24169" y="100847"/>
                </a:lnTo>
                <a:close/>
                <a:moveTo>
                  <a:pt x="26124" y="100847"/>
                </a:moveTo>
                <a:lnTo>
                  <a:pt x="26124" y="101160"/>
                </a:lnTo>
                <a:lnTo>
                  <a:pt x="27428" y="101160"/>
                </a:lnTo>
                <a:lnTo>
                  <a:pt x="27428" y="100847"/>
                </a:lnTo>
                <a:close/>
                <a:moveTo>
                  <a:pt x="29383" y="100847"/>
                </a:moveTo>
                <a:lnTo>
                  <a:pt x="29383" y="101160"/>
                </a:lnTo>
                <a:lnTo>
                  <a:pt x="30687" y="101160"/>
                </a:lnTo>
                <a:lnTo>
                  <a:pt x="30687" y="100847"/>
                </a:lnTo>
                <a:close/>
                <a:moveTo>
                  <a:pt x="32642" y="100847"/>
                </a:moveTo>
                <a:lnTo>
                  <a:pt x="32642" y="101160"/>
                </a:lnTo>
                <a:lnTo>
                  <a:pt x="33946" y="101160"/>
                </a:lnTo>
                <a:lnTo>
                  <a:pt x="33946" y="100847"/>
                </a:lnTo>
                <a:close/>
                <a:moveTo>
                  <a:pt x="35901" y="100847"/>
                </a:moveTo>
                <a:lnTo>
                  <a:pt x="35901" y="101160"/>
                </a:lnTo>
                <a:lnTo>
                  <a:pt x="37205" y="101160"/>
                </a:lnTo>
                <a:lnTo>
                  <a:pt x="37205" y="100847"/>
                </a:lnTo>
                <a:close/>
                <a:moveTo>
                  <a:pt x="39186" y="100847"/>
                </a:moveTo>
                <a:lnTo>
                  <a:pt x="39186" y="101160"/>
                </a:lnTo>
                <a:lnTo>
                  <a:pt x="40490" y="101160"/>
                </a:lnTo>
                <a:lnTo>
                  <a:pt x="40490" y="100847"/>
                </a:lnTo>
                <a:close/>
                <a:moveTo>
                  <a:pt x="42445" y="100847"/>
                </a:moveTo>
                <a:lnTo>
                  <a:pt x="42445" y="101160"/>
                </a:lnTo>
                <a:lnTo>
                  <a:pt x="43749" y="101160"/>
                </a:lnTo>
                <a:lnTo>
                  <a:pt x="43749" y="100847"/>
                </a:lnTo>
                <a:close/>
                <a:moveTo>
                  <a:pt x="45704" y="100847"/>
                </a:moveTo>
                <a:lnTo>
                  <a:pt x="45704" y="101160"/>
                </a:lnTo>
                <a:lnTo>
                  <a:pt x="47008" y="101160"/>
                </a:lnTo>
                <a:lnTo>
                  <a:pt x="47008" y="100847"/>
                </a:lnTo>
                <a:close/>
                <a:moveTo>
                  <a:pt x="48963" y="100847"/>
                </a:moveTo>
                <a:lnTo>
                  <a:pt x="48963" y="101160"/>
                </a:lnTo>
                <a:lnTo>
                  <a:pt x="50267" y="101160"/>
                </a:lnTo>
                <a:lnTo>
                  <a:pt x="50267" y="100847"/>
                </a:lnTo>
                <a:close/>
                <a:moveTo>
                  <a:pt x="52222" y="100847"/>
                </a:moveTo>
                <a:lnTo>
                  <a:pt x="52222" y="101160"/>
                </a:lnTo>
                <a:lnTo>
                  <a:pt x="53526" y="101160"/>
                </a:lnTo>
                <a:lnTo>
                  <a:pt x="53526" y="100847"/>
                </a:lnTo>
                <a:close/>
                <a:moveTo>
                  <a:pt x="55507" y="100847"/>
                </a:moveTo>
                <a:lnTo>
                  <a:pt x="55507" y="101160"/>
                </a:lnTo>
                <a:lnTo>
                  <a:pt x="56811" y="101160"/>
                </a:lnTo>
                <a:lnTo>
                  <a:pt x="56811" y="100847"/>
                </a:lnTo>
                <a:close/>
                <a:moveTo>
                  <a:pt x="58766" y="100847"/>
                </a:moveTo>
                <a:lnTo>
                  <a:pt x="58766" y="101160"/>
                </a:lnTo>
                <a:lnTo>
                  <a:pt x="60070" y="101160"/>
                </a:lnTo>
                <a:lnTo>
                  <a:pt x="60070" y="100847"/>
                </a:lnTo>
                <a:close/>
                <a:moveTo>
                  <a:pt x="62025" y="100847"/>
                </a:moveTo>
                <a:lnTo>
                  <a:pt x="62025" y="101160"/>
                </a:lnTo>
                <a:lnTo>
                  <a:pt x="63329" y="101160"/>
                </a:lnTo>
                <a:lnTo>
                  <a:pt x="63329" y="100847"/>
                </a:lnTo>
                <a:close/>
                <a:moveTo>
                  <a:pt x="65284" y="100847"/>
                </a:moveTo>
                <a:lnTo>
                  <a:pt x="65284" y="101160"/>
                </a:lnTo>
                <a:lnTo>
                  <a:pt x="66588" y="101160"/>
                </a:lnTo>
                <a:lnTo>
                  <a:pt x="66588" y="100847"/>
                </a:lnTo>
                <a:close/>
                <a:moveTo>
                  <a:pt x="68544" y="100847"/>
                </a:moveTo>
                <a:lnTo>
                  <a:pt x="68544" y="101160"/>
                </a:lnTo>
                <a:lnTo>
                  <a:pt x="69873" y="101160"/>
                </a:lnTo>
                <a:lnTo>
                  <a:pt x="69873" y="100847"/>
                </a:lnTo>
                <a:close/>
                <a:moveTo>
                  <a:pt x="71829" y="100847"/>
                </a:moveTo>
                <a:lnTo>
                  <a:pt x="71829" y="101160"/>
                </a:lnTo>
                <a:lnTo>
                  <a:pt x="73132" y="101160"/>
                </a:lnTo>
                <a:lnTo>
                  <a:pt x="73132" y="100847"/>
                </a:lnTo>
                <a:close/>
                <a:moveTo>
                  <a:pt x="75088" y="100847"/>
                </a:moveTo>
                <a:lnTo>
                  <a:pt x="75088" y="101160"/>
                </a:lnTo>
                <a:lnTo>
                  <a:pt x="76391" y="101160"/>
                </a:lnTo>
                <a:lnTo>
                  <a:pt x="76391" y="100847"/>
                </a:lnTo>
                <a:close/>
                <a:moveTo>
                  <a:pt x="78347" y="100847"/>
                </a:moveTo>
                <a:lnTo>
                  <a:pt x="78347" y="101160"/>
                </a:lnTo>
                <a:lnTo>
                  <a:pt x="79650" y="101160"/>
                </a:lnTo>
                <a:lnTo>
                  <a:pt x="79650" y="100847"/>
                </a:lnTo>
                <a:close/>
                <a:moveTo>
                  <a:pt x="81606" y="100847"/>
                </a:moveTo>
                <a:lnTo>
                  <a:pt x="81606" y="101160"/>
                </a:lnTo>
                <a:lnTo>
                  <a:pt x="82909" y="101160"/>
                </a:lnTo>
                <a:lnTo>
                  <a:pt x="82909" y="100847"/>
                </a:lnTo>
                <a:close/>
                <a:moveTo>
                  <a:pt x="84865" y="100847"/>
                </a:moveTo>
                <a:lnTo>
                  <a:pt x="84865" y="101160"/>
                </a:lnTo>
                <a:lnTo>
                  <a:pt x="86194" y="101160"/>
                </a:lnTo>
                <a:lnTo>
                  <a:pt x="86194" y="100847"/>
                </a:lnTo>
                <a:close/>
                <a:moveTo>
                  <a:pt x="88150" y="100847"/>
                </a:moveTo>
                <a:lnTo>
                  <a:pt x="88150" y="101160"/>
                </a:lnTo>
                <a:lnTo>
                  <a:pt x="89453" y="101160"/>
                </a:lnTo>
                <a:lnTo>
                  <a:pt x="89453" y="100847"/>
                </a:lnTo>
                <a:close/>
                <a:moveTo>
                  <a:pt x="91409" y="100847"/>
                </a:moveTo>
                <a:lnTo>
                  <a:pt x="91409" y="101160"/>
                </a:lnTo>
                <a:lnTo>
                  <a:pt x="92712" y="101160"/>
                </a:lnTo>
                <a:lnTo>
                  <a:pt x="92712" y="100847"/>
                </a:lnTo>
                <a:close/>
                <a:moveTo>
                  <a:pt x="94668" y="100847"/>
                </a:moveTo>
                <a:lnTo>
                  <a:pt x="94668" y="101160"/>
                </a:lnTo>
                <a:lnTo>
                  <a:pt x="95971" y="101160"/>
                </a:lnTo>
                <a:lnTo>
                  <a:pt x="95971" y="100847"/>
                </a:lnTo>
                <a:close/>
                <a:moveTo>
                  <a:pt x="97927" y="100847"/>
                </a:moveTo>
                <a:lnTo>
                  <a:pt x="97927" y="101160"/>
                </a:lnTo>
                <a:lnTo>
                  <a:pt x="99230" y="101160"/>
                </a:lnTo>
                <a:lnTo>
                  <a:pt x="99230" y="100847"/>
                </a:lnTo>
                <a:close/>
                <a:moveTo>
                  <a:pt x="101212" y="100847"/>
                </a:moveTo>
                <a:lnTo>
                  <a:pt x="101212" y="101160"/>
                </a:lnTo>
                <a:lnTo>
                  <a:pt x="102515" y="101160"/>
                </a:lnTo>
                <a:lnTo>
                  <a:pt x="102515" y="100847"/>
                </a:lnTo>
                <a:close/>
                <a:moveTo>
                  <a:pt x="104471" y="100847"/>
                </a:moveTo>
                <a:lnTo>
                  <a:pt x="104471" y="101160"/>
                </a:lnTo>
                <a:lnTo>
                  <a:pt x="105774" y="101160"/>
                </a:lnTo>
                <a:lnTo>
                  <a:pt x="105774" y="100847"/>
                </a:lnTo>
                <a:close/>
                <a:moveTo>
                  <a:pt x="107730" y="100847"/>
                </a:moveTo>
                <a:lnTo>
                  <a:pt x="107730" y="101160"/>
                </a:lnTo>
                <a:lnTo>
                  <a:pt x="109033" y="101160"/>
                </a:lnTo>
                <a:lnTo>
                  <a:pt x="109033" y="100847"/>
                </a:lnTo>
                <a:close/>
                <a:moveTo>
                  <a:pt x="110989" y="100847"/>
                </a:moveTo>
                <a:lnTo>
                  <a:pt x="110989" y="101160"/>
                </a:lnTo>
                <a:lnTo>
                  <a:pt x="112292" y="101160"/>
                </a:lnTo>
                <a:lnTo>
                  <a:pt x="112292" y="100847"/>
                </a:lnTo>
                <a:close/>
                <a:moveTo>
                  <a:pt x="114248" y="100847"/>
                </a:moveTo>
                <a:lnTo>
                  <a:pt x="114248" y="101160"/>
                </a:lnTo>
                <a:lnTo>
                  <a:pt x="115551" y="101160"/>
                </a:lnTo>
                <a:lnTo>
                  <a:pt x="115551" y="100847"/>
                </a:lnTo>
                <a:close/>
                <a:moveTo>
                  <a:pt x="117533" y="100847"/>
                </a:moveTo>
                <a:lnTo>
                  <a:pt x="117533" y="101160"/>
                </a:lnTo>
                <a:lnTo>
                  <a:pt x="118837" y="101160"/>
                </a:lnTo>
                <a:lnTo>
                  <a:pt x="118837" y="100847"/>
                </a:lnTo>
                <a:close/>
                <a:moveTo>
                  <a:pt x="120792" y="100847"/>
                </a:moveTo>
                <a:lnTo>
                  <a:pt x="120792" y="101160"/>
                </a:lnTo>
                <a:lnTo>
                  <a:pt x="122096" y="101160"/>
                </a:lnTo>
                <a:lnTo>
                  <a:pt x="122096" y="100847"/>
                </a:lnTo>
                <a:close/>
                <a:moveTo>
                  <a:pt x="124051" y="100847"/>
                </a:moveTo>
                <a:lnTo>
                  <a:pt x="124051" y="101160"/>
                </a:lnTo>
                <a:lnTo>
                  <a:pt x="125355" y="101160"/>
                </a:lnTo>
                <a:lnTo>
                  <a:pt x="125355" y="100847"/>
                </a:lnTo>
                <a:close/>
                <a:moveTo>
                  <a:pt x="127310" y="100847"/>
                </a:moveTo>
                <a:lnTo>
                  <a:pt x="127310" y="101160"/>
                </a:lnTo>
                <a:lnTo>
                  <a:pt x="128614" y="101160"/>
                </a:lnTo>
                <a:lnTo>
                  <a:pt x="128614" y="100847"/>
                </a:lnTo>
                <a:close/>
                <a:moveTo>
                  <a:pt x="130569" y="100847"/>
                </a:moveTo>
                <a:lnTo>
                  <a:pt x="130569" y="101160"/>
                </a:lnTo>
                <a:lnTo>
                  <a:pt x="131899" y="101160"/>
                </a:lnTo>
                <a:lnTo>
                  <a:pt x="131899" y="100847"/>
                </a:lnTo>
                <a:close/>
                <a:moveTo>
                  <a:pt x="133854" y="100847"/>
                </a:moveTo>
                <a:lnTo>
                  <a:pt x="133854" y="101160"/>
                </a:lnTo>
                <a:lnTo>
                  <a:pt x="135158" y="101160"/>
                </a:lnTo>
                <a:lnTo>
                  <a:pt x="135158" y="100847"/>
                </a:lnTo>
                <a:close/>
                <a:moveTo>
                  <a:pt x="137113" y="100847"/>
                </a:moveTo>
                <a:lnTo>
                  <a:pt x="137113" y="101160"/>
                </a:lnTo>
                <a:lnTo>
                  <a:pt x="138417" y="101160"/>
                </a:lnTo>
                <a:lnTo>
                  <a:pt x="138417" y="100847"/>
                </a:lnTo>
                <a:close/>
                <a:moveTo>
                  <a:pt x="140372" y="100847"/>
                </a:moveTo>
                <a:lnTo>
                  <a:pt x="140372" y="101160"/>
                </a:lnTo>
                <a:lnTo>
                  <a:pt x="141676" y="101160"/>
                </a:lnTo>
                <a:lnTo>
                  <a:pt x="141676" y="100847"/>
                </a:lnTo>
                <a:close/>
                <a:moveTo>
                  <a:pt x="143631" y="100847"/>
                </a:moveTo>
                <a:lnTo>
                  <a:pt x="143631" y="101160"/>
                </a:lnTo>
                <a:lnTo>
                  <a:pt x="144935" y="101160"/>
                </a:lnTo>
                <a:lnTo>
                  <a:pt x="144935" y="100847"/>
                </a:lnTo>
                <a:close/>
                <a:moveTo>
                  <a:pt x="146890" y="100847"/>
                </a:moveTo>
                <a:lnTo>
                  <a:pt x="146890" y="101160"/>
                </a:lnTo>
                <a:lnTo>
                  <a:pt x="148220" y="101160"/>
                </a:lnTo>
                <a:lnTo>
                  <a:pt x="148220" y="100847"/>
                </a:lnTo>
                <a:close/>
                <a:moveTo>
                  <a:pt x="150175" y="100847"/>
                </a:moveTo>
                <a:lnTo>
                  <a:pt x="150175" y="101160"/>
                </a:lnTo>
                <a:lnTo>
                  <a:pt x="151479" y="101160"/>
                </a:lnTo>
                <a:lnTo>
                  <a:pt x="151479" y="100847"/>
                </a:lnTo>
                <a:close/>
                <a:moveTo>
                  <a:pt x="153434" y="100847"/>
                </a:moveTo>
                <a:lnTo>
                  <a:pt x="153434" y="101160"/>
                </a:lnTo>
                <a:lnTo>
                  <a:pt x="154738" y="101160"/>
                </a:lnTo>
                <a:lnTo>
                  <a:pt x="154738" y="100847"/>
                </a:lnTo>
                <a:close/>
                <a:moveTo>
                  <a:pt x="156693" y="100847"/>
                </a:moveTo>
                <a:lnTo>
                  <a:pt x="156693" y="101160"/>
                </a:lnTo>
                <a:lnTo>
                  <a:pt x="157997" y="101160"/>
                </a:lnTo>
                <a:lnTo>
                  <a:pt x="157997" y="100847"/>
                </a:lnTo>
                <a:close/>
                <a:moveTo>
                  <a:pt x="159952" y="100847"/>
                </a:moveTo>
                <a:lnTo>
                  <a:pt x="159952" y="101160"/>
                </a:lnTo>
                <a:lnTo>
                  <a:pt x="161256" y="101160"/>
                </a:lnTo>
                <a:lnTo>
                  <a:pt x="161256" y="100847"/>
                </a:lnTo>
                <a:close/>
                <a:moveTo>
                  <a:pt x="163237" y="100847"/>
                </a:moveTo>
                <a:lnTo>
                  <a:pt x="163237" y="101160"/>
                </a:lnTo>
                <a:lnTo>
                  <a:pt x="164541" y="101160"/>
                </a:lnTo>
                <a:lnTo>
                  <a:pt x="164541" y="100847"/>
                </a:lnTo>
                <a:close/>
                <a:moveTo>
                  <a:pt x="166496" y="100847"/>
                </a:moveTo>
                <a:lnTo>
                  <a:pt x="166496" y="101160"/>
                </a:lnTo>
                <a:lnTo>
                  <a:pt x="167800" y="101160"/>
                </a:lnTo>
                <a:lnTo>
                  <a:pt x="167800" y="100847"/>
                </a:lnTo>
                <a:close/>
                <a:moveTo>
                  <a:pt x="169755" y="100847"/>
                </a:moveTo>
                <a:lnTo>
                  <a:pt x="169755" y="101160"/>
                </a:lnTo>
                <a:lnTo>
                  <a:pt x="171059" y="101160"/>
                </a:lnTo>
                <a:lnTo>
                  <a:pt x="171059" y="100847"/>
                </a:lnTo>
                <a:close/>
                <a:moveTo>
                  <a:pt x="173014" y="100847"/>
                </a:moveTo>
                <a:lnTo>
                  <a:pt x="173014" y="101160"/>
                </a:lnTo>
                <a:lnTo>
                  <a:pt x="174318" y="101160"/>
                </a:lnTo>
                <a:lnTo>
                  <a:pt x="174318" y="100847"/>
                </a:lnTo>
                <a:close/>
                <a:moveTo>
                  <a:pt x="176273" y="100847"/>
                </a:moveTo>
                <a:lnTo>
                  <a:pt x="176273" y="101160"/>
                </a:lnTo>
                <a:lnTo>
                  <a:pt x="177577" y="101160"/>
                </a:lnTo>
                <a:lnTo>
                  <a:pt x="177577" y="100847"/>
                </a:lnTo>
                <a:close/>
                <a:moveTo>
                  <a:pt x="179558" y="100847"/>
                </a:moveTo>
                <a:lnTo>
                  <a:pt x="179558" y="101160"/>
                </a:lnTo>
                <a:lnTo>
                  <a:pt x="180862" y="101160"/>
                </a:lnTo>
                <a:lnTo>
                  <a:pt x="180862" y="100847"/>
                </a:lnTo>
                <a:close/>
                <a:moveTo>
                  <a:pt x="182817" y="100847"/>
                </a:moveTo>
                <a:lnTo>
                  <a:pt x="182817" y="101160"/>
                </a:lnTo>
                <a:lnTo>
                  <a:pt x="184121" y="101160"/>
                </a:lnTo>
                <a:lnTo>
                  <a:pt x="184121" y="100847"/>
                </a:lnTo>
                <a:close/>
                <a:moveTo>
                  <a:pt x="186076" y="100847"/>
                </a:moveTo>
                <a:lnTo>
                  <a:pt x="186076" y="101160"/>
                </a:lnTo>
                <a:lnTo>
                  <a:pt x="187380" y="101160"/>
                </a:lnTo>
                <a:lnTo>
                  <a:pt x="187380" y="100847"/>
                </a:lnTo>
                <a:close/>
                <a:moveTo>
                  <a:pt x="189335" y="100847"/>
                </a:moveTo>
                <a:lnTo>
                  <a:pt x="189335" y="101160"/>
                </a:lnTo>
                <a:lnTo>
                  <a:pt x="190639" y="101160"/>
                </a:lnTo>
                <a:lnTo>
                  <a:pt x="190639" y="100847"/>
                </a:lnTo>
                <a:close/>
                <a:moveTo>
                  <a:pt x="192594" y="100847"/>
                </a:moveTo>
                <a:lnTo>
                  <a:pt x="192594" y="101160"/>
                </a:lnTo>
                <a:lnTo>
                  <a:pt x="193924" y="101160"/>
                </a:lnTo>
                <a:lnTo>
                  <a:pt x="193924" y="100847"/>
                </a:lnTo>
                <a:close/>
                <a:moveTo>
                  <a:pt x="195880" y="100847"/>
                </a:moveTo>
                <a:lnTo>
                  <a:pt x="195880" y="101160"/>
                </a:lnTo>
                <a:lnTo>
                  <a:pt x="197183" y="101160"/>
                </a:lnTo>
                <a:lnTo>
                  <a:pt x="197183" y="100847"/>
                </a:lnTo>
                <a:close/>
                <a:moveTo>
                  <a:pt x="199139" y="100847"/>
                </a:moveTo>
                <a:lnTo>
                  <a:pt x="199139" y="101160"/>
                </a:lnTo>
                <a:lnTo>
                  <a:pt x="200442" y="101160"/>
                </a:lnTo>
                <a:lnTo>
                  <a:pt x="200442" y="100847"/>
                </a:lnTo>
                <a:close/>
                <a:moveTo>
                  <a:pt x="202398" y="100847"/>
                </a:moveTo>
                <a:lnTo>
                  <a:pt x="202398" y="101160"/>
                </a:lnTo>
                <a:lnTo>
                  <a:pt x="203701" y="101160"/>
                </a:lnTo>
                <a:lnTo>
                  <a:pt x="203701" y="100847"/>
                </a:lnTo>
                <a:close/>
                <a:moveTo>
                  <a:pt x="205657" y="100847"/>
                </a:moveTo>
                <a:lnTo>
                  <a:pt x="205657" y="101160"/>
                </a:lnTo>
                <a:lnTo>
                  <a:pt x="206960" y="101160"/>
                </a:lnTo>
                <a:lnTo>
                  <a:pt x="206960" y="100847"/>
                </a:lnTo>
                <a:close/>
                <a:moveTo>
                  <a:pt x="208916" y="100847"/>
                </a:moveTo>
                <a:lnTo>
                  <a:pt x="208916" y="101160"/>
                </a:lnTo>
                <a:lnTo>
                  <a:pt x="210245" y="101160"/>
                </a:lnTo>
                <a:lnTo>
                  <a:pt x="210245" y="100847"/>
                </a:lnTo>
                <a:close/>
                <a:moveTo>
                  <a:pt x="212201" y="100847"/>
                </a:moveTo>
                <a:lnTo>
                  <a:pt x="212201" y="101160"/>
                </a:lnTo>
                <a:lnTo>
                  <a:pt x="213504" y="101160"/>
                </a:lnTo>
                <a:lnTo>
                  <a:pt x="213504" y="100847"/>
                </a:lnTo>
                <a:close/>
                <a:moveTo>
                  <a:pt x="215460" y="100847"/>
                </a:moveTo>
                <a:lnTo>
                  <a:pt x="215460" y="101160"/>
                </a:lnTo>
                <a:lnTo>
                  <a:pt x="216763" y="101160"/>
                </a:lnTo>
                <a:lnTo>
                  <a:pt x="216763" y="100847"/>
                </a:lnTo>
                <a:close/>
                <a:moveTo>
                  <a:pt x="218719" y="100847"/>
                </a:moveTo>
                <a:lnTo>
                  <a:pt x="218719" y="101160"/>
                </a:lnTo>
                <a:lnTo>
                  <a:pt x="220022" y="101160"/>
                </a:lnTo>
                <a:lnTo>
                  <a:pt x="220022" y="100847"/>
                </a:lnTo>
                <a:close/>
                <a:moveTo>
                  <a:pt x="221978" y="100847"/>
                </a:moveTo>
                <a:lnTo>
                  <a:pt x="221978" y="101160"/>
                </a:lnTo>
                <a:lnTo>
                  <a:pt x="223281" y="101160"/>
                </a:lnTo>
                <a:lnTo>
                  <a:pt x="223281" y="100847"/>
                </a:lnTo>
                <a:close/>
                <a:moveTo>
                  <a:pt x="225263" y="100847"/>
                </a:moveTo>
                <a:lnTo>
                  <a:pt x="225263" y="101160"/>
                </a:lnTo>
                <a:lnTo>
                  <a:pt x="226566" y="101160"/>
                </a:lnTo>
                <a:lnTo>
                  <a:pt x="226566" y="100847"/>
                </a:lnTo>
                <a:close/>
                <a:moveTo>
                  <a:pt x="228522" y="100847"/>
                </a:moveTo>
                <a:lnTo>
                  <a:pt x="228522" y="101160"/>
                </a:lnTo>
                <a:lnTo>
                  <a:pt x="229825" y="101160"/>
                </a:lnTo>
                <a:lnTo>
                  <a:pt x="229825" y="100847"/>
                </a:lnTo>
                <a:close/>
                <a:moveTo>
                  <a:pt x="231781" y="100847"/>
                </a:moveTo>
                <a:lnTo>
                  <a:pt x="231781" y="101160"/>
                </a:lnTo>
                <a:lnTo>
                  <a:pt x="233084" y="101160"/>
                </a:lnTo>
                <a:lnTo>
                  <a:pt x="233084" y="100847"/>
                </a:lnTo>
                <a:close/>
                <a:moveTo>
                  <a:pt x="235040" y="100847"/>
                </a:moveTo>
                <a:lnTo>
                  <a:pt x="235040" y="101160"/>
                </a:lnTo>
                <a:lnTo>
                  <a:pt x="236343" y="101160"/>
                </a:lnTo>
                <a:lnTo>
                  <a:pt x="236343" y="100847"/>
                </a:lnTo>
                <a:close/>
                <a:moveTo>
                  <a:pt x="238299" y="100847"/>
                </a:moveTo>
                <a:lnTo>
                  <a:pt x="238299" y="101160"/>
                </a:lnTo>
                <a:lnTo>
                  <a:pt x="239602" y="101160"/>
                </a:lnTo>
                <a:lnTo>
                  <a:pt x="239602" y="100847"/>
                </a:lnTo>
                <a:close/>
                <a:moveTo>
                  <a:pt x="241584" y="100847"/>
                </a:moveTo>
                <a:lnTo>
                  <a:pt x="241584" y="101160"/>
                </a:lnTo>
                <a:lnTo>
                  <a:pt x="242888" y="101160"/>
                </a:lnTo>
                <a:lnTo>
                  <a:pt x="242888" y="100847"/>
                </a:lnTo>
                <a:close/>
                <a:moveTo>
                  <a:pt x="244843" y="100847"/>
                </a:moveTo>
                <a:lnTo>
                  <a:pt x="244843" y="101160"/>
                </a:lnTo>
                <a:lnTo>
                  <a:pt x="246147" y="101160"/>
                </a:lnTo>
                <a:lnTo>
                  <a:pt x="246147" y="100847"/>
                </a:lnTo>
                <a:close/>
                <a:moveTo>
                  <a:pt x="248102" y="100847"/>
                </a:moveTo>
                <a:lnTo>
                  <a:pt x="248102" y="101160"/>
                </a:lnTo>
                <a:lnTo>
                  <a:pt x="249406" y="101160"/>
                </a:lnTo>
                <a:lnTo>
                  <a:pt x="249406" y="100847"/>
                </a:lnTo>
                <a:close/>
                <a:moveTo>
                  <a:pt x="251361" y="100847"/>
                </a:moveTo>
                <a:lnTo>
                  <a:pt x="251361" y="101160"/>
                </a:lnTo>
                <a:lnTo>
                  <a:pt x="252665" y="101160"/>
                </a:lnTo>
                <a:lnTo>
                  <a:pt x="252665" y="100847"/>
                </a:lnTo>
                <a:close/>
                <a:moveTo>
                  <a:pt x="254620" y="100847"/>
                </a:moveTo>
                <a:lnTo>
                  <a:pt x="254620" y="101160"/>
                </a:lnTo>
                <a:lnTo>
                  <a:pt x="255950" y="101160"/>
                </a:lnTo>
                <a:lnTo>
                  <a:pt x="255950" y="100847"/>
                </a:lnTo>
                <a:close/>
                <a:moveTo>
                  <a:pt x="257905" y="100847"/>
                </a:moveTo>
                <a:lnTo>
                  <a:pt x="257905" y="101160"/>
                </a:lnTo>
                <a:lnTo>
                  <a:pt x="259209" y="101160"/>
                </a:lnTo>
                <a:lnTo>
                  <a:pt x="259209" y="100847"/>
                </a:lnTo>
                <a:close/>
                <a:moveTo>
                  <a:pt x="261164" y="100847"/>
                </a:moveTo>
                <a:lnTo>
                  <a:pt x="261164" y="101160"/>
                </a:lnTo>
                <a:lnTo>
                  <a:pt x="262468" y="101160"/>
                </a:lnTo>
                <a:lnTo>
                  <a:pt x="262468" y="100847"/>
                </a:lnTo>
                <a:close/>
                <a:moveTo>
                  <a:pt x="264423" y="100847"/>
                </a:moveTo>
                <a:lnTo>
                  <a:pt x="264423" y="101160"/>
                </a:lnTo>
                <a:lnTo>
                  <a:pt x="265727" y="101160"/>
                </a:lnTo>
                <a:lnTo>
                  <a:pt x="265727" y="100847"/>
                </a:lnTo>
                <a:close/>
                <a:moveTo>
                  <a:pt x="267682" y="100847"/>
                </a:moveTo>
                <a:lnTo>
                  <a:pt x="267682" y="101160"/>
                </a:lnTo>
                <a:lnTo>
                  <a:pt x="268986" y="101160"/>
                </a:lnTo>
                <a:lnTo>
                  <a:pt x="268986" y="100847"/>
                </a:lnTo>
                <a:close/>
                <a:moveTo>
                  <a:pt x="270941" y="100847"/>
                </a:moveTo>
                <a:lnTo>
                  <a:pt x="270941" y="101160"/>
                </a:lnTo>
                <a:lnTo>
                  <a:pt x="272271" y="101160"/>
                </a:lnTo>
                <a:lnTo>
                  <a:pt x="272271" y="100847"/>
                </a:lnTo>
                <a:close/>
                <a:moveTo>
                  <a:pt x="274226" y="100847"/>
                </a:moveTo>
                <a:lnTo>
                  <a:pt x="274226" y="101160"/>
                </a:lnTo>
                <a:lnTo>
                  <a:pt x="275530" y="101160"/>
                </a:lnTo>
                <a:lnTo>
                  <a:pt x="275530" y="100847"/>
                </a:lnTo>
                <a:close/>
                <a:moveTo>
                  <a:pt x="277485" y="100847"/>
                </a:moveTo>
                <a:lnTo>
                  <a:pt x="277485" y="101160"/>
                </a:lnTo>
                <a:lnTo>
                  <a:pt x="278789" y="101160"/>
                </a:lnTo>
                <a:lnTo>
                  <a:pt x="278789" y="100847"/>
                </a:lnTo>
                <a:close/>
                <a:moveTo>
                  <a:pt x="280744" y="100847"/>
                </a:moveTo>
                <a:lnTo>
                  <a:pt x="280744" y="101160"/>
                </a:lnTo>
                <a:lnTo>
                  <a:pt x="282048" y="101160"/>
                </a:lnTo>
                <a:lnTo>
                  <a:pt x="282048" y="100847"/>
                </a:lnTo>
                <a:close/>
                <a:moveTo>
                  <a:pt x="284003" y="100847"/>
                </a:moveTo>
                <a:lnTo>
                  <a:pt x="284003" y="101160"/>
                </a:lnTo>
                <a:lnTo>
                  <a:pt x="285307" y="101160"/>
                </a:lnTo>
                <a:lnTo>
                  <a:pt x="285307" y="100847"/>
                </a:lnTo>
                <a:close/>
                <a:moveTo>
                  <a:pt x="11263" y="101186"/>
                </a:moveTo>
                <a:lnTo>
                  <a:pt x="11263" y="102515"/>
                </a:lnTo>
                <a:lnTo>
                  <a:pt x="11602" y="102515"/>
                </a:lnTo>
                <a:lnTo>
                  <a:pt x="11602" y="101186"/>
                </a:lnTo>
                <a:close/>
                <a:moveTo>
                  <a:pt x="31652" y="101186"/>
                </a:moveTo>
                <a:lnTo>
                  <a:pt x="31652" y="102515"/>
                </a:lnTo>
                <a:lnTo>
                  <a:pt x="31964" y="102515"/>
                </a:lnTo>
                <a:lnTo>
                  <a:pt x="31964" y="101186"/>
                </a:lnTo>
                <a:close/>
                <a:moveTo>
                  <a:pt x="52014" y="101186"/>
                </a:moveTo>
                <a:lnTo>
                  <a:pt x="52014" y="102515"/>
                </a:lnTo>
                <a:lnTo>
                  <a:pt x="52327" y="102515"/>
                </a:lnTo>
                <a:lnTo>
                  <a:pt x="52327" y="101186"/>
                </a:lnTo>
                <a:close/>
                <a:moveTo>
                  <a:pt x="72376" y="101186"/>
                </a:moveTo>
                <a:lnTo>
                  <a:pt x="72376" y="102515"/>
                </a:lnTo>
                <a:lnTo>
                  <a:pt x="72715" y="102515"/>
                </a:lnTo>
                <a:lnTo>
                  <a:pt x="72715" y="101186"/>
                </a:lnTo>
                <a:close/>
                <a:moveTo>
                  <a:pt x="92738" y="101186"/>
                </a:moveTo>
                <a:lnTo>
                  <a:pt x="92738" y="102515"/>
                </a:lnTo>
                <a:lnTo>
                  <a:pt x="93077" y="102515"/>
                </a:lnTo>
                <a:lnTo>
                  <a:pt x="93077" y="101186"/>
                </a:lnTo>
                <a:close/>
                <a:moveTo>
                  <a:pt x="113127" y="101186"/>
                </a:moveTo>
                <a:lnTo>
                  <a:pt x="113127" y="102515"/>
                </a:lnTo>
                <a:lnTo>
                  <a:pt x="113440" y="102515"/>
                </a:lnTo>
                <a:lnTo>
                  <a:pt x="113440" y="101186"/>
                </a:lnTo>
                <a:close/>
                <a:moveTo>
                  <a:pt x="133489" y="101186"/>
                </a:moveTo>
                <a:lnTo>
                  <a:pt x="133489" y="102515"/>
                </a:lnTo>
                <a:lnTo>
                  <a:pt x="133802" y="102515"/>
                </a:lnTo>
                <a:lnTo>
                  <a:pt x="133802" y="101186"/>
                </a:lnTo>
                <a:close/>
                <a:moveTo>
                  <a:pt x="153851" y="101186"/>
                </a:moveTo>
                <a:lnTo>
                  <a:pt x="153851" y="102515"/>
                </a:lnTo>
                <a:lnTo>
                  <a:pt x="154190" y="102515"/>
                </a:lnTo>
                <a:lnTo>
                  <a:pt x="154190" y="101186"/>
                </a:lnTo>
                <a:close/>
                <a:moveTo>
                  <a:pt x="174214" y="101186"/>
                </a:moveTo>
                <a:lnTo>
                  <a:pt x="174214" y="102515"/>
                </a:lnTo>
                <a:lnTo>
                  <a:pt x="174553" y="102515"/>
                </a:lnTo>
                <a:lnTo>
                  <a:pt x="174553" y="101186"/>
                </a:lnTo>
                <a:close/>
                <a:moveTo>
                  <a:pt x="194576" y="101186"/>
                </a:moveTo>
                <a:lnTo>
                  <a:pt x="194576" y="102515"/>
                </a:lnTo>
                <a:lnTo>
                  <a:pt x="194915" y="102515"/>
                </a:lnTo>
                <a:lnTo>
                  <a:pt x="194915" y="101186"/>
                </a:lnTo>
                <a:close/>
                <a:moveTo>
                  <a:pt x="214938" y="101186"/>
                </a:moveTo>
                <a:lnTo>
                  <a:pt x="214938" y="102515"/>
                </a:lnTo>
                <a:lnTo>
                  <a:pt x="215277" y="102515"/>
                </a:lnTo>
                <a:lnTo>
                  <a:pt x="215277" y="101186"/>
                </a:lnTo>
                <a:close/>
                <a:moveTo>
                  <a:pt x="235327" y="101186"/>
                </a:moveTo>
                <a:lnTo>
                  <a:pt x="235327" y="102515"/>
                </a:lnTo>
                <a:lnTo>
                  <a:pt x="235639" y="102515"/>
                </a:lnTo>
                <a:lnTo>
                  <a:pt x="235639" y="101186"/>
                </a:lnTo>
                <a:close/>
                <a:moveTo>
                  <a:pt x="255689" y="101186"/>
                </a:moveTo>
                <a:lnTo>
                  <a:pt x="255689" y="102515"/>
                </a:lnTo>
                <a:lnTo>
                  <a:pt x="256002" y="102515"/>
                </a:lnTo>
                <a:lnTo>
                  <a:pt x="256002" y="101186"/>
                </a:lnTo>
                <a:close/>
                <a:moveTo>
                  <a:pt x="276051" y="101186"/>
                </a:moveTo>
                <a:lnTo>
                  <a:pt x="276051" y="102515"/>
                </a:lnTo>
                <a:lnTo>
                  <a:pt x="276390" y="102515"/>
                </a:lnTo>
                <a:lnTo>
                  <a:pt x="276390" y="101186"/>
                </a:lnTo>
                <a:close/>
                <a:moveTo>
                  <a:pt x="11263" y="104471"/>
                </a:moveTo>
                <a:lnTo>
                  <a:pt x="11263" y="105774"/>
                </a:lnTo>
                <a:lnTo>
                  <a:pt x="11602" y="105774"/>
                </a:lnTo>
                <a:lnTo>
                  <a:pt x="11602" y="104471"/>
                </a:lnTo>
                <a:close/>
                <a:moveTo>
                  <a:pt x="31652" y="104471"/>
                </a:moveTo>
                <a:lnTo>
                  <a:pt x="31652" y="105774"/>
                </a:lnTo>
                <a:lnTo>
                  <a:pt x="31964" y="105774"/>
                </a:lnTo>
                <a:lnTo>
                  <a:pt x="31964" y="104471"/>
                </a:lnTo>
                <a:close/>
                <a:moveTo>
                  <a:pt x="52014" y="104471"/>
                </a:moveTo>
                <a:lnTo>
                  <a:pt x="52014" y="105774"/>
                </a:lnTo>
                <a:lnTo>
                  <a:pt x="52327" y="105774"/>
                </a:lnTo>
                <a:lnTo>
                  <a:pt x="52327" y="104471"/>
                </a:lnTo>
                <a:close/>
                <a:moveTo>
                  <a:pt x="72376" y="104471"/>
                </a:moveTo>
                <a:lnTo>
                  <a:pt x="72376" y="105774"/>
                </a:lnTo>
                <a:lnTo>
                  <a:pt x="72715" y="105774"/>
                </a:lnTo>
                <a:lnTo>
                  <a:pt x="72715" y="104471"/>
                </a:lnTo>
                <a:close/>
                <a:moveTo>
                  <a:pt x="92738" y="104471"/>
                </a:moveTo>
                <a:lnTo>
                  <a:pt x="92738" y="105774"/>
                </a:lnTo>
                <a:lnTo>
                  <a:pt x="93077" y="105774"/>
                </a:lnTo>
                <a:lnTo>
                  <a:pt x="93077" y="104471"/>
                </a:lnTo>
                <a:close/>
                <a:moveTo>
                  <a:pt x="113127" y="104471"/>
                </a:moveTo>
                <a:lnTo>
                  <a:pt x="113127" y="105774"/>
                </a:lnTo>
                <a:lnTo>
                  <a:pt x="113440" y="105774"/>
                </a:lnTo>
                <a:lnTo>
                  <a:pt x="113440" y="104471"/>
                </a:lnTo>
                <a:close/>
                <a:moveTo>
                  <a:pt x="133489" y="104471"/>
                </a:moveTo>
                <a:lnTo>
                  <a:pt x="133489" y="105774"/>
                </a:lnTo>
                <a:lnTo>
                  <a:pt x="133802" y="105774"/>
                </a:lnTo>
                <a:lnTo>
                  <a:pt x="133802" y="104471"/>
                </a:lnTo>
                <a:close/>
                <a:moveTo>
                  <a:pt x="153851" y="104471"/>
                </a:moveTo>
                <a:lnTo>
                  <a:pt x="153851" y="105774"/>
                </a:lnTo>
                <a:lnTo>
                  <a:pt x="154190" y="105774"/>
                </a:lnTo>
                <a:lnTo>
                  <a:pt x="154190" y="104471"/>
                </a:lnTo>
                <a:close/>
                <a:moveTo>
                  <a:pt x="174214" y="104471"/>
                </a:moveTo>
                <a:lnTo>
                  <a:pt x="174214" y="105774"/>
                </a:lnTo>
                <a:lnTo>
                  <a:pt x="174553" y="105774"/>
                </a:lnTo>
                <a:lnTo>
                  <a:pt x="174553" y="104471"/>
                </a:lnTo>
                <a:close/>
                <a:moveTo>
                  <a:pt x="194576" y="104471"/>
                </a:moveTo>
                <a:lnTo>
                  <a:pt x="194576" y="105774"/>
                </a:lnTo>
                <a:lnTo>
                  <a:pt x="194915" y="105774"/>
                </a:lnTo>
                <a:lnTo>
                  <a:pt x="194915" y="104471"/>
                </a:lnTo>
                <a:close/>
                <a:moveTo>
                  <a:pt x="214938" y="104471"/>
                </a:moveTo>
                <a:lnTo>
                  <a:pt x="214938" y="105774"/>
                </a:lnTo>
                <a:lnTo>
                  <a:pt x="215277" y="105774"/>
                </a:lnTo>
                <a:lnTo>
                  <a:pt x="215277" y="104471"/>
                </a:lnTo>
                <a:close/>
                <a:moveTo>
                  <a:pt x="235327" y="104471"/>
                </a:moveTo>
                <a:lnTo>
                  <a:pt x="235327" y="105774"/>
                </a:lnTo>
                <a:lnTo>
                  <a:pt x="235639" y="105774"/>
                </a:lnTo>
                <a:lnTo>
                  <a:pt x="235639" y="104471"/>
                </a:lnTo>
                <a:close/>
                <a:moveTo>
                  <a:pt x="255689" y="104471"/>
                </a:moveTo>
                <a:lnTo>
                  <a:pt x="255689" y="105774"/>
                </a:lnTo>
                <a:lnTo>
                  <a:pt x="256002" y="105774"/>
                </a:lnTo>
                <a:lnTo>
                  <a:pt x="256002" y="104471"/>
                </a:lnTo>
                <a:close/>
                <a:moveTo>
                  <a:pt x="276051" y="104471"/>
                </a:moveTo>
                <a:lnTo>
                  <a:pt x="276051" y="105774"/>
                </a:lnTo>
                <a:lnTo>
                  <a:pt x="276390" y="105774"/>
                </a:lnTo>
                <a:lnTo>
                  <a:pt x="276390" y="104471"/>
                </a:lnTo>
                <a:close/>
                <a:moveTo>
                  <a:pt x="11263" y="107730"/>
                </a:moveTo>
                <a:lnTo>
                  <a:pt x="11263" y="109033"/>
                </a:lnTo>
                <a:lnTo>
                  <a:pt x="11602" y="109033"/>
                </a:lnTo>
                <a:lnTo>
                  <a:pt x="11602" y="107730"/>
                </a:lnTo>
                <a:close/>
                <a:moveTo>
                  <a:pt x="31652" y="107730"/>
                </a:moveTo>
                <a:lnTo>
                  <a:pt x="31652" y="109033"/>
                </a:lnTo>
                <a:lnTo>
                  <a:pt x="31964" y="109033"/>
                </a:lnTo>
                <a:lnTo>
                  <a:pt x="31964" y="107730"/>
                </a:lnTo>
                <a:close/>
                <a:moveTo>
                  <a:pt x="52014" y="107730"/>
                </a:moveTo>
                <a:lnTo>
                  <a:pt x="52014" y="109033"/>
                </a:lnTo>
                <a:lnTo>
                  <a:pt x="52327" y="109033"/>
                </a:lnTo>
                <a:lnTo>
                  <a:pt x="52327" y="107730"/>
                </a:lnTo>
                <a:close/>
                <a:moveTo>
                  <a:pt x="72376" y="107730"/>
                </a:moveTo>
                <a:lnTo>
                  <a:pt x="72376" y="109033"/>
                </a:lnTo>
                <a:lnTo>
                  <a:pt x="72715" y="109033"/>
                </a:lnTo>
                <a:lnTo>
                  <a:pt x="72715" y="107730"/>
                </a:lnTo>
                <a:close/>
                <a:moveTo>
                  <a:pt x="92738" y="107730"/>
                </a:moveTo>
                <a:lnTo>
                  <a:pt x="92738" y="109033"/>
                </a:lnTo>
                <a:lnTo>
                  <a:pt x="93077" y="109033"/>
                </a:lnTo>
                <a:lnTo>
                  <a:pt x="93077" y="107730"/>
                </a:lnTo>
                <a:close/>
                <a:moveTo>
                  <a:pt x="113127" y="107730"/>
                </a:moveTo>
                <a:lnTo>
                  <a:pt x="113127" y="109033"/>
                </a:lnTo>
                <a:lnTo>
                  <a:pt x="113440" y="109033"/>
                </a:lnTo>
                <a:lnTo>
                  <a:pt x="113440" y="107730"/>
                </a:lnTo>
                <a:close/>
                <a:moveTo>
                  <a:pt x="133489" y="107730"/>
                </a:moveTo>
                <a:lnTo>
                  <a:pt x="133489" y="109033"/>
                </a:lnTo>
                <a:lnTo>
                  <a:pt x="133802" y="109033"/>
                </a:lnTo>
                <a:lnTo>
                  <a:pt x="133802" y="107730"/>
                </a:lnTo>
                <a:close/>
                <a:moveTo>
                  <a:pt x="153851" y="107730"/>
                </a:moveTo>
                <a:lnTo>
                  <a:pt x="153851" y="109033"/>
                </a:lnTo>
                <a:lnTo>
                  <a:pt x="154190" y="109033"/>
                </a:lnTo>
                <a:lnTo>
                  <a:pt x="154190" y="107730"/>
                </a:lnTo>
                <a:close/>
                <a:moveTo>
                  <a:pt x="174214" y="107730"/>
                </a:moveTo>
                <a:lnTo>
                  <a:pt x="174214" y="109033"/>
                </a:lnTo>
                <a:lnTo>
                  <a:pt x="174553" y="109033"/>
                </a:lnTo>
                <a:lnTo>
                  <a:pt x="174553" y="107730"/>
                </a:lnTo>
                <a:close/>
                <a:moveTo>
                  <a:pt x="194576" y="107730"/>
                </a:moveTo>
                <a:lnTo>
                  <a:pt x="194576" y="109033"/>
                </a:lnTo>
                <a:lnTo>
                  <a:pt x="194915" y="109033"/>
                </a:lnTo>
                <a:lnTo>
                  <a:pt x="194915" y="107730"/>
                </a:lnTo>
                <a:close/>
                <a:moveTo>
                  <a:pt x="214938" y="107730"/>
                </a:moveTo>
                <a:lnTo>
                  <a:pt x="214938" y="109033"/>
                </a:lnTo>
                <a:lnTo>
                  <a:pt x="215277" y="109033"/>
                </a:lnTo>
                <a:lnTo>
                  <a:pt x="215277" y="107730"/>
                </a:lnTo>
                <a:close/>
                <a:moveTo>
                  <a:pt x="235327" y="107730"/>
                </a:moveTo>
                <a:lnTo>
                  <a:pt x="235327" y="109033"/>
                </a:lnTo>
                <a:lnTo>
                  <a:pt x="235639" y="109033"/>
                </a:lnTo>
                <a:lnTo>
                  <a:pt x="235639" y="107730"/>
                </a:lnTo>
                <a:close/>
                <a:moveTo>
                  <a:pt x="255689" y="107730"/>
                </a:moveTo>
                <a:lnTo>
                  <a:pt x="255689" y="109033"/>
                </a:lnTo>
                <a:lnTo>
                  <a:pt x="256002" y="109033"/>
                </a:lnTo>
                <a:lnTo>
                  <a:pt x="256002" y="107730"/>
                </a:lnTo>
                <a:close/>
                <a:moveTo>
                  <a:pt x="276051" y="107730"/>
                </a:moveTo>
                <a:lnTo>
                  <a:pt x="276051" y="109033"/>
                </a:lnTo>
                <a:lnTo>
                  <a:pt x="276390" y="109033"/>
                </a:lnTo>
                <a:lnTo>
                  <a:pt x="276390" y="107730"/>
                </a:lnTo>
                <a:close/>
                <a:moveTo>
                  <a:pt x="11263" y="110989"/>
                </a:moveTo>
                <a:lnTo>
                  <a:pt x="11263" y="112292"/>
                </a:lnTo>
                <a:lnTo>
                  <a:pt x="11602" y="112292"/>
                </a:lnTo>
                <a:lnTo>
                  <a:pt x="11602" y="110989"/>
                </a:lnTo>
                <a:close/>
                <a:moveTo>
                  <a:pt x="31652" y="110989"/>
                </a:moveTo>
                <a:lnTo>
                  <a:pt x="31652" y="112292"/>
                </a:lnTo>
                <a:lnTo>
                  <a:pt x="31964" y="112292"/>
                </a:lnTo>
                <a:lnTo>
                  <a:pt x="31964" y="110989"/>
                </a:lnTo>
                <a:close/>
                <a:moveTo>
                  <a:pt x="52014" y="110989"/>
                </a:moveTo>
                <a:lnTo>
                  <a:pt x="52014" y="112292"/>
                </a:lnTo>
                <a:lnTo>
                  <a:pt x="52327" y="112292"/>
                </a:lnTo>
                <a:lnTo>
                  <a:pt x="52327" y="110989"/>
                </a:lnTo>
                <a:close/>
                <a:moveTo>
                  <a:pt x="72376" y="110989"/>
                </a:moveTo>
                <a:lnTo>
                  <a:pt x="72376" y="112292"/>
                </a:lnTo>
                <a:lnTo>
                  <a:pt x="72715" y="112292"/>
                </a:lnTo>
                <a:lnTo>
                  <a:pt x="72715" y="110989"/>
                </a:lnTo>
                <a:close/>
                <a:moveTo>
                  <a:pt x="92738" y="110989"/>
                </a:moveTo>
                <a:lnTo>
                  <a:pt x="92738" y="112292"/>
                </a:lnTo>
                <a:lnTo>
                  <a:pt x="93077" y="112292"/>
                </a:lnTo>
                <a:lnTo>
                  <a:pt x="93077" y="110989"/>
                </a:lnTo>
                <a:close/>
                <a:moveTo>
                  <a:pt x="113127" y="110989"/>
                </a:moveTo>
                <a:lnTo>
                  <a:pt x="113127" y="112292"/>
                </a:lnTo>
                <a:lnTo>
                  <a:pt x="113440" y="112292"/>
                </a:lnTo>
                <a:lnTo>
                  <a:pt x="113440" y="110989"/>
                </a:lnTo>
                <a:close/>
                <a:moveTo>
                  <a:pt x="133489" y="110989"/>
                </a:moveTo>
                <a:lnTo>
                  <a:pt x="133489" y="112292"/>
                </a:lnTo>
                <a:lnTo>
                  <a:pt x="133802" y="112292"/>
                </a:lnTo>
                <a:lnTo>
                  <a:pt x="133802" y="110989"/>
                </a:lnTo>
                <a:close/>
                <a:moveTo>
                  <a:pt x="153851" y="110989"/>
                </a:moveTo>
                <a:lnTo>
                  <a:pt x="153851" y="112292"/>
                </a:lnTo>
                <a:lnTo>
                  <a:pt x="154190" y="112292"/>
                </a:lnTo>
                <a:lnTo>
                  <a:pt x="154190" y="110989"/>
                </a:lnTo>
                <a:close/>
                <a:moveTo>
                  <a:pt x="174214" y="110989"/>
                </a:moveTo>
                <a:lnTo>
                  <a:pt x="174214" y="112292"/>
                </a:lnTo>
                <a:lnTo>
                  <a:pt x="174553" y="112292"/>
                </a:lnTo>
                <a:lnTo>
                  <a:pt x="174553" y="110989"/>
                </a:lnTo>
                <a:close/>
                <a:moveTo>
                  <a:pt x="194576" y="110989"/>
                </a:moveTo>
                <a:lnTo>
                  <a:pt x="194576" y="112292"/>
                </a:lnTo>
                <a:lnTo>
                  <a:pt x="194915" y="112292"/>
                </a:lnTo>
                <a:lnTo>
                  <a:pt x="194915" y="110989"/>
                </a:lnTo>
                <a:close/>
                <a:moveTo>
                  <a:pt x="214938" y="110989"/>
                </a:moveTo>
                <a:lnTo>
                  <a:pt x="214938" y="112292"/>
                </a:lnTo>
                <a:lnTo>
                  <a:pt x="215277" y="112292"/>
                </a:lnTo>
                <a:lnTo>
                  <a:pt x="215277" y="110989"/>
                </a:lnTo>
                <a:close/>
                <a:moveTo>
                  <a:pt x="235327" y="110989"/>
                </a:moveTo>
                <a:lnTo>
                  <a:pt x="235327" y="112292"/>
                </a:lnTo>
                <a:lnTo>
                  <a:pt x="235639" y="112292"/>
                </a:lnTo>
                <a:lnTo>
                  <a:pt x="235639" y="110989"/>
                </a:lnTo>
                <a:close/>
                <a:moveTo>
                  <a:pt x="255689" y="110989"/>
                </a:moveTo>
                <a:lnTo>
                  <a:pt x="255689" y="112292"/>
                </a:lnTo>
                <a:lnTo>
                  <a:pt x="256002" y="112292"/>
                </a:lnTo>
                <a:lnTo>
                  <a:pt x="256002" y="110989"/>
                </a:lnTo>
                <a:close/>
                <a:moveTo>
                  <a:pt x="276051" y="110989"/>
                </a:moveTo>
                <a:lnTo>
                  <a:pt x="276051" y="112292"/>
                </a:lnTo>
                <a:lnTo>
                  <a:pt x="276390" y="112292"/>
                </a:lnTo>
                <a:lnTo>
                  <a:pt x="276390" y="110989"/>
                </a:lnTo>
                <a:close/>
                <a:moveTo>
                  <a:pt x="11263" y="114248"/>
                </a:moveTo>
                <a:lnTo>
                  <a:pt x="11263" y="115551"/>
                </a:lnTo>
                <a:lnTo>
                  <a:pt x="11602" y="115551"/>
                </a:lnTo>
                <a:lnTo>
                  <a:pt x="11602" y="114248"/>
                </a:lnTo>
                <a:close/>
                <a:moveTo>
                  <a:pt x="31652" y="114248"/>
                </a:moveTo>
                <a:lnTo>
                  <a:pt x="31652" y="115551"/>
                </a:lnTo>
                <a:lnTo>
                  <a:pt x="31964" y="115551"/>
                </a:lnTo>
                <a:lnTo>
                  <a:pt x="31964" y="114248"/>
                </a:lnTo>
                <a:close/>
                <a:moveTo>
                  <a:pt x="52014" y="114248"/>
                </a:moveTo>
                <a:lnTo>
                  <a:pt x="52014" y="115551"/>
                </a:lnTo>
                <a:lnTo>
                  <a:pt x="52327" y="115551"/>
                </a:lnTo>
                <a:lnTo>
                  <a:pt x="52327" y="114248"/>
                </a:lnTo>
                <a:close/>
                <a:moveTo>
                  <a:pt x="72376" y="114248"/>
                </a:moveTo>
                <a:lnTo>
                  <a:pt x="72376" y="115551"/>
                </a:lnTo>
                <a:lnTo>
                  <a:pt x="72715" y="115551"/>
                </a:lnTo>
                <a:lnTo>
                  <a:pt x="72715" y="114248"/>
                </a:lnTo>
                <a:close/>
                <a:moveTo>
                  <a:pt x="92738" y="114248"/>
                </a:moveTo>
                <a:lnTo>
                  <a:pt x="92738" y="115551"/>
                </a:lnTo>
                <a:lnTo>
                  <a:pt x="93077" y="115551"/>
                </a:lnTo>
                <a:lnTo>
                  <a:pt x="93077" y="114248"/>
                </a:lnTo>
                <a:close/>
                <a:moveTo>
                  <a:pt x="113127" y="114248"/>
                </a:moveTo>
                <a:lnTo>
                  <a:pt x="113127" y="115551"/>
                </a:lnTo>
                <a:lnTo>
                  <a:pt x="113440" y="115551"/>
                </a:lnTo>
                <a:lnTo>
                  <a:pt x="113440" y="114248"/>
                </a:lnTo>
                <a:close/>
                <a:moveTo>
                  <a:pt x="133489" y="114248"/>
                </a:moveTo>
                <a:lnTo>
                  <a:pt x="133489" y="115551"/>
                </a:lnTo>
                <a:lnTo>
                  <a:pt x="133802" y="115551"/>
                </a:lnTo>
                <a:lnTo>
                  <a:pt x="133802" y="114248"/>
                </a:lnTo>
                <a:close/>
                <a:moveTo>
                  <a:pt x="153851" y="114248"/>
                </a:moveTo>
                <a:lnTo>
                  <a:pt x="153851" y="115551"/>
                </a:lnTo>
                <a:lnTo>
                  <a:pt x="154190" y="115551"/>
                </a:lnTo>
                <a:lnTo>
                  <a:pt x="154190" y="114248"/>
                </a:lnTo>
                <a:close/>
                <a:moveTo>
                  <a:pt x="174214" y="114248"/>
                </a:moveTo>
                <a:lnTo>
                  <a:pt x="174214" y="115551"/>
                </a:lnTo>
                <a:lnTo>
                  <a:pt x="174553" y="115551"/>
                </a:lnTo>
                <a:lnTo>
                  <a:pt x="174553" y="114248"/>
                </a:lnTo>
                <a:close/>
                <a:moveTo>
                  <a:pt x="194576" y="114248"/>
                </a:moveTo>
                <a:lnTo>
                  <a:pt x="194576" y="115551"/>
                </a:lnTo>
                <a:lnTo>
                  <a:pt x="194915" y="115551"/>
                </a:lnTo>
                <a:lnTo>
                  <a:pt x="194915" y="114248"/>
                </a:lnTo>
                <a:close/>
                <a:moveTo>
                  <a:pt x="214938" y="114248"/>
                </a:moveTo>
                <a:lnTo>
                  <a:pt x="214938" y="115551"/>
                </a:lnTo>
                <a:lnTo>
                  <a:pt x="215277" y="115551"/>
                </a:lnTo>
                <a:lnTo>
                  <a:pt x="215277" y="114248"/>
                </a:lnTo>
                <a:close/>
                <a:moveTo>
                  <a:pt x="235327" y="114248"/>
                </a:moveTo>
                <a:lnTo>
                  <a:pt x="235327" y="115551"/>
                </a:lnTo>
                <a:lnTo>
                  <a:pt x="235639" y="115551"/>
                </a:lnTo>
                <a:lnTo>
                  <a:pt x="235639" y="114248"/>
                </a:lnTo>
                <a:close/>
                <a:moveTo>
                  <a:pt x="255689" y="114248"/>
                </a:moveTo>
                <a:lnTo>
                  <a:pt x="255689" y="115551"/>
                </a:lnTo>
                <a:lnTo>
                  <a:pt x="256002" y="115551"/>
                </a:lnTo>
                <a:lnTo>
                  <a:pt x="256002" y="114248"/>
                </a:lnTo>
                <a:close/>
                <a:moveTo>
                  <a:pt x="276051" y="114248"/>
                </a:moveTo>
                <a:lnTo>
                  <a:pt x="276051" y="115551"/>
                </a:lnTo>
                <a:lnTo>
                  <a:pt x="276390" y="115551"/>
                </a:lnTo>
                <a:lnTo>
                  <a:pt x="276390" y="114248"/>
                </a:lnTo>
                <a:close/>
                <a:moveTo>
                  <a:pt x="11263" y="117507"/>
                </a:moveTo>
                <a:lnTo>
                  <a:pt x="11263" y="118837"/>
                </a:lnTo>
                <a:lnTo>
                  <a:pt x="11602" y="118837"/>
                </a:lnTo>
                <a:lnTo>
                  <a:pt x="11602" y="117507"/>
                </a:lnTo>
                <a:close/>
                <a:moveTo>
                  <a:pt x="31652" y="117507"/>
                </a:moveTo>
                <a:lnTo>
                  <a:pt x="31652" y="118837"/>
                </a:lnTo>
                <a:lnTo>
                  <a:pt x="31964" y="118837"/>
                </a:lnTo>
                <a:lnTo>
                  <a:pt x="31964" y="117507"/>
                </a:lnTo>
                <a:close/>
                <a:moveTo>
                  <a:pt x="52014" y="117507"/>
                </a:moveTo>
                <a:lnTo>
                  <a:pt x="52014" y="118837"/>
                </a:lnTo>
                <a:lnTo>
                  <a:pt x="52327" y="118837"/>
                </a:lnTo>
                <a:lnTo>
                  <a:pt x="52327" y="117507"/>
                </a:lnTo>
                <a:close/>
                <a:moveTo>
                  <a:pt x="72376" y="117507"/>
                </a:moveTo>
                <a:lnTo>
                  <a:pt x="72376" y="118837"/>
                </a:lnTo>
                <a:lnTo>
                  <a:pt x="72715" y="118837"/>
                </a:lnTo>
                <a:lnTo>
                  <a:pt x="72715" y="117507"/>
                </a:lnTo>
                <a:close/>
                <a:moveTo>
                  <a:pt x="92738" y="117507"/>
                </a:moveTo>
                <a:lnTo>
                  <a:pt x="92738" y="118837"/>
                </a:lnTo>
                <a:lnTo>
                  <a:pt x="93077" y="118837"/>
                </a:lnTo>
                <a:lnTo>
                  <a:pt x="93077" y="117507"/>
                </a:lnTo>
                <a:close/>
                <a:moveTo>
                  <a:pt x="113127" y="117507"/>
                </a:moveTo>
                <a:lnTo>
                  <a:pt x="113127" y="118837"/>
                </a:lnTo>
                <a:lnTo>
                  <a:pt x="113440" y="118837"/>
                </a:lnTo>
                <a:lnTo>
                  <a:pt x="113440" y="117507"/>
                </a:lnTo>
                <a:close/>
                <a:moveTo>
                  <a:pt x="133489" y="117507"/>
                </a:moveTo>
                <a:lnTo>
                  <a:pt x="133489" y="118837"/>
                </a:lnTo>
                <a:lnTo>
                  <a:pt x="133802" y="118837"/>
                </a:lnTo>
                <a:lnTo>
                  <a:pt x="133802" y="117507"/>
                </a:lnTo>
                <a:close/>
                <a:moveTo>
                  <a:pt x="153851" y="117507"/>
                </a:moveTo>
                <a:lnTo>
                  <a:pt x="153851" y="118837"/>
                </a:lnTo>
                <a:lnTo>
                  <a:pt x="154190" y="118837"/>
                </a:lnTo>
                <a:lnTo>
                  <a:pt x="154190" y="117507"/>
                </a:lnTo>
                <a:close/>
                <a:moveTo>
                  <a:pt x="174214" y="117507"/>
                </a:moveTo>
                <a:lnTo>
                  <a:pt x="174214" y="118837"/>
                </a:lnTo>
                <a:lnTo>
                  <a:pt x="174553" y="118837"/>
                </a:lnTo>
                <a:lnTo>
                  <a:pt x="174553" y="117507"/>
                </a:lnTo>
                <a:close/>
                <a:moveTo>
                  <a:pt x="194576" y="117507"/>
                </a:moveTo>
                <a:lnTo>
                  <a:pt x="194576" y="118837"/>
                </a:lnTo>
                <a:lnTo>
                  <a:pt x="194915" y="118837"/>
                </a:lnTo>
                <a:lnTo>
                  <a:pt x="194915" y="117507"/>
                </a:lnTo>
                <a:close/>
                <a:moveTo>
                  <a:pt x="214938" y="117507"/>
                </a:moveTo>
                <a:lnTo>
                  <a:pt x="214938" y="118837"/>
                </a:lnTo>
                <a:lnTo>
                  <a:pt x="215277" y="118837"/>
                </a:lnTo>
                <a:lnTo>
                  <a:pt x="215277" y="117507"/>
                </a:lnTo>
                <a:close/>
                <a:moveTo>
                  <a:pt x="235327" y="117507"/>
                </a:moveTo>
                <a:lnTo>
                  <a:pt x="235327" y="118837"/>
                </a:lnTo>
                <a:lnTo>
                  <a:pt x="235639" y="118837"/>
                </a:lnTo>
                <a:lnTo>
                  <a:pt x="235639" y="117507"/>
                </a:lnTo>
                <a:close/>
                <a:moveTo>
                  <a:pt x="255689" y="117507"/>
                </a:moveTo>
                <a:lnTo>
                  <a:pt x="255689" y="118837"/>
                </a:lnTo>
                <a:lnTo>
                  <a:pt x="256002" y="118837"/>
                </a:lnTo>
                <a:lnTo>
                  <a:pt x="256002" y="117507"/>
                </a:lnTo>
                <a:close/>
                <a:moveTo>
                  <a:pt x="276051" y="117507"/>
                </a:moveTo>
                <a:lnTo>
                  <a:pt x="276051" y="118837"/>
                </a:lnTo>
                <a:lnTo>
                  <a:pt x="276390" y="118837"/>
                </a:lnTo>
                <a:lnTo>
                  <a:pt x="276390" y="117507"/>
                </a:lnTo>
                <a:close/>
                <a:moveTo>
                  <a:pt x="0" y="121209"/>
                </a:moveTo>
                <a:lnTo>
                  <a:pt x="0" y="121522"/>
                </a:lnTo>
                <a:lnTo>
                  <a:pt x="1304" y="121522"/>
                </a:lnTo>
                <a:lnTo>
                  <a:pt x="1304" y="121209"/>
                </a:lnTo>
                <a:close/>
                <a:moveTo>
                  <a:pt x="3259" y="121209"/>
                </a:moveTo>
                <a:lnTo>
                  <a:pt x="3259" y="121522"/>
                </a:lnTo>
                <a:lnTo>
                  <a:pt x="4563" y="121522"/>
                </a:lnTo>
                <a:lnTo>
                  <a:pt x="4563" y="121209"/>
                </a:lnTo>
                <a:close/>
                <a:moveTo>
                  <a:pt x="6518" y="121209"/>
                </a:moveTo>
                <a:lnTo>
                  <a:pt x="6518" y="121522"/>
                </a:lnTo>
                <a:lnTo>
                  <a:pt x="7848" y="121522"/>
                </a:lnTo>
                <a:lnTo>
                  <a:pt x="7848" y="121209"/>
                </a:lnTo>
                <a:close/>
                <a:moveTo>
                  <a:pt x="9803" y="121209"/>
                </a:moveTo>
                <a:lnTo>
                  <a:pt x="9803" y="121522"/>
                </a:lnTo>
                <a:lnTo>
                  <a:pt x="11107" y="121522"/>
                </a:lnTo>
                <a:lnTo>
                  <a:pt x="11107" y="121209"/>
                </a:lnTo>
                <a:close/>
                <a:moveTo>
                  <a:pt x="13062" y="121209"/>
                </a:moveTo>
                <a:lnTo>
                  <a:pt x="13062" y="121522"/>
                </a:lnTo>
                <a:lnTo>
                  <a:pt x="14366" y="121522"/>
                </a:lnTo>
                <a:lnTo>
                  <a:pt x="14366" y="121209"/>
                </a:lnTo>
                <a:close/>
                <a:moveTo>
                  <a:pt x="16321" y="121209"/>
                </a:moveTo>
                <a:lnTo>
                  <a:pt x="16321" y="121522"/>
                </a:lnTo>
                <a:lnTo>
                  <a:pt x="17625" y="121522"/>
                </a:lnTo>
                <a:lnTo>
                  <a:pt x="17625" y="121209"/>
                </a:lnTo>
                <a:close/>
                <a:moveTo>
                  <a:pt x="19580" y="121209"/>
                </a:moveTo>
                <a:lnTo>
                  <a:pt x="19580" y="121522"/>
                </a:lnTo>
                <a:lnTo>
                  <a:pt x="20884" y="121522"/>
                </a:lnTo>
                <a:lnTo>
                  <a:pt x="20884" y="121209"/>
                </a:lnTo>
                <a:close/>
                <a:moveTo>
                  <a:pt x="22839" y="121209"/>
                </a:moveTo>
                <a:lnTo>
                  <a:pt x="22839" y="121522"/>
                </a:lnTo>
                <a:lnTo>
                  <a:pt x="24169" y="121522"/>
                </a:lnTo>
                <a:lnTo>
                  <a:pt x="24169" y="121209"/>
                </a:lnTo>
                <a:close/>
                <a:moveTo>
                  <a:pt x="26124" y="121209"/>
                </a:moveTo>
                <a:lnTo>
                  <a:pt x="26124" y="121522"/>
                </a:lnTo>
                <a:lnTo>
                  <a:pt x="27428" y="121522"/>
                </a:lnTo>
                <a:lnTo>
                  <a:pt x="27428" y="121209"/>
                </a:lnTo>
                <a:close/>
                <a:moveTo>
                  <a:pt x="29383" y="121209"/>
                </a:moveTo>
                <a:lnTo>
                  <a:pt x="29383" y="121522"/>
                </a:lnTo>
                <a:lnTo>
                  <a:pt x="30687" y="121522"/>
                </a:lnTo>
                <a:lnTo>
                  <a:pt x="30687" y="121209"/>
                </a:lnTo>
                <a:close/>
                <a:moveTo>
                  <a:pt x="32642" y="121209"/>
                </a:moveTo>
                <a:lnTo>
                  <a:pt x="32642" y="121522"/>
                </a:lnTo>
                <a:lnTo>
                  <a:pt x="33946" y="121522"/>
                </a:lnTo>
                <a:lnTo>
                  <a:pt x="33946" y="121209"/>
                </a:lnTo>
                <a:close/>
                <a:moveTo>
                  <a:pt x="35901" y="121209"/>
                </a:moveTo>
                <a:lnTo>
                  <a:pt x="35901" y="121522"/>
                </a:lnTo>
                <a:lnTo>
                  <a:pt x="37205" y="121522"/>
                </a:lnTo>
                <a:lnTo>
                  <a:pt x="37205" y="121209"/>
                </a:lnTo>
                <a:close/>
                <a:moveTo>
                  <a:pt x="39186" y="121209"/>
                </a:moveTo>
                <a:lnTo>
                  <a:pt x="39186" y="121522"/>
                </a:lnTo>
                <a:lnTo>
                  <a:pt x="40490" y="121522"/>
                </a:lnTo>
                <a:lnTo>
                  <a:pt x="40490" y="121209"/>
                </a:lnTo>
                <a:close/>
                <a:moveTo>
                  <a:pt x="42445" y="121209"/>
                </a:moveTo>
                <a:lnTo>
                  <a:pt x="42445" y="121522"/>
                </a:lnTo>
                <a:lnTo>
                  <a:pt x="43749" y="121522"/>
                </a:lnTo>
                <a:lnTo>
                  <a:pt x="43749" y="121209"/>
                </a:lnTo>
                <a:close/>
                <a:moveTo>
                  <a:pt x="45704" y="121209"/>
                </a:moveTo>
                <a:lnTo>
                  <a:pt x="45704" y="121522"/>
                </a:lnTo>
                <a:lnTo>
                  <a:pt x="47008" y="121522"/>
                </a:lnTo>
                <a:lnTo>
                  <a:pt x="47008" y="121209"/>
                </a:lnTo>
                <a:close/>
                <a:moveTo>
                  <a:pt x="48963" y="121209"/>
                </a:moveTo>
                <a:lnTo>
                  <a:pt x="48963" y="121522"/>
                </a:lnTo>
                <a:lnTo>
                  <a:pt x="50267" y="121522"/>
                </a:lnTo>
                <a:lnTo>
                  <a:pt x="50267" y="121209"/>
                </a:lnTo>
                <a:close/>
                <a:moveTo>
                  <a:pt x="55507" y="121209"/>
                </a:moveTo>
                <a:lnTo>
                  <a:pt x="55507" y="121522"/>
                </a:lnTo>
                <a:lnTo>
                  <a:pt x="56811" y="121522"/>
                </a:lnTo>
                <a:lnTo>
                  <a:pt x="56811" y="121209"/>
                </a:lnTo>
                <a:close/>
                <a:moveTo>
                  <a:pt x="58766" y="121209"/>
                </a:moveTo>
                <a:lnTo>
                  <a:pt x="58766" y="121522"/>
                </a:lnTo>
                <a:lnTo>
                  <a:pt x="60070" y="121522"/>
                </a:lnTo>
                <a:lnTo>
                  <a:pt x="60070" y="121209"/>
                </a:lnTo>
                <a:close/>
                <a:moveTo>
                  <a:pt x="62025" y="121209"/>
                </a:moveTo>
                <a:lnTo>
                  <a:pt x="62025" y="121522"/>
                </a:lnTo>
                <a:lnTo>
                  <a:pt x="63329" y="121522"/>
                </a:lnTo>
                <a:lnTo>
                  <a:pt x="63329" y="121209"/>
                </a:lnTo>
                <a:close/>
                <a:moveTo>
                  <a:pt x="65284" y="121209"/>
                </a:moveTo>
                <a:lnTo>
                  <a:pt x="65284" y="121522"/>
                </a:lnTo>
                <a:lnTo>
                  <a:pt x="66588" y="121522"/>
                </a:lnTo>
                <a:lnTo>
                  <a:pt x="66588" y="121209"/>
                </a:lnTo>
                <a:close/>
                <a:moveTo>
                  <a:pt x="68544" y="121209"/>
                </a:moveTo>
                <a:lnTo>
                  <a:pt x="68544" y="121522"/>
                </a:lnTo>
                <a:lnTo>
                  <a:pt x="69873" y="121522"/>
                </a:lnTo>
                <a:lnTo>
                  <a:pt x="69873" y="121209"/>
                </a:lnTo>
                <a:close/>
                <a:moveTo>
                  <a:pt x="75088" y="121209"/>
                </a:moveTo>
                <a:lnTo>
                  <a:pt x="75088" y="121522"/>
                </a:lnTo>
                <a:lnTo>
                  <a:pt x="76391" y="121522"/>
                </a:lnTo>
                <a:lnTo>
                  <a:pt x="76391" y="121209"/>
                </a:lnTo>
                <a:close/>
                <a:moveTo>
                  <a:pt x="78347" y="121209"/>
                </a:moveTo>
                <a:lnTo>
                  <a:pt x="78347" y="121522"/>
                </a:lnTo>
                <a:lnTo>
                  <a:pt x="79650" y="121522"/>
                </a:lnTo>
                <a:lnTo>
                  <a:pt x="79650" y="121209"/>
                </a:lnTo>
                <a:close/>
                <a:moveTo>
                  <a:pt x="81606" y="121209"/>
                </a:moveTo>
                <a:lnTo>
                  <a:pt x="81606" y="121522"/>
                </a:lnTo>
                <a:lnTo>
                  <a:pt x="82909" y="121522"/>
                </a:lnTo>
                <a:lnTo>
                  <a:pt x="82909" y="121209"/>
                </a:lnTo>
                <a:close/>
                <a:moveTo>
                  <a:pt x="84865" y="121209"/>
                </a:moveTo>
                <a:lnTo>
                  <a:pt x="84865" y="121522"/>
                </a:lnTo>
                <a:lnTo>
                  <a:pt x="86194" y="121522"/>
                </a:lnTo>
                <a:lnTo>
                  <a:pt x="86194" y="121209"/>
                </a:lnTo>
                <a:close/>
                <a:moveTo>
                  <a:pt x="88150" y="121209"/>
                </a:moveTo>
                <a:lnTo>
                  <a:pt x="88150" y="121522"/>
                </a:lnTo>
                <a:lnTo>
                  <a:pt x="89453" y="121522"/>
                </a:lnTo>
                <a:lnTo>
                  <a:pt x="89453" y="121209"/>
                </a:lnTo>
                <a:close/>
                <a:moveTo>
                  <a:pt x="91409" y="121209"/>
                </a:moveTo>
                <a:lnTo>
                  <a:pt x="91409" y="121522"/>
                </a:lnTo>
                <a:lnTo>
                  <a:pt x="92712" y="121522"/>
                </a:lnTo>
                <a:lnTo>
                  <a:pt x="92712" y="121209"/>
                </a:lnTo>
                <a:close/>
                <a:moveTo>
                  <a:pt x="94668" y="121209"/>
                </a:moveTo>
                <a:lnTo>
                  <a:pt x="94668" y="121522"/>
                </a:lnTo>
                <a:lnTo>
                  <a:pt x="95971" y="121522"/>
                </a:lnTo>
                <a:lnTo>
                  <a:pt x="95971" y="121209"/>
                </a:lnTo>
                <a:close/>
                <a:moveTo>
                  <a:pt x="97927" y="121209"/>
                </a:moveTo>
                <a:lnTo>
                  <a:pt x="97927" y="121522"/>
                </a:lnTo>
                <a:lnTo>
                  <a:pt x="99230" y="121522"/>
                </a:lnTo>
                <a:lnTo>
                  <a:pt x="99230" y="121209"/>
                </a:lnTo>
                <a:close/>
                <a:moveTo>
                  <a:pt x="101212" y="121209"/>
                </a:moveTo>
                <a:lnTo>
                  <a:pt x="101212" y="121522"/>
                </a:lnTo>
                <a:lnTo>
                  <a:pt x="102515" y="121522"/>
                </a:lnTo>
                <a:lnTo>
                  <a:pt x="102515" y="121209"/>
                </a:lnTo>
                <a:close/>
                <a:moveTo>
                  <a:pt x="104471" y="121209"/>
                </a:moveTo>
                <a:lnTo>
                  <a:pt x="104471" y="121522"/>
                </a:lnTo>
                <a:lnTo>
                  <a:pt x="105774" y="121522"/>
                </a:lnTo>
                <a:lnTo>
                  <a:pt x="105774" y="121209"/>
                </a:lnTo>
                <a:close/>
                <a:moveTo>
                  <a:pt x="107730" y="121209"/>
                </a:moveTo>
                <a:lnTo>
                  <a:pt x="107730" y="121522"/>
                </a:lnTo>
                <a:lnTo>
                  <a:pt x="109033" y="121522"/>
                </a:lnTo>
                <a:lnTo>
                  <a:pt x="109033" y="121209"/>
                </a:lnTo>
                <a:close/>
                <a:moveTo>
                  <a:pt x="110989" y="121209"/>
                </a:moveTo>
                <a:lnTo>
                  <a:pt x="110989" y="121522"/>
                </a:lnTo>
                <a:lnTo>
                  <a:pt x="112292" y="121522"/>
                </a:lnTo>
                <a:lnTo>
                  <a:pt x="112292" y="121209"/>
                </a:lnTo>
                <a:close/>
                <a:moveTo>
                  <a:pt x="114248" y="121209"/>
                </a:moveTo>
                <a:lnTo>
                  <a:pt x="114248" y="121522"/>
                </a:lnTo>
                <a:lnTo>
                  <a:pt x="115551" y="121522"/>
                </a:lnTo>
                <a:lnTo>
                  <a:pt x="115551" y="121209"/>
                </a:lnTo>
                <a:close/>
                <a:moveTo>
                  <a:pt x="117533" y="121209"/>
                </a:moveTo>
                <a:lnTo>
                  <a:pt x="117533" y="121522"/>
                </a:lnTo>
                <a:lnTo>
                  <a:pt x="118837" y="121522"/>
                </a:lnTo>
                <a:lnTo>
                  <a:pt x="118837" y="121209"/>
                </a:lnTo>
                <a:close/>
                <a:moveTo>
                  <a:pt x="120792" y="121209"/>
                </a:moveTo>
                <a:lnTo>
                  <a:pt x="120792" y="121522"/>
                </a:lnTo>
                <a:lnTo>
                  <a:pt x="122096" y="121522"/>
                </a:lnTo>
                <a:lnTo>
                  <a:pt x="122096" y="121209"/>
                </a:lnTo>
                <a:close/>
                <a:moveTo>
                  <a:pt x="124051" y="121209"/>
                </a:moveTo>
                <a:lnTo>
                  <a:pt x="124051" y="121522"/>
                </a:lnTo>
                <a:lnTo>
                  <a:pt x="125355" y="121522"/>
                </a:lnTo>
                <a:lnTo>
                  <a:pt x="125355" y="121209"/>
                </a:lnTo>
                <a:close/>
                <a:moveTo>
                  <a:pt x="127310" y="121209"/>
                </a:moveTo>
                <a:lnTo>
                  <a:pt x="127310" y="121522"/>
                </a:lnTo>
                <a:lnTo>
                  <a:pt x="128614" y="121522"/>
                </a:lnTo>
                <a:lnTo>
                  <a:pt x="128614" y="121209"/>
                </a:lnTo>
                <a:close/>
                <a:moveTo>
                  <a:pt x="130569" y="121209"/>
                </a:moveTo>
                <a:lnTo>
                  <a:pt x="130569" y="121522"/>
                </a:lnTo>
                <a:lnTo>
                  <a:pt x="131899" y="121522"/>
                </a:lnTo>
                <a:lnTo>
                  <a:pt x="131899" y="121209"/>
                </a:lnTo>
                <a:close/>
                <a:moveTo>
                  <a:pt x="133854" y="121209"/>
                </a:moveTo>
                <a:lnTo>
                  <a:pt x="133854" y="121522"/>
                </a:lnTo>
                <a:lnTo>
                  <a:pt x="135158" y="121522"/>
                </a:lnTo>
                <a:lnTo>
                  <a:pt x="135158" y="121209"/>
                </a:lnTo>
                <a:close/>
                <a:moveTo>
                  <a:pt x="137113" y="121209"/>
                </a:moveTo>
                <a:lnTo>
                  <a:pt x="137113" y="121522"/>
                </a:lnTo>
                <a:lnTo>
                  <a:pt x="138417" y="121522"/>
                </a:lnTo>
                <a:lnTo>
                  <a:pt x="138417" y="121209"/>
                </a:lnTo>
                <a:close/>
                <a:moveTo>
                  <a:pt x="140372" y="121209"/>
                </a:moveTo>
                <a:lnTo>
                  <a:pt x="140372" y="121522"/>
                </a:lnTo>
                <a:lnTo>
                  <a:pt x="141676" y="121522"/>
                </a:lnTo>
                <a:lnTo>
                  <a:pt x="141676" y="121209"/>
                </a:lnTo>
                <a:close/>
                <a:moveTo>
                  <a:pt x="143631" y="121209"/>
                </a:moveTo>
                <a:lnTo>
                  <a:pt x="143631" y="121522"/>
                </a:lnTo>
                <a:lnTo>
                  <a:pt x="144935" y="121522"/>
                </a:lnTo>
                <a:lnTo>
                  <a:pt x="144935" y="121209"/>
                </a:lnTo>
                <a:close/>
                <a:moveTo>
                  <a:pt x="146890" y="121209"/>
                </a:moveTo>
                <a:lnTo>
                  <a:pt x="146890" y="121522"/>
                </a:lnTo>
                <a:lnTo>
                  <a:pt x="148220" y="121522"/>
                </a:lnTo>
                <a:lnTo>
                  <a:pt x="148220" y="121209"/>
                </a:lnTo>
                <a:close/>
                <a:moveTo>
                  <a:pt x="150175" y="121209"/>
                </a:moveTo>
                <a:lnTo>
                  <a:pt x="150175" y="121522"/>
                </a:lnTo>
                <a:lnTo>
                  <a:pt x="151479" y="121522"/>
                </a:lnTo>
                <a:lnTo>
                  <a:pt x="151479" y="121209"/>
                </a:lnTo>
                <a:close/>
                <a:moveTo>
                  <a:pt x="156693" y="121209"/>
                </a:moveTo>
                <a:lnTo>
                  <a:pt x="156693" y="121522"/>
                </a:lnTo>
                <a:lnTo>
                  <a:pt x="157997" y="121522"/>
                </a:lnTo>
                <a:lnTo>
                  <a:pt x="157997" y="121209"/>
                </a:lnTo>
                <a:close/>
                <a:moveTo>
                  <a:pt x="159952" y="121209"/>
                </a:moveTo>
                <a:lnTo>
                  <a:pt x="159952" y="121522"/>
                </a:lnTo>
                <a:lnTo>
                  <a:pt x="161256" y="121522"/>
                </a:lnTo>
                <a:lnTo>
                  <a:pt x="161256" y="121209"/>
                </a:lnTo>
                <a:close/>
                <a:moveTo>
                  <a:pt x="163237" y="121209"/>
                </a:moveTo>
                <a:lnTo>
                  <a:pt x="163237" y="121522"/>
                </a:lnTo>
                <a:lnTo>
                  <a:pt x="164541" y="121522"/>
                </a:lnTo>
                <a:lnTo>
                  <a:pt x="164541" y="121209"/>
                </a:lnTo>
                <a:close/>
                <a:moveTo>
                  <a:pt x="166496" y="121209"/>
                </a:moveTo>
                <a:lnTo>
                  <a:pt x="166496" y="121522"/>
                </a:lnTo>
                <a:lnTo>
                  <a:pt x="167800" y="121522"/>
                </a:lnTo>
                <a:lnTo>
                  <a:pt x="167800" y="121209"/>
                </a:lnTo>
                <a:close/>
                <a:moveTo>
                  <a:pt x="169755" y="121209"/>
                </a:moveTo>
                <a:lnTo>
                  <a:pt x="169755" y="121522"/>
                </a:lnTo>
                <a:lnTo>
                  <a:pt x="171059" y="121522"/>
                </a:lnTo>
                <a:lnTo>
                  <a:pt x="171059" y="121209"/>
                </a:lnTo>
                <a:close/>
                <a:moveTo>
                  <a:pt x="176273" y="121209"/>
                </a:moveTo>
                <a:lnTo>
                  <a:pt x="176273" y="121522"/>
                </a:lnTo>
                <a:lnTo>
                  <a:pt x="177577" y="121522"/>
                </a:lnTo>
                <a:lnTo>
                  <a:pt x="177577" y="121209"/>
                </a:lnTo>
                <a:close/>
                <a:moveTo>
                  <a:pt x="179558" y="121209"/>
                </a:moveTo>
                <a:lnTo>
                  <a:pt x="179558" y="121522"/>
                </a:lnTo>
                <a:lnTo>
                  <a:pt x="180862" y="121522"/>
                </a:lnTo>
                <a:lnTo>
                  <a:pt x="180862" y="121209"/>
                </a:lnTo>
                <a:close/>
                <a:moveTo>
                  <a:pt x="182817" y="121209"/>
                </a:moveTo>
                <a:lnTo>
                  <a:pt x="182817" y="121522"/>
                </a:lnTo>
                <a:lnTo>
                  <a:pt x="184121" y="121522"/>
                </a:lnTo>
                <a:lnTo>
                  <a:pt x="184121" y="121209"/>
                </a:lnTo>
                <a:close/>
                <a:moveTo>
                  <a:pt x="186076" y="121209"/>
                </a:moveTo>
                <a:lnTo>
                  <a:pt x="186076" y="121522"/>
                </a:lnTo>
                <a:lnTo>
                  <a:pt x="187380" y="121522"/>
                </a:lnTo>
                <a:lnTo>
                  <a:pt x="187380" y="121209"/>
                </a:lnTo>
                <a:close/>
                <a:moveTo>
                  <a:pt x="189335" y="121209"/>
                </a:moveTo>
                <a:lnTo>
                  <a:pt x="189335" y="121522"/>
                </a:lnTo>
                <a:lnTo>
                  <a:pt x="190639" y="121522"/>
                </a:lnTo>
                <a:lnTo>
                  <a:pt x="190639" y="121209"/>
                </a:lnTo>
                <a:close/>
                <a:moveTo>
                  <a:pt x="192594" y="121209"/>
                </a:moveTo>
                <a:lnTo>
                  <a:pt x="192594" y="121522"/>
                </a:lnTo>
                <a:lnTo>
                  <a:pt x="193924" y="121522"/>
                </a:lnTo>
                <a:lnTo>
                  <a:pt x="193924" y="121209"/>
                </a:lnTo>
                <a:close/>
                <a:moveTo>
                  <a:pt x="195880" y="121209"/>
                </a:moveTo>
                <a:lnTo>
                  <a:pt x="195880" y="121522"/>
                </a:lnTo>
                <a:lnTo>
                  <a:pt x="197183" y="121522"/>
                </a:lnTo>
                <a:lnTo>
                  <a:pt x="197183" y="121209"/>
                </a:lnTo>
                <a:close/>
                <a:moveTo>
                  <a:pt x="199139" y="121209"/>
                </a:moveTo>
                <a:lnTo>
                  <a:pt x="199139" y="121522"/>
                </a:lnTo>
                <a:lnTo>
                  <a:pt x="200442" y="121522"/>
                </a:lnTo>
                <a:lnTo>
                  <a:pt x="200442" y="121209"/>
                </a:lnTo>
                <a:close/>
                <a:moveTo>
                  <a:pt x="202398" y="121209"/>
                </a:moveTo>
                <a:lnTo>
                  <a:pt x="202398" y="121522"/>
                </a:lnTo>
                <a:lnTo>
                  <a:pt x="203701" y="121522"/>
                </a:lnTo>
                <a:lnTo>
                  <a:pt x="203701" y="121209"/>
                </a:lnTo>
                <a:close/>
                <a:moveTo>
                  <a:pt x="205657" y="121209"/>
                </a:moveTo>
                <a:lnTo>
                  <a:pt x="205657" y="121522"/>
                </a:lnTo>
                <a:lnTo>
                  <a:pt x="206960" y="121522"/>
                </a:lnTo>
                <a:lnTo>
                  <a:pt x="206960" y="121209"/>
                </a:lnTo>
                <a:close/>
                <a:moveTo>
                  <a:pt x="208916" y="121209"/>
                </a:moveTo>
                <a:lnTo>
                  <a:pt x="208916" y="121522"/>
                </a:lnTo>
                <a:lnTo>
                  <a:pt x="210245" y="121522"/>
                </a:lnTo>
                <a:lnTo>
                  <a:pt x="210245" y="121209"/>
                </a:lnTo>
                <a:close/>
                <a:moveTo>
                  <a:pt x="212201" y="121209"/>
                </a:moveTo>
                <a:lnTo>
                  <a:pt x="212201" y="121522"/>
                </a:lnTo>
                <a:lnTo>
                  <a:pt x="213504" y="121522"/>
                </a:lnTo>
                <a:lnTo>
                  <a:pt x="213504" y="121209"/>
                </a:lnTo>
                <a:close/>
                <a:moveTo>
                  <a:pt x="215460" y="121209"/>
                </a:moveTo>
                <a:lnTo>
                  <a:pt x="215460" y="121522"/>
                </a:lnTo>
                <a:lnTo>
                  <a:pt x="216763" y="121522"/>
                </a:lnTo>
                <a:lnTo>
                  <a:pt x="216763" y="121209"/>
                </a:lnTo>
                <a:close/>
                <a:moveTo>
                  <a:pt x="218719" y="121209"/>
                </a:moveTo>
                <a:lnTo>
                  <a:pt x="218719" y="121522"/>
                </a:lnTo>
                <a:lnTo>
                  <a:pt x="220022" y="121522"/>
                </a:lnTo>
                <a:lnTo>
                  <a:pt x="220022" y="121209"/>
                </a:lnTo>
                <a:close/>
                <a:moveTo>
                  <a:pt x="221978" y="121209"/>
                </a:moveTo>
                <a:lnTo>
                  <a:pt x="221978" y="121522"/>
                </a:lnTo>
                <a:lnTo>
                  <a:pt x="223281" y="121522"/>
                </a:lnTo>
                <a:lnTo>
                  <a:pt x="223281" y="121209"/>
                </a:lnTo>
                <a:close/>
                <a:moveTo>
                  <a:pt x="225263" y="121209"/>
                </a:moveTo>
                <a:lnTo>
                  <a:pt x="225263" y="121522"/>
                </a:lnTo>
                <a:lnTo>
                  <a:pt x="226566" y="121522"/>
                </a:lnTo>
                <a:lnTo>
                  <a:pt x="226566" y="121209"/>
                </a:lnTo>
                <a:close/>
                <a:moveTo>
                  <a:pt x="228522" y="121209"/>
                </a:moveTo>
                <a:lnTo>
                  <a:pt x="228522" y="121522"/>
                </a:lnTo>
                <a:lnTo>
                  <a:pt x="229825" y="121522"/>
                </a:lnTo>
                <a:lnTo>
                  <a:pt x="229825" y="121209"/>
                </a:lnTo>
                <a:close/>
                <a:moveTo>
                  <a:pt x="231781" y="121209"/>
                </a:moveTo>
                <a:lnTo>
                  <a:pt x="231781" y="121522"/>
                </a:lnTo>
                <a:lnTo>
                  <a:pt x="233084" y="121522"/>
                </a:lnTo>
                <a:lnTo>
                  <a:pt x="233084" y="121209"/>
                </a:lnTo>
                <a:close/>
                <a:moveTo>
                  <a:pt x="238299" y="121209"/>
                </a:moveTo>
                <a:lnTo>
                  <a:pt x="238299" y="121522"/>
                </a:lnTo>
                <a:lnTo>
                  <a:pt x="239602" y="121522"/>
                </a:lnTo>
                <a:lnTo>
                  <a:pt x="239602" y="121209"/>
                </a:lnTo>
                <a:close/>
                <a:moveTo>
                  <a:pt x="241584" y="121209"/>
                </a:moveTo>
                <a:lnTo>
                  <a:pt x="241584" y="121522"/>
                </a:lnTo>
                <a:lnTo>
                  <a:pt x="242888" y="121522"/>
                </a:lnTo>
                <a:lnTo>
                  <a:pt x="242888" y="121209"/>
                </a:lnTo>
                <a:close/>
                <a:moveTo>
                  <a:pt x="244843" y="121209"/>
                </a:moveTo>
                <a:lnTo>
                  <a:pt x="244843" y="121522"/>
                </a:lnTo>
                <a:lnTo>
                  <a:pt x="246147" y="121522"/>
                </a:lnTo>
                <a:lnTo>
                  <a:pt x="246147" y="121209"/>
                </a:lnTo>
                <a:close/>
                <a:moveTo>
                  <a:pt x="248102" y="121209"/>
                </a:moveTo>
                <a:lnTo>
                  <a:pt x="248102" y="121522"/>
                </a:lnTo>
                <a:lnTo>
                  <a:pt x="249406" y="121522"/>
                </a:lnTo>
                <a:lnTo>
                  <a:pt x="249406" y="121209"/>
                </a:lnTo>
                <a:close/>
                <a:moveTo>
                  <a:pt x="251361" y="121209"/>
                </a:moveTo>
                <a:lnTo>
                  <a:pt x="251361" y="121522"/>
                </a:lnTo>
                <a:lnTo>
                  <a:pt x="252665" y="121522"/>
                </a:lnTo>
                <a:lnTo>
                  <a:pt x="252665" y="121209"/>
                </a:lnTo>
                <a:close/>
                <a:moveTo>
                  <a:pt x="257905" y="121209"/>
                </a:moveTo>
                <a:lnTo>
                  <a:pt x="257905" y="121522"/>
                </a:lnTo>
                <a:lnTo>
                  <a:pt x="259209" y="121522"/>
                </a:lnTo>
                <a:lnTo>
                  <a:pt x="259209" y="121209"/>
                </a:lnTo>
                <a:close/>
                <a:moveTo>
                  <a:pt x="261164" y="121209"/>
                </a:moveTo>
                <a:lnTo>
                  <a:pt x="261164" y="121522"/>
                </a:lnTo>
                <a:lnTo>
                  <a:pt x="262468" y="121522"/>
                </a:lnTo>
                <a:lnTo>
                  <a:pt x="262468" y="121209"/>
                </a:lnTo>
                <a:close/>
                <a:moveTo>
                  <a:pt x="264423" y="121209"/>
                </a:moveTo>
                <a:lnTo>
                  <a:pt x="264423" y="121522"/>
                </a:lnTo>
                <a:lnTo>
                  <a:pt x="265727" y="121522"/>
                </a:lnTo>
                <a:lnTo>
                  <a:pt x="265727" y="121209"/>
                </a:lnTo>
                <a:close/>
                <a:moveTo>
                  <a:pt x="267682" y="121209"/>
                </a:moveTo>
                <a:lnTo>
                  <a:pt x="267682" y="121522"/>
                </a:lnTo>
                <a:lnTo>
                  <a:pt x="268986" y="121522"/>
                </a:lnTo>
                <a:lnTo>
                  <a:pt x="268986" y="121209"/>
                </a:lnTo>
                <a:close/>
                <a:moveTo>
                  <a:pt x="270941" y="121209"/>
                </a:moveTo>
                <a:lnTo>
                  <a:pt x="270941" y="121522"/>
                </a:lnTo>
                <a:lnTo>
                  <a:pt x="272271" y="121522"/>
                </a:lnTo>
                <a:lnTo>
                  <a:pt x="272271" y="121209"/>
                </a:lnTo>
                <a:close/>
                <a:moveTo>
                  <a:pt x="274226" y="121209"/>
                </a:moveTo>
                <a:lnTo>
                  <a:pt x="274226" y="121522"/>
                </a:lnTo>
                <a:lnTo>
                  <a:pt x="275530" y="121522"/>
                </a:lnTo>
                <a:lnTo>
                  <a:pt x="275530" y="121209"/>
                </a:lnTo>
                <a:close/>
                <a:moveTo>
                  <a:pt x="277485" y="121209"/>
                </a:moveTo>
                <a:lnTo>
                  <a:pt x="277485" y="121522"/>
                </a:lnTo>
                <a:lnTo>
                  <a:pt x="278789" y="121522"/>
                </a:lnTo>
                <a:lnTo>
                  <a:pt x="278789" y="121209"/>
                </a:lnTo>
                <a:close/>
                <a:moveTo>
                  <a:pt x="280744" y="121209"/>
                </a:moveTo>
                <a:lnTo>
                  <a:pt x="280744" y="121522"/>
                </a:lnTo>
                <a:lnTo>
                  <a:pt x="282048" y="121522"/>
                </a:lnTo>
                <a:lnTo>
                  <a:pt x="282048" y="121209"/>
                </a:lnTo>
                <a:close/>
                <a:moveTo>
                  <a:pt x="284003" y="121209"/>
                </a:moveTo>
                <a:lnTo>
                  <a:pt x="284003" y="121522"/>
                </a:lnTo>
                <a:lnTo>
                  <a:pt x="285307" y="121522"/>
                </a:lnTo>
                <a:lnTo>
                  <a:pt x="285307" y="121209"/>
                </a:lnTo>
                <a:close/>
                <a:moveTo>
                  <a:pt x="11263" y="120792"/>
                </a:moveTo>
                <a:lnTo>
                  <a:pt x="11263" y="122096"/>
                </a:lnTo>
                <a:lnTo>
                  <a:pt x="11602" y="122096"/>
                </a:lnTo>
                <a:lnTo>
                  <a:pt x="11602" y="120792"/>
                </a:lnTo>
                <a:close/>
                <a:moveTo>
                  <a:pt x="31652" y="120792"/>
                </a:moveTo>
                <a:lnTo>
                  <a:pt x="31652" y="122096"/>
                </a:lnTo>
                <a:lnTo>
                  <a:pt x="31964" y="122096"/>
                </a:lnTo>
                <a:lnTo>
                  <a:pt x="31964" y="120792"/>
                </a:lnTo>
                <a:close/>
                <a:moveTo>
                  <a:pt x="52014" y="120792"/>
                </a:moveTo>
                <a:lnTo>
                  <a:pt x="52014" y="122096"/>
                </a:lnTo>
                <a:lnTo>
                  <a:pt x="52327" y="122096"/>
                </a:lnTo>
                <a:lnTo>
                  <a:pt x="52327" y="121522"/>
                </a:lnTo>
                <a:lnTo>
                  <a:pt x="53526" y="121522"/>
                </a:lnTo>
                <a:lnTo>
                  <a:pt x="53526" y="121209"/>
                </a:lnTo>
                <a:lnTo>
                  <a:pt x="52327" y="121209"/>
                </a:lnTo>
                <a:lnTo>
                  <a:pt x="52327" y="120792"/>
                </a:lnTo>
                <a:close/>
                <a:moveTo>
                  <a:pt x="72376" y="120792"/>
                </a:moveTo>
                <a:lnTo>
                  <a:pt x="72376" y="121209"/>
                </a:lnTo>
                <a:lnTo>
                  <a:pt x="71829" y="121209"/>
                </a:lnTo>
                <a:lnTo>
                  <a:pt x="71829" y="121522"/>
                </a:lnTo>
                <a:lnTo>
                  <a:pt x="72376" y="121522"/>
                </a:lnTo>
                <a:lnTo>
                  <a:pt x="72376" y="122096"/>
                </a:lnTo>
                <a:lnTo>
                  <a:pt x="72715" y="122096"/>
                </a:lnTo>
                <a:lnTo>
                  <a:pt x="72715" y="121522"/>
                </a:lnTo>
                <a:lnTo>
                  <a:pt x="73132" y="121522"/>
                </a:lnTo>
                <a:lnTo>
                  <a:pt x="73132" y="121209"/>
                </a:lnTo>
                <a:lnTo>
                  <a:pt x="72715" y="121209"/>
                </a:lnTo>
                <a:lnTo>
                  <a:pt x="72715" y="120792"/>
                </a:lnTo>
                <a:close/>
                <a:moveTo>
                  <a:pt x="92738" y="120792"/>
                </a:moveTo>
                <a:lnTo>
                  <a:pt x="92738" y="122096"/>
                </a:lnTo>
                <a:lnTo>
                  <a:pt x="93077" y="122096"/>
                </a:lnTo>
                <a:lnTo>
                  <a:pt x="93077" y="120792"/>
                </a:lnTo>
                <a:close/>
                <a:moveTo>
                  <a:pt x="113127" y="120792"/>
                </a:moveTo>
                <a:lnTo>
                  <a:pt x="113127" y="122096"/>
                </a:lnTo>
                <a:lnTo>
                  <a:pt x="113440" y="122096"/>
                </a:lnTo>
                <a:lnTo>
                  <a:pt x="113440" y="120792"/>
                </a:lnTo>
                <a:close/>
                <a:moveTo>
                  <a:pt x="133489" y="120792"/>
                </a:moveTo>
                <a:lnTo>
                  <a:pt x="133489" y="122096"/>
                </a:lnTo>
                <a:lnTo>
                  <a:pt x="133802" y="122096"/>
                </a:lnTo>
                <a:lnTo>
                  <a:pt x="133802" y="120792"/>
                </a:lnTo>
                <a:close/>
                <a:moveTo>
                  <a:pt x="153851" y="120792"/>
                </a:moveTo>
                <a:lnTo>
                  <a:pt x="153851" y="121209"/>
                </a:lnTo>
                <a:lnTo>
                  <a:pt x="153434" y="121209"/>
                </a:lnTo>
                <a:lnTo>
                  <a:pt x="153434" y="121522"/>
                </a:lnTo>
                <a:lnTo>
                  <a:pt x="153851" y="121522"/>
                </a:lnTo>
                <a:lnTo>
                  <a:pt x="153851" y="122096"/>
                </a:lnTo>
                <a:lnTo>
                  <a:pt x="154190" y="122096"/>
                </a:lnTo>
                <a:lnTo>
                  <a:pt x="154190" y="121522"/>
                </a:lnTo>
                <a:lnTo>
                  <a:pt x="154738" y="121522"/>
                </a:lnTo>
                <a:lnTo>
                  <a:pt x="154738" y="121209"/>
                </a:lnTo>
                <a:lnTo>
                  <a:pt x="154190" y="121209"/>
                </a:lnTo>
                <a:lnTo>
                  <a:pt x="154190" y="120792"/>
                </a:lnTo>
                <a:close/>
                <a:moveTo>
                  <a:pt x="174214" y="120792"/>
                </a:moveTo>
                <a:lnTo>
                  <a:pt x="174214" y="121209"/>
                </a:lnTo>
                <a:lnTo>
                  <a:pt x="173014" y="121209"/>
                </a:lnTo>
                <a:lnTo>
                  <a:pt x="173014" y="121522"/>
                </a:lnTo>
                <a:lnTo>
                  <a:pt x="174214" y="121522"/>
                </a:lnTo>
                <a:lnTo>
                  <a:pt x="174214" y="122096"/>
                </a:lnTo>
                <a:lnTo>
                  <a:pt x="174553" y="122096"/>
                </a:lnTo>
                <a:lnTo>
                  <a:pt x="174553" y="120792"/>
                </a:lnTo>
                <a:close/>
                <a:moveTo>
                  <a:pt x="194576" y="120792"/>
                </a:moveTo>
                <a:lnTo>
                  <a:pt x="194576" y="122096"/>
                </a:lnTo>
                <a:lnTo>
                  <a:pt x="194915" y="122096"/>
                </a:lnTo>
                <a:lnTo>
                  <a:pt x="194915" y="120792"/>
                </a:lnTo>
                <a:close/>
                <a:moveTo>
                  <a:pt x="214938" y="120792"/>
                </a:moveTo>
                <a:lnTo>
                  <a:pt x="214938" y="122096"/>
                </a:lnTo>
                <a:lnTo>
                  <a:pt x="215277" y="122096"/>
                </a:lnTo>
                <a:lnTo>
                  <a:pt x="215277" y="120792"/>
                </a:lnTo>
                <a:close/>
                <a:moveTo>
                  <a:pt x="235327" y="120792"/>
                </a:moveTo>
                <a:lnTo>
                  <a:pt x="235327" y="121209"/>
                </a:lnTo>
                <a:lnTo>
                  <a:pt x="235040" y="121209"/>
                </a:lnTo>
                <a:lnTo>
                  <a:pt x="235040" y="121522"/>
                </a:lnTo>
                <a:lnTo>
                  <a:pt x="235327" y="121522"/>
                </a:lnTo>
                <a:lnTo>
                  <a:pt x="235327" y="122096"/>
                </a:lnTo>
                <a:lnTo>
                  <a:pt x="235639" y="122096"/>
                </a:lnTo>
                <a:lnTo>
                  <a:pt x="235639" y="121522"/>
                </a:lnTo>
                <a:lnTo>
                  <a:pt x="236343" y="121522"/>
                </a:lnTo>
                <a:lnTo>
                  <a:pt x="236343" y="121209"/>
                </a:lnTo>
                <a:lnTo>
                  <a:pt x="235639" y="121209"/>
                </a:lnTo>
                <a:lnTo>
                  <a:pt x="235639" y="120792"/>
                </a:lnTo>
                <a:close/>
                <a:moveTo>
                  <a:pt x="255689" y="120792"/>
                </a:moveTo>
                <a:lnTo>
                  <a:pt x="255689" y="121209"/>
                </a:lnTo>
                <a:lnTo>
                  <a:pt x="254620" y="121209"/>
                </a:lnTo>
                <a:lnTo>
                  <a:pt x="254620" y="121522"/>
                </a:lnTo>
                <a:lnTo>
                  <a:pt x="255689" y="121522"/>
                </a:lnTo>
                <a:lnTo>
                  <a:pt x="255689" y="122096"/>
                </a:lnTo>
                <a:lnTo>
                  <a:pt x="256002" y="122096"/>
                </a:lnTo>
                <a:lnTo>
                  <a:pt x="256002" y="120792"/>
                </a:lnTo>
                <a:close/>
                <a:moveTo>
                  <a:pt x="276051" y="120792"/>
                </a:moveTo>
                <a:lnTo>
                  <a:pt x="276051" y="122096"/>
                </a:lnTo>
                <a:lnTo>
                  <a:pt x="276390" y="122096"/>
                </a:lnTo>
                <a:lnTo>
                  <a:pt x="276390" y="120792"/>
                </a:lnTo>
                <a:close/>
                <a:moveTo>
                  <a:pt x="11263" y="124051"/>
                </a:moveTo>
                <a:lnTo>
                  <a:pt x="11263" y="125355"/>
                </a:lnTo>
                <a:lnTo>
                  <a:pt x="11602" y="125355"/>
                </a:lnTo>
                <a:lnTo>
                  <a:pt x="11602" y="124051"/>
                </a:lnTo>
                <a:close/>
                <a:moveTo>
                  <a:pt x="31652" y="124051"/>
                </a:moveTo>
                <a:lnTo>
                  <a:pt x="31652" y="125355"/>
                </a:lnTo>
                <a:lnTo>
                  <a:pt x="31964" y="125355"/>
                </a:lnTo>
                <a:lnTo>
                  <a:pt x="31964" y="124051"/>
                </a:lnTo>
                <a:close/>
                <a:moveTo>
                  <a:pt x="52014" y="124051"/>
                </a:moveTo>
                <a:lnTo>
                  <a:pt x="52014" y="125355"/>
                </a:lnTo>
                <a:lnTo>
                  <a:pt x="52327" y="125355"/>
                </a:lnTo>
                <a:lnTo>
                  <a:pt x="52327" y="124051"/>
                </a:lnTo>
                <a:close/>
                <a:moveTo>
                  <a:pt x="72376" y="124051"/>
                </a:moveTo>
                <a:lnTo>
                  <a:pt x="72376" y="125355"/>
                </a:lnTo>
                <a:lnTo>
                  <a:pt x="72715" y="125355"/>
                </a:lnTo>
                <a:lnTo>
                  <a:pt x="72715" y="124051"/>
                </a:lnTo>
                <a:close/>
                <a:moveTo>
                  <a:pt x="92738" y="124051"/>
                </a:moveTo>
                <a:lnTo>
                  <a:pt x="92738" y="125355"/>
                </a:lnTo>
                <a:lnTo>
                  <a:pt x="93077" y="125355"/>
                </a:lnTo>
                <a:lnTo>
                  <a:pt x="93077" y="124051"/>
                </a:lnTo>
                <a:close/>
                <a:moveTo>
                  <a:pt x="113127" y="124051"/>
                </a:moveTo>
                <a:lnTo>
                  <a:pt x="113127" y="125355"/>
                </a:lnTo>
                <a:lnTo>
                  <a:pt x="113440" y="125355"/>
                </a:lnTo>
                <a:lnTo>
                  <a:pt x="113440" y="124051"/>
                </a:lnTo>
                <a:close/>
                <a:moveTo>
                  <a:pt x="133489" y="124051"/>
                </a:moveTo>
                <a:lnTo>
                  <a:pt x="133489" y="125355"/>
                </a:lnTo>
                <a:lnTo>
                  <a:pt x="133802" y="125355"/>
                </a:lnTo>
                <a:lnTo>
                  <a:pt x="133802" y="124051"/>
                </a:lnTo>
                <a:close/>
                <a:moveTo>
                  <a:pt x="153851" y="124051"/>
                </a:moveTo>
                <a:lnTo>
                  <a:pt x="153851" y="125355"/>
                </a:lnTo>
                <a:lnTo>
                  <a:pt x="154190" y="125355"/>
                </a:lnTo>
                <a:lnTo>
                  <a:pt x="154190" y="124051"/>
                </a:lnTo>
                <a:close/>
                <a:moveTo>
                  <a:pt x="174214" y="124051"/>
                </a:moveTo>
                <a:lnTo>
                  <a:pt x="174214" y="125355"/>
                </a:lnTo>
                <a:lnTo>
                  <a:pt x="174553" y="125355"/>
                </a:lnTo>
                <a:lnTo>
                  <a:pt x="174553" y="124051"/>
                </a:lnTo>
                <a:close/>
                <a:moveTo>
                  <a:pt x="194576" y="124051"/>
                </a:moveTo>
                <a:lnTo>
                  <a:pt x="194576" y="125355"/>
                </a:lnTo>
                <a:lnTo>
                  <a:pt x="194915" y="125355"/>
                </a:lnTo>
                <a:lnTo>
                  <a:pt x="194915" y="124051"/>
                </a:lnTo>
                <a:close/>
                <a:moveTo>
                  <a:pt x="214938" y="124051"/>
                </a:moveTo>
                <a:lnTo>
                  <a:pt x="214938" y="125355"/>
                </a:lnTo>
                <a:lnTo>
                  <a:pt x="215277" y="125355"/>
                </a:lnTo>
                <a:lnTo>
                  <a:pt x="215277" y="124051"/>
                </a:lnTo>
                <a:close/>
                <a:moveTo>
                  <a:pt x="235327" y="124051"/>
                </a:moveTo>
                <a:lnTo>
                  <a:pt x="235327" y="125355"/>
                </a:lnTo>
                <a:lnTo>
                  <a:pt x="235639" y="125355"/>
                </a:lnTo>
                <a:lnTo>
                  <a:pt x="235639" y="124051"/>
                </a:lnTo>
                <a:close/>
                <a:moveTo>
                  <a:pt x="255689" y="124051"/>
                </a:moveTo>
                <a:lnTo>
                  <a:pt x="255689" y="125355"/>
                </a:lnTo>
                <a:lnTo>
                  <a:pt x="256002" y="125355"/>
                </a:lnTo>
                <a:lnTo>
                  <a:pt x="256002" y="124051"/>
                </a:lnTo>
                <a:close/>
                <a:moveTo>
                  <a:pt x="276051" y="124051"/>
                </a:moveTo>
                <a:lnTo>
                  <a:pt x="276051" y="125355"/>
                </a:lnTo>
                <a:lnTo>
                  <a:pt x="276390" y="125355"/>
                </a:lnTo>
                <a:lnTo>
                  <a:pt x="276390" y="124051"/>
                </a:lnTo>
                <a:close/>
                <a:moveTo>
                  <a:pt x="11263" y="127310"/>
                </a:moveTo>
                <a:lnTo>
                  <a:pt x="11263" y="128614"/>
                </a:lnTo>
                <a:lnTo>
                  <a:pt x="11602" y="128614"/>
                </a:lnTo>
                <a:lnTo>
                  <a:pt x="11602" y="127310"/>
                </a:lnTo>
                <a:close/>
                <a:moveTo>
                  <a:pt x="31652" y="127310"/>
                </a:moveTo>
                <a:lnTo>
                  <a:pt x="31652" y="128614"/>
                </a:lnTo>
                <a:lnTo>
                  <a:pt x="31964" y="128614"/>
                </a:lnTo>
                <a:lnTo>
                  <a:pt x="31964" y="127310"/>
                </a:lnTo>
                <a:close/>
                <a:moveTo>
                  <a:pt x="52014" y="127310"/>
                </a:moveTo>
                <a:lnTo>
                  <a:pt x="52014" y="128614"/>
                </a:lnTo>
                <a:lnTo>
                  <a:pt x="52327" y="128614"/>
                </a:lnTo>
                <a:lnTo>
                  <a:pt x="52327" y="127310"/>
                </a:lnTo>
                <a:close/>
                <a:moveTo>
                  <a:pt x="72376" y="127310"/>
                </a:moveTo>
                <a:lnTo>
                  <a:pt x="72376" y="128614"/>
                </a:lnTo>
                <a:lnTo>
                  <a:pt x="72715" y="128614"/>
                </a:lnTo>
                <a:lnTo>
                  <a:pt x="72715" y="127310"/>
                </a:lnTo>
                <a:close/>
                <a:moveTo>
                  <a:pt x="92738" y="127310"/>
                </a:moveTo>
                <a:lnTo>
                  <a:pt x="92738" y="128614"/>
                </a:lnTo>
                <a:lnTo>
                  <a:pt x="93077" y="128614"/>
                </a:lnTo>
                <a:lnTo>
                  <a:pt x="93077" y="127310"/>
                </a:lnTo>
                <a:close/>
                <a:moveTo>
                  <a:pt x="113127" y="127310"/>
                </a:moveTo>
                <a:lnTo>
                  <a:pt x="113127" y="128614"/>
                </a:lnTo>
                <a:lnTo>
                  <a:pt x="113440" y="128614"/>
                </a:lnTo>
                <a:lnTo>
                  <a:pt x="113440" y="127310"/>
                </a:lnTo>
                <a:close/>
                <a:moveTo>
                  <a:pt x="133489" y="127310"/>
                </a:moveTo>
                <a:lnTo>
                  <a:pt x="133489" y="128614"/>
                </a:lnTo>
                <a:lnTo>
                  <a:pt x="133802" y="128614"/>
                </a:lnTo>
                <a:lnTo>
                  <a:pt x="133802" y="127310"/>
                </a:lnTo>
                <a:close/>
                <a:moveTo>
                  <a:pt x="153851" y="127310"/>
                </a:moveTo>
                <a:lnTo>
                  <a:pt x="153851" y="128614"/>
                </a:lnTo>
                <a:lnTo>
                  <a:pt x="154190" y="128614"/>
                </a:lnTo>
                <a:lnTo>
                  <a:pt x="154190" y="127310"/>
                </a:lnTo>
                <a:close/>
                <a:moveTo>
                  <a:pt x="174214" y="127310"/>
                </a:moveTo>
                <a:lnTo>
                  <a:pt x="174214" y="128614"/>
                </a:lnTo>
                <a:lnTo>
                  <a:pt x="174553" y="128614"/>
                </a:lnTo>
                <a:lnTo>
                  <a:pt x="174553" y="127310"/>
                </a:lnTo>
                <a:close/>
                <a:moveTo>
                  <a:pt x="194576" y="127310"/>
                </a:moveTo>
                <a:lnTo>
                  <a:pt x="194576" y="128614"/>
                </a:lnTo>
                <a:lnTo>
                  <a:pt x="194915" y="128614"/>
                </a:lnTo>
                <a:lnTo>
                  <a:pt x="194915" y="127310"/>
                </a:lnTo>
                <a:close/>
                <a:moveTo>
                  <a:pt x="214938" y="127310"/>
                </a:moveTo>
                <a:lnTo>
                  <a:pt x="214938" y="128614"/>
                </a:lnTo>
                <a:lnTo>
                  <a:pt x="215277" y="128614"/>
                </a:lnTo>
                <a:lnTo>
                  <a:pt x="215277" y="127310"/>
                </a:lnTo>
                <a:close/>
                <a:moveTo>
                  <a:pt x="235327" y="127310"/>
                </a:moveTo>
                <a:lnTo>
                  <a:pt x="235327" y="128614"/>
                </a:lnTo>
                <a:lnTo>
                  <a:pt x="235639" y="128614"/>
                </a:lnTo>
                <a:lnTo>
                  <a:pt x="235639" y="127310"/>
                </a:lnTo>
                <a:close/>
                <a:moveTo>
                  <a:pt x="255689" y="127310"/>
                </a:moveTo>
                <a:lnTo>
                  <a:pt x="255689" y="128614"/>
                </a:lnTo>
                <a:lnTo>
                  <a:pt x="256002" y="128614"/>
                </a:lnTo>
                <a:lnTo>
                  <a:pt x="256002" y="127310"/>
                </a:lnTo>
                <a:close/>
                <a:moveTo>
                  <a:pt x="276051" y="127310"/>
                </a:moveTo>
                <a:lnTo>
                  <a:pt x="276051" y="128614"/>
                </a:lnTo>
                <a:lnTo>
                  <a:pt x="276390" y="128614"/>
                </a:lnTo>
                <a:lnTo>
                  <a:pt x="276390" y="127310"/>
                </a:lnTo>
                <a:close/>
                <a:moveTo>
                  <a:pt x="11263" y="130569"/>
                </a:moveTo>
                <a:lnTo>
                  <a:pt x="11263" y="131873"/>
                </a:lnTo>
                <a:lnTo>
                  <a:pt x="11602" y="131873"/>
                </a:lnTo>
                <a:lnTo>
                  <a:pt x="11602" y="130569"/>
                </a:lnTo>
                <a:close/>
                <a:moveTo>
                  <a:pt x="31652" y="130569"/>
                </a:moveTo>
                <a:lnTo>
                  <a:pt x="31652" y="131873"/>
                </a:lnTo>
                <a:lnTo>
                  <a:pt x="31964" y="131873"/>
                </a:lnTo>
                <a:lnTo>
                  <a:pt x="31964" y="130569"/>
                </a:lnTo>
                <a:close/>
                <a:moveTo>
                  <a:pt x="52014" y="130569"/>
                </a:moveTo>
                <a:lnTo>
                  <a:pt x="52014" y="131873"/>
                </a:lnTo>
                <a:lnTo>
                  <a:pt x="52327" y="131873"/>
                </a:lnTo>
                <a:lnTo>
                  <a:pt x="52327" y="130569"/>
                </a:lnTo>
                <a:close/>
                <a:moveTo>
                  <a:pt x="72376" y="130569"/>
                </a:moveTo>
                <a:lnTo>
                  <a:pt x="72376" y="131873"/>
                </a:lnTo>
                <a:lnTo>
                  <a:pt x="72715" y="131873"/>
                </a:lnTo>
                <a:lnTo>
                  <a:pt x="72715" y="130569"/>
                </a:lnTo>
                <a:close/>
                <a:moveTo>
                  <a:pt x="92738" y="130569"/>
                </a:moveTo>
                <a:lnTo>
                  <a:pt x="92738" y="131873"/>
                </a:lnTo>
                <a:lnTo>
                  <a:pt x="93077" y="131873"/>
                </a:lnTo>
                <a:lnTo>
                  <a:pt x="93077" y="130569"/>
                </a:lnTo>
                <a:close/>
                <a:moveTo>
                  <a:pt x="113127" y="130569"/>
                </a:moveTo>
                <a:lnTo>
                  <a:pt x="113127" y="131873"/>
                </a:lnTo>
                <a:lnTo>
                  <a:pt x="113440" y="131873"/>
                </a:lnTo>
                <a:lnTo>
                  <a:pt x="113440" y="130569"/>
                </a:lnTo>
                <a:close/>
                <a:moveTo>
                  <a:pt x="133489" y="130569"/>
                </a:moveTo>
                <a:lnTo>
                  <a:pt x="133489" y="131873"/>
                </a:lnTo>
                <a:lnTo>
                  <a:pt x="133802" y="131873"/>
                </a:lnTo>
                <a:lnTo>
                  <a:pt x="133802" y="130569"/>
                </a:lnTo>
                <a:close/>
                <a:moveTo>
                  <a:pt x="153851" y="130569"/>
                </a:moveTo>
                <a:lnTo>
                  <a:pt x="153851" y="131873"/>
                </a:lnTo>
                <a:lnTo>
                  <a:pt x="154190" y="131873"/>
                </a:lnTo>
                <a:lnTo>
                  <a:pt x="154190" y="130569"/>
                </a:lnTo>
                <a:close/>
                <a:moveTo>
                  <a:pt x="174214" y="130569"/>
                </a:moveTo>
                <a:lnTo>
                  <a:pt x="174214" y="131873"/>
                </a:lnTo>
                <a:lnTo>
                  <a:pt x="174553" y="131873"/>
                </a:lnTo>
                <a:lnTo>
                  <a:pt x="174553" y="130569"/>
                </a:lnTo>
                <a:close/>
                <a:moveTo>
                  <a:pt x="194576" y="130569"/>
                </a:moveTo>
                <a:lnTo>
                  <a:pt x="194576" y="131873"/>
                </a:lnTo>
                <a:lnTo>
                  <a:pt x="194915" y="131873"/>
                </a:lnTo>
                <a:lnTo>
                  <a:pt x="194915" y="130569"/>
                </a:lnTo>
                <a:close/>
                <a:moveTo>
                  <a:pt x="214938" y="130569"/>
                </a:moveTo>
                <a:lnTo>
                  <a:pt x="214938" y="131873"/>
                </a:lnTo>
                <a:lnTo>
                  <a:pt x="215277" y="131873"/>
                </a:lnTo>
                <a:lnTo>
                  <a:pt x="215277" y="130569"/>
                </a:lnTo>
                <a:close/>
                <a:moveTo>
                  <a:pt x="235327" y="130569"/>
                </a:moveTo>
                <a:lnTo>
                  <a:pt x="235327" y="131873"/>
                </a:lnTo>
                <a:lnTo>
                  <a:pt x="235639" y="131873"/>
                </a:lnTo>
                <a:lnTo>
                  <a:pt x="235639" y="130569"/>
                </a:lnTo>
                <a:close/>
                <a:moveTo>
                  <a:pt x="255689" y="130569"/>
                </a:moveTo>
                <a:lnTo>
                  <a:pt x="255689" y="131873"/>
                </a:lnTo>
                <a:lnTo>
                  <a:pt x="256002" y="131873"/>
                </a:lnTo>
                <a:lnTo>
                  <a:pt x="256002" y="130569"/>
                </a:lnTo>
                <a:close/>
                <a:moveTo>
                  <a:pt x="276051" y="130569"/>
                </a:moveTo>
                <a:lnTo>
                  <a:pt x="276051" y="131873"/>
                </a:lnTo>
                <a:lnTo>
                  <a:pt x="276390" y="131873"/>
                </a:lnTo>
                <a:lnTo>
                  <a:pt x="276390" y="130569"/>
                </a:lnTo>
                <a:close/>
                <a:moveTo>
                  <a:pt x="11263" y="133828"/>
                </a:moveTo>
                <a:lnTo>
                  <a:pt x="11263" y="135158"/>
                </a:lnTo>
                <a:lnTo>
                  <a:pt x="11602" y="135158"/>
                </a:lnTo>
                <a:lnTo>
                  <a:pt x="11602" y="133828"/>
                </a:lnTo>
                <a:close/>
                <a:moveTo>
                  <a:pt x="31652" y="133828"/>
                </a:moveTo>
                <a:lnTo>
                  <a:pt x="31652" y="135158"/>
                </a:lnTo>
                <a:lnTo>
                  <a:pt x="31964" y="135158"/>
                </a:lnTo>
                <a:lnTo>
                  <a:pt x="31964" y="133828"/>
                </a:lnTo>
                <a:close/>
                <a:moveTo>
                  <a:pt x="52014" y="133828"/>
                </a:moveTo>
                <a:lnTo>
                  <a:pt x="52014" y="135158"/>
                </a:lnTo>
                <a:lnTo>
                  <a:pt x="52327" y="135158"/>
                </a:lnTo>
                <a:lnTo>
                  <a:pt x="52327" y="133828"/>
                </a:lnTo>
                <a:close/>
                <a:moveTo>
                  <a:pt x="72376" y="133828"/>
                </a:moveTo>
                <a:lnTo>
                  <a:pt x="72376" y="135158"/>
                </a:lnTo>
                <a:lnTo>
                  <a:pt x="72715" y="135158"/>
                </a:lnTo>
                <a:lnTo>
                  <a:pt x="72715" y="133828"/>
                </a:lnTo>
                <a:close/>
                <a:moveTo>
                  <a:pt x="92738" y="133828"/>
                </a:moveTo>
                <a:lnTo>
                  <a:pt x="92738" y="135158"/>
                </a:lnTo>
                <a:lnTo>
                  <a:pt x="93077" y="135158"/>
                </a:lnTo>
                <a:lnTo>
                  <a:pt x="93077" y="133828"/>
                </a:lnTo>
                <a:close/>
                <a:moveTo>
                  <a:pt x="113127" y="133828"/>
                </a:moveTo>
                <a:lnTo>
                  <a:pt x="113127" y="135158"/>
                </a:lnTo>
                <a:lnTo>
                  <a:pt x="113440" y="135158"/>
                </a:lnTo>
                <a:lnTo>
                  <a:pt x="113440" y="133828"/>
                </a:lnTo>
                <a:close/>
                <a:moveTo>
                  <a:pt x="133489" y="133828"/>
                </a:moveTo>
                <a:lnTo>
                  <a:pt x="133489" y="135158"/>
                </a:lnTo>
                <a:lnTo>
                  <a:pt x="133802" y="135158"/>
                </a:lnTo>
                <a:lnTo>
                  <a:pt x="133802" y="133828"/>
                </a:lnTo>
                <a:close/>
                <a:moveTo>
                  <a:pt x="153851" y="133828"/>
                </a:moveTo>
                <a:lnTo>
                  <a:pt x="153851" y="135158"/>
                </a:lnTo>
                <a:lnTo>
                  <a:pt x="154190" y="135158"/>
                </a:lnTo>
                <a:lnTo>
                  <a:pt x="154190" y="133828"/>
                </a:lnTo>
                <a:close/>
                <a:moveTo>
                  <a:pt x="174214" y="133828"/>
                </a:moveTo>
                <a:lnTo>
                  <a:pt x="174214" y="135158"/>
                </a:lnTo>
                <a:lnTo>
                  <a:pt x="174553" y="135158"/>
                </a:lnTo>
                <a:lnTo>
                  <a:pt x="174553" y="133828"/>
                </a:lnTo>
                <a:close/>
                <a:moveTo>
                  <a:pt x="194576" y="133828"/>
                </a:moveTo>
                <a:lnTo>
                  <a:pt x="194576" y="135158"/>
                </a:lnTo>
                <a:lnTo>
                  <a:pt x="194915" y="135158"/>
                </a:lnTo>
                <a:lnTo>
                  <a:pt x="194915" y="133828"/>
                </a:lnTo>
                <a:close/>
                <a:moveTo>
                  <a:pt x="214938" y="133828"/>
                </a:moveTo>
                <a:lnTo>
                  <a:pt x="214938" y="135158"/>
                </a:lnTo>
                <a:lnTo>
                  <a:pt x="215277" y="135158"/>
                </a:lnTo>
                <a:lnTo>
                  <a:pt x="215277" y="133828"/>
                </a:lnTo>
                <a:close/>
                <a:moveTo>
                  <a:pt x="235327" y="133828"/>
                </a:moveTo>
                <a:lnTo>
                  <a:pt x="235327" y="135158"/>
                </a:lnTo>
                <a:lnTo>
                  <a:pt x="235639" y="135158"/>
                </a:lnTo>
                <a:lnTo>
                  <a:pt x="235639" y="133828"/>
                </a:lnTo>
                <a:close/>
                <a:moveTo>
                  <a:pt x="255689" y="133828"/>
                </a:moveTo>
                <a:lnTo>
                  <a:pt x="255689" y="135158"/>
                </a:lnTo>
                <a:lnTo>
                  <a:pt x="256002" y="135158"/>
                </a:lnTo>
                <a:lnTo>
                  <a:pt x="256002" y="133828"/>
                </a:lnTo>
                <a:close/>
                <a:moveTo>
                  <a:pt x="276051" y="133828"/>
                </a:moveTo>
                <a:lnTo>
                  <a:pt x="276051" y="135158"/>
                </a:lnTo>
                <a:lnTo>
                  <a:pt x="276390" y="135158"/>
                </a:lnTo>
                <a:lnTo>
                  <a:pt x="276390" y="133828"/>
                </a:lnTo>
                <a:close/>
                <a:moveTo>
                  <a:pt x="11263" y="137113"/>
                </a:moveTo>
                <a:lnTo>
                  <a:pt x="11263" y="138417"/>
                </a:lnTo>
                <a:lnTo>
                  <a:pt x="11602" y="138417"/>
                </a:lnTo>
                <a:lnTo>
                  <a:pt x="11602" y="137113"/>
                </a:lnTo>
                <a:close/>
                <a:moveTo>
                  <a:pt x="31652" y="137113"/>
                </a:moveTo>
                <a:lnTo>
                  <a:pt x="31652" y="138417"/>
                </a:lnTo>
                <a:lnTo>
                  <a:pt x="31964" y="138417"/>
                </a:lnTo>
                <a:lnTo>
                  <a:pt x="31964" y="137113"/>
                </a:lnTo>
                <a:close/>
                <a:moveTo>
                  <a:pt x="52014" y="137113"/>
                </a:moveTo>
                <a:lnTo>
                  <a:pt x="52014" y="138417"/>
                </a:lnTo>
                <a:lnTo>
                  <a:pt x="52327" y="138417"/>
                </a:lnTo>
                <a:lnTo>
                  <a:pt x="52327" y="137113"/>
                </a:lnTo>
                <a:close/>
                <a:moveTo>
                  <a:pt x="72376" y="137113"/>
                </a:moveTo>
                <a:lnTo>
                  <a:pt x="72376" y="138417"/>
                </a:lnTo>
                <a:lnTo>
                  <a:pt x="72715" y="138417"/>
                </a:lnTo>
                <a:lnTo>
                  <a:pt x="72715" y="137113"/>
                </a:lnTo>
                <a:close/>
                <a:moveTo>
                  <a:pt x="92738" y="137113"/>
                </a:moveTo>
                <a:lnTo>
                  <a:pt x="92738" y="138417"/>
                </a:lnTo>
                <a:lnTo>
                  <a:pt x="93077" y="138417"/>
                </a:lnTo>
                <a:lnTo>
                  <a:pt x="93077" y="137113"/>
                </a:lnTo>
                <a:close/>
                <a:moveTo>
                  <a:pt x="113127" y="137113"/>
                </a:moveTo>
                <a:lnTo>
                  <a:pt x="113127" y="138417"/>
                </a:lnTo>
                <a:lnTo>
                  <a:pt x="113440" y="138417"/>
                </a:lnTo>
                <a:lnTo>
                  <a:pt x="113440" y="137113"/>
                </a:lnTo>
                <a:close/>
                <a:moveTo>
                  <a:pt x="133489" y="137113"/>
                </a:moveTo>
                <a:lnTo>
                  <a:pt x="133489" y="138417"/>
                </a:lnTo>
                <a:lnTo>
                  <a:pt x="133802" y="138417"/>
                </a:lnTo>
                <a:lnTo>
                  <a:pt x="133802" y="137113"/>
                </a:lnTo>
                <a:close/>
                <a:moveTo>
                  <a:pt x="153851" y="137113"/>
                </a:moveTo>
                <a:lnTo>
                  <a:pt x="153851" y="138417"/>
                </a:lnTo>
                <a:lnTo>
                  <a:pt x="154190" y="138417"/>
                </a:lnTo>
                <a:lnTo>
                  <a:pt x="154190" y="137113"/>
                </a:lnTo>
                <a:close/>
                <a:moveTo>
                  <a:pt x="174214" y="137113"/>
                </a:moveTo>
                <a:lnTo>
                  <a:pt x="174214" y="138417"/>
                </a:lnTo>
                <a:lnTo>
                  <a:pt x="174553" y="138417"/>
                </a:lnTo>
                <a:lnTo>
                  <a:pt x="174553" y="137113"/>
                </a:lnTo>
                <a:close/>
                <a:moveTo>
                  <a:pt x="194576" y="137113"/>
                </a:moveTo>
                <a:lnTo>
                  <a:pt x="194576" y="138417"/>
                </a:lnTo>
                <a:lnTo>
                  <a:pt x="194915" y="138417"/>
                </a:lnTo>
                <a:lnTo>
                  <a:pt x="194915" y="137113"/>
                </a:lnTo>
                <a:close/>
                <a:moveTo>
                  <a:pt x="214938" y="137113"/>
                </a:moveTo>
                <a:lnTo>
                  <a:pt x="214938" y="138417"/>
                </a:lnTo>
                <a:lnTo>
                  <a:pt x="215277" y="138417"/>
                </a:lnTo>
                <a:lnTo>
                  <a:pt x="215277" y="137113"/>
                </a:lnTo>
                <a:close/>
                <a:moveTo>
                  <a:pt x="235327" y="137113"/>
                </a:moveTo>
                <a:lnTo>
                  <a:pt x="235327" y="138417"/>
                </a:lnTo>
                <a:lnTo>
                  <a:pt x="235639" y="138417"/>
                </a:lnTo>
                <a:lnTo>
                  <a:pt x="235639" y="137113"/>
                </a:lnTo>
                <a:close/>
                <a:moveTo>
                  <a:pt x="255689" y="137113"/>
                </a:moveTo>
                <a:lnTo>
                  <a:pt x="255689" y="138417"/>
                </a:lnTo>
                <a:lnTo>
                  <a:pt x="256002" y="138417"/>
                </a:lnTo>
                <a:lnTo>
                  <a:pt x="256002" y="137113"/>
                </a:lnTo>
                <a:close/>
                <a:moveTo>
                  <a:pt x="276051" y="137113"/>
                </a:moveTo>
                <a:lnTo>
                  <a:pt x="276051" y="138417"/>
                </a:lnTo>
                <a:lnTo>
                  <a:pt x="276390" y="138417"/>
                </a:lnTo>
                <a:lnTo>
                  <a:pt x="276390" y="137113"/>
                </a:lnTo>
                <a:close/>
                <a:moveTo>
                  <a:pt x="11263" y="140372"/>
                </a:moveTo>
                <a:lnTo>
                  <a:pt x="11263" y="141676"/>
                </a:lnTo>
                <a:lnTo>
                  <a:pt x="11602" y="141676"/>
                </a:lnTo>
                <a:lnTo>
                  <a:pt x="11602" y="140372"/>
                </a:lnTo>
                <a:close/>
                <a:moveTo>
                  <a:pt x="31652" y="140372"/>
                </a:moveTo>
                <a:lnTo>
                  <a:pt x="31652" y="141676"/>
                </a:lnTo>
                <a:lnTo>
                  <a:pt x="31964" y="141676"/>
                </a:lnTo>
                <a:lnTo>
                  <a:pt x="31964" y="140372"/>
                </a:lnTo>
                <a:close/>
                <a:moveTo>
                  <a:pt x="92738" y="140372"/>
                </a:moveTo>
                <a:lnTo>
                  <a:pt x="92738" y="141676"/>
                </a:lnTo>
                <a:lnTo>
                  <a:pt x="93077" y="141676"/>
                </a:lnTo>
                <a:lnTo>
                  <a:pt x="93077" y="140372"/>
                </a:lnTo>
                <a:close/>
                <a:moveTo>
                  <a:pt x="113127" y="140372"/>
                </a:moveTo>
                <a:lnTo>
                  <a:pt x="113127" y="141676"/>
                </a:lnTo>
                <a:lnTo>
                  <a:pt x="113440" y="141676"/>
                </a:lnTo>
                <a:lnTo>
                  <a:pt x="113440" y="140372"/>
                </a:lnTo>
                <a:close/>
                <a:moveTo>
                  <a:pt x="133489" y="140372"/>
                </a:moveTo>
                <a:lnTo>
                  <a:pt x="133489" y="141676"/>
                </a:lnTo>
                <a:lnTo>
                  <a:pt x="133802" y="141676"/>
                </a:lnTo>
                <a:lnTo>
                  <a:pt x="133802" y="140372"/>
                </a:lnTo>
                <a:close/>
                <a:moveTo>
                  <a:pt x="194576" y="140372"/>
                </a:moveTo>
                <a:lnTo>
                  <a:pt x="194576" y="141676"/>
                </a:lnTo>
                <a:lnTo>
                  <a:pt x="194915" y="141676"/>
                </a:lnTo>
                <a:lnTo>
                  <a:pt x="194915" y="140372"/>
                </a:lnTo>
                <a:close/>
                <a:moveTo>
                  <a:pt x="214938" y="140372"/>
                </a:moveTo>
                <a:lnTo>
                  <a:pt x="214938" y="141676"/>
                </a:lnTo>
                <a:lnTo>
                  <a:pt x="215277" y="141676"/>
                </a:lnTo>
                <a:lnTo>
                  <a:pt x="215277" y="140372"/>
                </a:lnTo>
                <a:close/>
                <a:moveTo>
                  <a:pt x="276051" y="140372"/>
                </a:moveTo>
                <a:lnTo>
                  <a:pt x="276051" y="141676"/>
                </a:lnTo>
                <a:lnTo>
                  <a:pt x="276390" y="141676"/>
                </a:lnTo>
                <a:lnTo>
                  <a:pt x="276390" y="140372"/>
                </a:lnTo>
                <a:close/>
                <a:moveTo>
                  <a:pt x="0" y="141571"/>
                </a:moveTo>
                <a:lnTo>
                  <a:pt x="0" y="141910"/>
                </a:lnTo>
                <a:lnTo>
                  <a:pt x="1304" y="141910"/>
                </a:lnTo>
                <a:lnTo>
                  <a:pt x="1304" y="141571"/>
                </a:lnTo>
                <a:close/>
                <a:moveTo>
                  <a:pt x="3259" y="141571"/>
                </a:moveTo>
                <a:lnTo>
                  <a:pt x="3259" y="141910"/>
                </a:lnTo>
                <a:lnTo>
                  <a:pt x="4563" y="141910"/>
                </a:lnTo>
                <a:lnTo>
                  <a:pt x="4563" y="141571"/>
                </a:lnTo>
                <a:close/>
                <a:moveTo>
                  <a:pt x="6518" y="141571"/>
                </a:moveTo>
                <a:lnTo>
                  <a:pt x="6518" y="141910"/>
                </a:lnTo>
                <a:lnTo>
                  <a:pt x="7848" y="141910"/>
                </a:lnTo>
                <a:lnTo>
                  <a:pt x="7848" y="141571"/>
                </a:lnTo>
                <a:close/>
                <a:moveTo>
                  <a:pt x="9803" y="141571"/>
                </a:moveTo>
                <a:lnTo>
                  <a:pt x="9803" y="141910"/>
                </a:lnTo>
                <a:lnTo>
                  <a:pt x="11107" y="141910"/>
                </a:lnTo>
                <a:lnTo>
                  <a:pt x="11107" y="141571"/>
                </a:lnTo>
                <a:close/>
                <a:moveTo>
                  <a:pt x="13062" y="141571"/>
                </a:moveTo>
                <a:lnTo>
                  <a:pt x="13062" y="141910"/>
                </a:lnTo>
                <a:lnTo>
                  <a:pt x="14366" y="141910"/>
                </a:lnTo>
                <a:lnTo>
                  <a:pt x="14366" y="141571"/>
                </a:lnTo>
                <a:close/>
                <a:moveTo>
                  <a:pt x="16321" y="141571"/>
                </a:moveTo>
                <a:lnTo>
                  <a:pt x="16321" y="141910"/>
                </a:lnTo>
                <a:lnTo>
                  <a:pt x="17625" y="141910"/>
                </a:lnTo>
                <a:lnTo>
                  <a:pt x="17625" y="141571"/>
                </a:lnTo>
                <a:close/>
                <a:moveTo>
                  <a:pt x="19580" y="141571"/>
                </a:moveTo>
                <a:lnTo>
                  <a:pt x="19580" y="141910"/>
                </a:lnTo>
                <a:lnTo>
                  <a:pt x="20884" y="141910"/>
                </a:lnTo>
                <a:lnTo>
                  <a:pt x="20884" y="141571"/>
                </a:lnTo>
                <a:close/>
                <a:moveTo>
                  <a:pt x="22839" y="141571"/>
                </a:moveTo>
                <a:lnTo>
                  <a:pt x="22839" y="141910"/>
                </a:lnTo>
                <a:lnTo>
                  <a:pt x="24169" y="141910"/>
                </a:lnTo>
                <a:lnTo>
                  <a:pt x="24169" y="141571"/>
                </a:lnTo>
                <a:close/>
                <a:moveTo>
                  <a:pt x="26124" y="141571"/>
                </a:moveTo>
                <a:lnTo>
                  <a:pt x="26124" y="141910"/>
                </a:lnTo>
                <a:lnTo>
                  <a:pt x="27428" y="141910"/>
                </a:lnTo>
                <a:lnTo>
                  <a:pt x="27428" y="141571"/>
                </a:lnTo>
                <a:close/>
                <a:moveTo>
                  <a:pt x="29383" y="141571"/>
                </a:moveTo>
                <a:lnTo>
                  <a:pt x="29383" y="141910"/>
                </a:lnTo>
                <a:lnTo>
                  <a:pt x="30687" y="141910"/>
                </a:lnTo>
                <a:lnTo>
                  <a:pt x="30687" y="141571"/>
                </a:lnTo>
                <a:close/>
                <a:moveTo>
                  <a:pt x="32642" y="141571"/>
                </a:moveTo>
                <a:lnTo>
                  <a:pt x="32642" y="141910"/>
                </a:lnTo>
                <a:lnTo>
                  <a:pt x="33946" y="141910"/>
                </a:lnTo>
                <a:lnTo>
                  <a:pt x="33946" y="141571"/>
                </a:lnTo>
                <a:close/>
                <a:moveTo>
                  <a:pt x="35901" y="141571"/>
                </a:moveTo>
                <a:lnTo>
                  <a:pt x="35901" y="141910"/>
                </a:lnTo>
                <a:lnTo>
                  <a:pt x="37205" y="141910"/>
                </a:lnTo>
                <a:lnTo>
                  <a:pt x="37205" y="141571"/>
                </a:lnTo>
                <a:close/>
                <a:moveTo>
                  <a:pt x="39186" y="141571"/>
                </a:moveTo>
                <a:lnTo>
                  <a:pt x="39186" y="141910"/>
                </a:lnTo>
                <a:lnTo>
                  <a:pt x="40490" y="141910"/>
                </a:lnTo>
                <a:lnTo>
                  <a:pt x="40490" y="141571"/>
                </a:lnTo>
                <a:close/>
                <a:moveTo>
                  <a:pt x="42445" y="141571"/>
                </a:moveTo>
                <a:lnTo>
                  <a:pt x="42445" y="141910"/>
                </a:lnTo>
                <a:lnTo>
                  <a:pt x="43749" y="141910"/>
                </a:lnTo>
                <a:lnTo>
                  <a:pt x="43749" y="141571"/>
                </a:lnTo>
                <a:close/>
                <a:moveTo>
                  <a:pt x="45704" y="141571"/>
                </a:moveTo>
                <a:lnTo>
                  <a:pt x="45704" y="141910"/>
                </a:lnTo>
                <a:lnTo>
                  <a:pt x="47008" y="141910"/>
                </a:lnTo>
                <a:lnTo>
                  <a:pt x="47008" y="141571"/>
                </a:lnTo>
                <a:close/>
                <a:moveTo>
                  <a:pt x="48963" y="141571"/>
                </a:moveTo>
                <a:lnTo>
                  <a:pt x="48963" y="141910"/>
                </a:lnTo>
                <a:lnTo>
                  <a:pt x="50267" y="141910"/>
                </a:lnTo>
                <a:lnTo>
                  <a:pt x="50267" y="141571"/>
                </a:lnTo>
                <a:close/>
                <a:moveTo>
                  <a:pt x="52014" y="140372"/>
                </a:moveTo>
                <a:lnTo>
                  <a:pt x="52014" y="141676"/>
                </a:lnTo>
                <a:lnTo>
                  <a:pt x="52222" y="141676"/>
                </a:lnTo>
                <a:lnTo>
                  <a:pt x="52222" y="141910"/>
                </a:lnTo>
                <a:lnTo>
                  <a:pt x="53526" y="141910"/>
                </a:lnTo>
                <a:lnTo>
                  <a:pt x="53526" y="141571"/>
                </a:lnTo>
                <a:lnTo>
                  <a:pt x="52327" y="141571"/>
                </a:lnTo>
                <a:lnTo>
                  <a:pt x="52327" y="140372"/>
                </a:lnTo>
                <a:close/>
                <a:moveTo>
                  <a:pt x="55507" y="141571"/>
                </a:moveTo>
                <a:lnTo>
                  <a:pt x="55507" y="141910"/>
                </a:lnTo>
                <a:lnTo>
                  <a:pt x="56811" y="141910"/>
                </a:lnTo>
                <a:lnTo>
                  <a:pt x="56811" y="141571"/>
                </a:lnTo>
                <a:close/>
                <a:moveTo>
                  <a:pt x="58766" y="141571"/>
                </a:moveTo>
                <a:lnTo>
                  <a:pt x="58766" y="141910"/>
                </a:lnTo>
                <a:lnTo>
                  <a:pt x="60070" y="141910"/>
                </a:lnTo>
                <a:lnTo>
                  <a:pt x="60070" y="141571"/>
                </a:lnTo>
                <a:close/>
                <a:moveTo>
                  <a:pt x="62025" y="141571"/>
                </a:moveTo>
                <a:lnTo>
                  <a:pt x="62025" y="141910"/>
                </a:lnTo>
                <a:lnTo>
                  <a:pt x="63329" y="141910"/>
                </a:lnTo>
                <a:lnTo>
                  <a:pt x="63329" y="141571"/>
                </a:lnTo>
                <a:close/>
                <a:moveTo>
                  <a:pt x="65284" y="141571"/>
                </a:moveTo>
                <a:lnTo>
                  <a:pt x="65284" y="141910"/>
                </a:lnTo>
                <a:lnTo>
                  <a:pt x="66588" y="141910"/>
                </a:lnTo>
                <a:lnTo>
                  <a:pt x="66588" y="141571"/>
                </a:lnTo>
                <a:close/>
                <a:moveTo>
                  <a:pt x="68544" y="141571"/>
                </a:moveTo>
                <a:lnTo>
                  <a:pt x="68544" y="141910"/>
                </a:lnTo>
                <a:lnTo>
                  <a:pt x="69873" y="141910"/>
                </a:lnTo>
                <a:lnTo>
                  <a:pt x="69873" y="141571"/>
                </a:lnTo>
                <a:close/>
                <a:moveTo>
                  <a:pt x="72376" y="140372"/>
                </a:moveTo>
                <a:lnTo>
                  <a:pt x="72376" y="141571"/>
                </a:lnTo>
                <a:lnTo>
                  <a:pt x="71829" y="141571"/>
                </a:lnTo>
                <a:lnTo>
                  <a:pt x="71829" y="141910"/>
                </a:lnTo>
                <a:lnTo>
                  <a:pt x="73132" y="141910"/>
                </a:lnTo>
                <a:lnTo>
                  <a:pt x="73132" y="141571"/>
                </a:lnTo>
                <a:lnTo>
                  <a:pt x="72715" y="141571"/>
                </a:lnTo>
                <a:lnTo>
                  <a:pt x="72715" y="140372"/>
                </a:lnTo>
                <a:close/>
                <a:moveTo>
                  <a:pt x="75088" y="141571"/>
                </a:moveTo>
                <a:lnTo>
                  <a:pt x="75088" y="141910"/>
                </a:lnTo>
                <a:lnTo>
                  <a:pt x="76391" y="141910"/>
                </a:lnTo>
                <a:lnTo>
                  <a:pt x="76391" y="141571"/>
                </a:lnTo>
                <a:close/>
                <a:moveTo>
                  <a:pt x="78347" y="141571"/>
                </a:moveTo>
                <a:lnTo>
                  <a:pt x="78347" y="141910"/>
                </a:lnTo>
                <a:lnTo>
                  <a:pt x="79650" y="141910"/>
                </a:lnTo>
                <a:lnTo>
                  <a:pt x="79650" y="141571"/>
                </a:lnTo>
                <a:close/>
                <a:moveTo>
                  <a:pt x="81606" y="141571"/>
                </a:moveTo>
                <a:lnTo>
                  <a:pt x="81606" y="141910"/>
                </a:lnTo>
                <a:lnTo>
                  <a:pt x="82909" y="141910"/>
                </a:lnTo>
                <a:lnTo>
                  <a:pt x="82909" y="141571"/>
                </a:lnTo>
                <a:close/>
                <a:moveTo>
                  <a:pt x="84865" y="141571"/>
                </a:moveTo>
                <a:lnTo>
                  <a:pt x="84865" y="141910"/>
                </a:lnTo>
                <a:lnTo>
                  <a:pt x="86194" y="141910"/>
                </a:lnTo>
                <a:lnTo>
                  <a:pt x="86194" y="141571"/>
                </a:lnTo>
                <a:close/>
                <a:moveTo>
                  <a:pt x="88150" y="141571"/>
                </a:moveTo>
                <a:lnTo>
                  <a:pt x="88150" y="141910"/>
                </a:lnTo>
                <a:lnTo>
                  <a:pt x="89453" y="141910"/>
                </a:lnTo>
                <a:lnTo>
                  <a:pt x="89453" y="141571"/>
                </a:lnTo>
                <a:close/>
                <a:moveTo>
                  <a:pt x="91409" y="141571"/>
                </a:moveTo>
                <a:lnTo>
                  <a:pt x="91409" y="141910"/>
                </a:lnTo>
                <a:lnTo>
                  <a:pt x="92712" y="141910"/>
                </a:lnTo>
                <a:lnTo>
                  <a:pt x="92712" y="141571"/>
                </a:lnTo>
                <a:close/>
                <a:moveTo>
                  <a:pt x="94668" y="141571"/>
                </a:moveTo>
                <a:lnTo>
                  <a:pt x="94668" y="141910"/>
                </a:lnTo>
                <a:lnTo>
                  <a:pt x="95971" y="141910"/>
                </a:lnTo>
                <a:lnTo>
                  <a:pt x="95971" y="141571"/>
                </a:lnTo>
                <a:close/>
                <a:moveTo>
                  <a:pt x="97927" y="141571"/>
                </a:moveTo>
                <a:lnTo>
                  <a:pt x="97927" y="141910"/>
                </a:lnTo>
                <a:lnTo>
                  <a:pt x="99230" y="141910"/>
                </a:lnTo>
                <a:lnTo>
                  <a:pt x="99230" y="141571"/>
                </a:lnTo>
                <a:close/>
                <a:moveTo>
                  <a:pt x="101212" y="141571"/>
                </a:moveTo>
                <a:lnTo>
                  <a:pt x="101212" y="141910"/>
                </a:lnTo>
                <a:lnTo>
                  <a:pt x="102515" y="141910"/>
                </a:lnTo>
                <a:lnTo>
                  <a:pt x="102515" y="141571"/>
                </a:lnTo>
                <a:close/>
                <a:moveTo>
                  <a:pt x="104471" y="141571"/>
                </a:moveTo>
                <a:lnTo>
                  <a:pt x="104471" y="141910"/>
                </a:lnTo>
                <a:lnTo>
                  <a:pt x="105774" y="141910"/>
                </a:lnTo>
                <a:lnTo>
                  <a:pt x="105774" y="141571"/>
                </a:lnTo>
                <a:close/>
                <a:moveTo>
                  <a:pt x="107730" y="141571"/>
                </a:moveTo>
                <a:lnTo>
                  <a:pt x="107730" y="141910"/>
                </a:lnTo>
                <a:lnTo>
                  <a:pt x="109033" y="141910"/>
                </a:lnTo>
                <a:lnTo>
                  <a:pt x="109033" y="141571"/>
                </a:lnTo>
                <a:close/>
                <a:moveTo>
                  <a:pt x="110989" y="141571"/>
                </a:moveTo>
                <a:lnTo>
                  <a:pt x="110989" y="141910"/>
                </a:lnTo>
                <a:lnTo>
                  <a:pt x="112292" y="141910"/>
                </a:lnTo>
                <a:lnTo>
                  <a:pt x="112292" y="141571"/>
                </a:lnTo>
                <a:close/>
                <a:moveTo>
                  <a:pt x="114248" y="141571"/>
                </a:moveTo>
                <a:lnTo>
                  <a:pt x="114248" y="141910"/>
                </a:lnTo>
                <a:lnTo>
                  <a:pt x="115551" y="141910"/>
                </a:lnTo>
                <a:lnTo>
                  <a:pt x="115551" y="141571"/>
                </a:lnTo>
                <a:close/>
                <a:moveTo>
                  <a:pt x="117533" y="141571"/>
                </a:moveTo>
                <a:lnTo>
                  <a:pt x="117533" y="141910"/>
                </a:lnTo>
                <a:lnTo>
                  <a:pt x="118837" y="141910"/>
                </a:lnTo>
                <a:lnTo>
                  <a:pt x="118837" y="141571"/>
                </a:lnTo>
                <a:close/>
                <a:moveTo>
                  <a:pt x="120792" y="141571"/>
                </a:moveTo>
                <a:lnTo>
                  <a:pt x="120792" y="141910"/>
                </a:lnTo>
                <a:lnTo>
                  <a:pt x="122096" y="141910"/>
                </a:lnTo>
                <a:lnTo>
                  <a:pt x="122096" y="141571"/>
                </a:lnTo>
                <a:close/>
                <a:moveTo>
                  <a:pt x="124051" y="141571"/>
                </a:moveTo>
                <a:lnTo>
                  <a:pt x="124051" y="141910"/>
                </a:lnTo>
                <a:lnTo>
                  <a:pt x="125355" y="141910"/>
                </a:lnTo>
                <a:lnTo>
                  <a:pt x="125355" y="141571"/>
                </a:lnTo>
                <a:close/>
                <a:moveTo>
                  <a:pt x="127310" y="141571"/>
                </a:moveTo>
                <a:lnTo>
                  <a:pt x="127310" y="141910"/>
                </a:lnTo>
                <a:lnTo>
                  <a:pt x="128614" y="141910"/>
                </a:lnTo>
                <a:lnTo>
                  <a:pt x="128614" y="141571"/>
                </a:lnTo>
                <a:close/>
                <a:moveTo>
                  <a:pt x="130569" y="141571"/>
                </a:moveTo>
                <a:lnTo>
                  <a:pt x="130569" y="141910"/>
                </a:lnTo>
                <a:lnTo>
                  <a:pt x="131899" y="141910"/>
                </a:lnTo>
                <a:lnTo>
                  <a:pt x="131899" y="141571"/>
                </a:lnTo>
                <a:close/>
                <a:moveTo>
                  <a:pt x="133854" y="141571"/>
                </a:moveTo>
                <a:lnTo>
                  <a:pt x="133854" y="141910"/>
                </a:lnTo>
                <a:lnTo>
                  <a:pt x="135158" y="141910"/>
                </a:lnTo>
                <a:lnTo>
                  <a:pt x="135158" y="141571"/>
                </a:lnTo>
                <a:close/>
                <a:moveTo>
                  <a:pt x="137113" y="141571"/>
                </a:moveTo>
                <a:lnTo>
                  <a:pt x="137113" y="141910"/>
                </a:lnTo>
                <a:lnTo>
                  <a:pt x="138417" y="141910"/>
                </a:lnTo>
                <a:lnTo>
                  <a:pt x="138417" y="141571"/>
                </a:lnTo>
                <a:close/>
                <a:moveTo>
                  <a:pt x="140372" y="141571"/>
                </a:moveTo>
                <a:lnTo>
                  <a:pt x="140372" y="141910"/>
                </a:lnTo>
                <a:lnTo>
                  <a:pt x="141676" y="141910"/>
                </a:lnTo>
                <a:lnTo>
                  <a:pt x="141676" y="141571"/>
                </a:lnTo>
                <a:close/>
                <a:moveTo>
                  <a:pt x="143631" y="141571"/>
                </a:moveTo>
                <a:lnTo>
                  <a:pt x="143631" y="141910"/>
                </a:lnTo>
                <a:lnTo>
                  <a:pt x="144935" y="141910"/>
                </a:lnTo>
                <a:lnTo>
                  <a:pt x="144935" y="141571"/>
                </a:lnTo>
                <a:close/>
                <a:moveTo>
                  <a:pt x="146890" y="141571"/>
                </a:moveTo>
                <a:lnTo>
                  <a:pt x="146890" y="141910"/>
                </a:lnTo>
                <a:lnTo>
                  <a:pt x="148220" y="141910"/>
                </a:lnTo>
                <a:lnTo>
                  <a:pt x="148220" y="141571"/>
                </a:lnTo>
                <a:close/>
                <a:moveTo>
                  <a:pt x="150175" y="141571"/>
                </a:moveTo>
                <a:lnTo>
                  <a:pt x="150175" y="141910"/>
                </a:lnTo>
                <a:lnTo>
                  <a:pt x="151479" y="141910"/>
                </a:lnTo>
                <a:lnTo>
                  <a:pt x="151479" y="141571"/>
                </a:lnTo>
                <a:close/>
                <a:moveTo>
                  <a:pt x="153851" y="140372"/>
                </a:moveTo>
                <a:lnTo>
                  <a:pt x="153851" y="141571"/>
                </a:lnTo>
                <a:lnTo>
                  <a:pt x="153434" y="141571"/>
                </a:lnTo>
                <a:lnTo>
                  <a:pt x="153434" y="141910"/>
                </a:lnTo>
                <a:lnTo>
                  <a:pt x="154738" y="141910"/>
                </a:lnTo>
                <a:lnTo>
                  <a:pt x="154738" y="141571"/>
                </a:lnTo>
                <a:lnTo>
                  <a:pt x="154190" y="141571"/>
                </a:lnTo>
                <a:lnTo>
                  <a:pt x="154190" y="140372"/>
                </a:lnTo>
                <a:close/>
                <a:moveTo>
                  <a:pt x="156693" y="141571"/>
                </a:moveTo>
                <a:lnTo>
                  <a:pt x="156693" y="141910"/>
                </a:lnTo>
                <a:lnTo>
                  <a:pt x="157997" y="141910"/>
                </a:lnTo>
                <a:lnTo>
                  <a:pt x="157997" y="141571"/>
                </a:lnTo>
                <a:close/>
                <a:moveTo>
                  <a:pt x="159952" y="141571"/>
                </a:moveTo>
                <a:lnTo>
                  <a:pt x="159952" y="141910"/>
                </a:lnTo>
                <a:lnTo>
                  <a:pt x="161256" y="141910"/>
                </a:lnTo>
                <a:lnTo>
                  <a:pt x="161256" y="141571"/>
                </a:lnTo>
                <a:close/>
                <a:moveTo>
                  <a:pt x="163237" y="141571"/>
                </a:moveTo>
                <a:lnTo>
                  <a:pt x="163237" y="141910"/>
                </a:lnTo>
                <a:lnTo>
                  <a:pt x="164541" y="141910"/>
                </a:lnTo>
                <a:lnTo>
                  <a:pt x="164541" y="141571"/>
                </a:lnTo>
                <a:close/>
                <a:moveTo>
                  <a:pt x="166496" y="141571"/>
                </a:moveTo>
                <a:lnTo>
                  <a:pt x="166496" y="141910"/>
                </a:lnTo>
                <a:lnTo>
                  <a:pt x="167800" y="141910"/>
                </a:lnTo>
                <a:lnTo>
                  <a:pt x="167800" y="141571"/>
                </a:lnTo>
                <a:close/>
                <a:moveTo>
                  <a:pt x="169755" y="141571"/>
                </a:moveTo>
                <a:lnTo>
                  <a:pt x="169755" y="141910"/>
                </a:lnTo>
                <a:lnTo>
                  <a:pt x="171059" y="141910"/>
                </a:lnTo>
                <a:lnTo>
                  <a:pt x="171059" y="141571"/>
                </a:lnTo>
                <a:close/>
                <a:moveTo>
                  <a:pt x="174214" y="140372"/>
                </a:moveTo>
                <a:lnTo>
                  <a:pt x="174214" y="141571"/>
                </a:lnTo>
                <a:lnTo>
                  <a:pt x="173014" y="141571"/>
                </a:lnTo>
                <a:lnTo>
                  <a:pt x="173014" y="141910"/>
                </a:lnTo>
                <a:lnTo>
                  <a:pt x="174318" y="141910"/>
                </a:lnTo>
                <a:lnTo>
                  <a:pt x="174318" y="141676"/>
                </a:lnTo>
                <a:lnTo>
                  <a:pt x="174553" y="141676"/>
                </a:lnTo>
                <a:lnTo>
                  <a:pt x="174553" y="140372"/>
                </a:lnTo>
                <a:close/>
                <a:moveTo>
                  <a:pt x="176273" y="141571"/>
                </a:moveTo>
                <a:lnTo>
                  <a:pt x="176273" y="141910"/>
                </a:lnTo>
                <a:lnTo>
                  <a:pt x="177577" y="141910"/>
                </a:lnTo>
                <a:lnTo>
                  <a:pt x="177577" y="141571"/>
                </a:lnTo>
                <a:close/>
                <a:moveTo>
                  <a:pt x="179558" y="141571"/>
                </a:moveTo>
                <a:lnTo>
                  <a:pt x="179558" y="141910"/>
                </a:lnTo>
                <a:lnTo>
                  <a:pt x="180862" y="141910"/>
                </a:lnTo>
                <a:lnTo>
                  <a:pt x="180862" y="141571"/>
                </a:lnTo>
                <a:close/>
                <a:moveTo>
                  <a:pt x="182817" y="141571"/>
                </a:moveTo>
                <a:lnTo>
                  <a:pt x="182817" y="141910"/>
                </a:lnTo>
                <a:lnTo>
                  <a:pt x="184121" y="141910"/>
                </a:lnTo>
                <a:lnTo>
                  <a:pt x="184121" y="141571"/>
                </a:lnTo>
                <a:close/>
                <a:moveTo>
                  <a:pt x="186076" y="141571"/>
                </a:moveTo>
                <a:lnTo>
                  <a:pt x="186076" y="141910"/>
                </a:lnTo>
                <a:lnTo>
                  <a:pt x="187380" y="141910"/>
                </a:lnTo>
                <a:lnTo>
                  <a:pt x="187380" y="141571"/>
                </a:lnTo>
                <a:close/>
                <a:moveTo>
                  <a:pt x="189335" y="141571"/>
                </a:moveTo>
                <a:lnTo>
                  <a:pt x="189335" y="141910"/>
                </a:lnTo>
                <a:lnTo>
                  <a:pt x="190639" y="141910"/>
                </a:lnTo>
                <a:lnTo>
                  <a:pt x="190639" y="141571"/>
                </a:lnTo>
                <a:close/>
                <a:moveTo>
                  <a:pt x="192594" y="141571"/>
                </a:moveTo>
                <a:lnTo>
                  <a:pt x="192594" y="141910"/>
                </a:lnTo>
                <a:lnTo>
                  <a:pt x="193924" y="141910"/>
                </a:lnTo>
                <a:lnTo>
                  <a:pt x="193924" y="141571"/>
                </a:lnTo>
                <a:close/>
                <a:moveTo>
                  <a:pt x="195880" y="141571"/>
                </a:moveTo>
                <a:lnTo>
                  <a:pt x="195880" y="141910"/>
                </a:lnTo>
                <a:lnTo>
                  <a:pt x="197183" y="141910"/>
                </a:lnTo>
                <a:lnTo>
                  <a:pt x="197183" y="141571"/>
                </a:lnTo>
                <a:close/>
                <a:moveTo>
                  <a:pt x="199139" y="141571"/>
                </a:moveTo>
                <a:lnTo>
                  <a:pt x="199139" y="141910"/>
                </a:lnTo>
                <a:lnTo>
                  <a:pt x="200442" y="141910"/>
                </a:lnTo>
                <a:lnTo>
                  <a:pt x="200442" y="141571"/>
                </a:lnTo>
                <a:close/>
                <a:moveTo>
                  <a:pt x="202398" y="141571"/>
                </a:moveTo>
                <a:lnTo>
                  <a:pt x="202398" y="141910"/>
                </a:lnTo>
                <a:lnTo>
                  <a:pt x="203701" y="141910"/>
                </a:lnTo>
                <a:lnTo>
                  <a:pt x="203701" y="141571"/>
                </a:lnTo>
                <a:close/>
                <a:moveTo>
                  <a:pt x="205657" y="141571"/>
                </a:moveTo>
                <a:lnTo>
                  <a:pt x="205657" y="141910"/>
                </a:lnTo>
                <a:lnTo>
                  <a:pt x="206960" y="141910"/>
                </a:lnTo>
                <a:lnTo>
                  <a:pt x="206960" y="141571"/>
                </a:lnTo>
                <a:close/>
                <a:moveTo>
                  <a:pt x="208916" y="141571"/>
                </a:moveTo>
                <a:lnTo>
                  <a:pt x="208916" y="141910"/>
                </a:lnTo>
                <a:lnTo>
                  <a:pt x="210245" y="141910"/>
                </a:lnTo>
                <a:lnTo>
                  <a:pt x="210245" y="141571"/>
                </a:lnTo>
                <a:close/>
                <a:moveTo>
                  <a:pt x="212201" y="141571"/>
                </a:moveTo>
                <a:lnTo>
                  <a:pt x="212201" y="141910"/>
                </a:lnTo>
                <a:lnTo>
                  <a:pt x="213504" y="141910"/>
                </a:lnTo>
                <a:lnTo>
                  <a:pt x="213504" y="141571"/>
                </a:lnTo>
                <a:close/>
                <a:moveTo>
                  <a:pt x="215460" y="141571"/>
                </a:moveTo>
                <a:lnTo>
                  <a:pt x="215460" y="141910"/>
                </a:lnTo>
                <a:lnTo>
                  <a:pt x="216763" y="141910"/>
                </a:lnTo>
                <a:lnTo>
                  <a:pt x="216763" y="141571"/>
                </a:lnTo>
                <a:close/>
                <a:moveTo>
                  <a:pt x="218719" y="141571"/>
                </a:moveTo>
                <a:lnTo>
                  <a:pt x="218719" y="141910"/>
                </a:lnTo>
                <a:lnTo>
                  <a:pt x="220022" y="141910"/>
                </a:lnTo>
                <a:lnTo>
                  <a:pt x="220022" y="141571"/>
                </a:lnTo>
                <a:close/>
                <a:moveTo>
                  <a:pt x="221978" y="141571"/>
                </a:moveTo>
                <a:lnTo>
                  <a:pt x="221978" y="141910"/>
                </a:lnTo>
                <a:lnTo>
                  <a:pt x="223281" y="141910"/>
                </a:lnTo>
                <a:lnTo>
                  <a:pt x="223281" y="141571"/>
                </a:lnTo>
                <a:close/>
                <a:moveTo>
                  <a:pt x="225263" y="141571"/>
                </a:moveTo>
                <a:lnTo>
                  <a:pt x="225263" y="141910"/>
                </a:lnTo>
                <a:lnTo>
                  <a:pt x="226566" y="141910"/>
                </a:lnTo>
                <a:lnTo>
                  <a:pt x="226566" y="141571"/>
                </a:lnTo>
                <a:close/>
                <a:moveTo>
                  <a:pt x="228522" y="141571"/>
                </a:moveTo>
                <a:lnTo>
                  <a:pt x="228522" y="141910"/>
                </a:lnTo>
                <a:lnTo>
                  <a:pt x="229825" y="141910"/>
                </a:lnTo>
                <a:lnTo>
                  <a:pt x="229825" y="141571"/>
                </a:lnTo>
                <a:close/>
                <a:moveTo>
                  <a:pt x="231781" y="141571"/>
                </a:moveTo>
                <a:lnTo>
                  <a:pt x="231781" y="141910"/>
                </a:lnTo>
                <a:lnTo>
                  <a:pt x="233084" y="141910"/>
                </a:lnTo>
                <a:lnTo>
                  <a:pt x="233084" y="141571"/>
                </a:lnTo>
                <a:close/>
                <a:moveTo>
                  <a:pt x="235327" y="140372"/>
                </a:moveTo>
                <a:lnTo>
                  <a:pt x="235327" y="141571"/>
                </a:lnTo>
                <a:lnTo>
                  <a:pt x="235040" y="141571"/>
                </a:lnTo>
                <a:lnTo>
                  <a:pt x="235040" y="141910"/>
                </a:lnTo>
                <a:lnTo>
                  <a:pt x="236343" y="141910"/>
                </a:lnTo>
                <a:lnTo>
                  <a:pt x="236343" y="141571"/>
                </a:lnTo>
                <a:lnTo>
                  <a:pt x="235639" y="141571"/>
                </a:lnTo>
                <a:lnTo>
                  <a:pt x="235639" y="140372"/>
                </a:lnTo>
                <a:close/>
                <a:moveTo>
                  <a:pt x="238299" y="141571"/>
                </a:moveTo>
                <a:lnTo>
                  <a:pt x="238299" y="141910"/>
                </a:lnTo>
                <a:lnTo>
                  <a:pt x="239602" y="141910"/>
                </a:lnTo>
                <a:lnTo>
                  <a:pt x="239602" y="141571"/>
                </a:lnTo>
                <a:close/>
                <a:moveTo>
                  <a:pt x="241584" y="141571"/>
                </a:moveTo>
                <a:lnTo>
                  <a:pt x="241584" y="141910"/>
                </a:lnTo>
                <a:lnTo>
                  <a:pt x="242888" y="141910"/>
                </a:lnTo>
                <a:lnTo>
                  <a:pt x="242888" y="141571"/>
                </a:lnTo>
                <a:close/>
                <a:moveTo>
                  <a:pt x="244843" y="141571"/>
                </a:moveTo>
                <a:lnTo>
                  <a:pt x="244843" y="141910"/>
                </a:lnTo>
                <a:lnTo>
                  <a:pt x="246147" y="141910"/>
                </a:lnTo>
                <a:lnTo>
                  <a:pt x="246147" y="141571"/>
                </a:lnTo>
                <a:close/>
                <a:moveTo>
                  <a:pt x="248102" y="141571"/>
                </a:moveTo>
                <a:lnTo>
                  <a:pt x="248102" y="141910"/>
                </a:lnTo>
                <a:lnTo>
                  <a:pt x="249406" y="141910"/>
                </a:lnTo>
                <a:lnTo>
                  <a:pt x="249406" y="141571"/>
                </a:lnTo>
                <a:close/>
                <a:moveTo>
                  <a:pt x="251361" y="141571"/>
                </a:moveTo>
                <a:lnTo>
                  <a:pt x="251361" y="141910"/>
                </a:lnTo>
                <a:lnTo>
                  <a:pt x="252665" y="141910"/>
                </a:lnTo>
                <a:lnTo>
                  <a:pt x="252665" y="141571"/>
                </a:lnTo>
                <a:close/>
                <a:moveTo>
                  <a:pt x="255689" y="140372"/>
                </a:moveTo>
                <a:lnTo>
                  <a:pt x="255689" y="141571"/>
                </a:lnTo>
                <a:lnTo>
                  <a:pt x="254620" y="141571"/>
                </a:lnTo>
                <a:lnTo>
                  <a:pt x="254620" y="141910"/>
                </a:lnTo>
                <a:lnTo>
                  <a:pt x="255950" y="141910"/>
                </a:lnTo>
                <a:lnTo>
                  <a:pt x="255950" y="141676"/>
                </a:lnTo>
                <a:lnTo>
                  <a:pt x="256002" y="141676"/>
                </a:lnTo>
                <a:lnTo>
                  <a:pt x="256002" y="140372"/>
                </a:lnTo>
                <a:close/>
                <a:moveTo>
                  <a:pt x="257905" y="141571"/>
                </a:moveTo>
                <a:lnTo>
                  <a:pt x="257905" y="141910"/>
                </a:lnTo>
                <a:lnTo>
                  <a:pt x="259209" y="141910"/>
                </a:lnTo>
                <a:lnTo>
                  <a:pt x="259209" y="141571"/>
                </a:lnTo>
                <a:close/>
                <a:moveTo>
                  <a:pt x="261164" y="141571"/>
                </a:moveTo>
                <a:lnTo>
                  <a:pt x="261164" y="141910"/>
                </a:lnTo>
                <a:lnTo>
                  <a:pt x="262468" y="141910"/>
                </a:lnTo>
                <a:lnTo>
                  <a:pt x="262468" y="141571"/>
                </a:lnTo>
                <a:close/>
                <a:moveTo>
                  <a:pt x="264423" y="141571"/>
                </a:moveTo>
                <a:lnTo>
                  <a:pt x="264423" y="141910"/>
                </a:lnTo>
                <a:lnTo>
                  <a:pt x="265727" y="141910"/>
                </a:lnTo>
                <a:lnTo>
                  <a:pt x="265727" y="141571"/>
                </a:lnTo>
                <a:close/>
                <a:moveTo>
                  <a:pt x="267682" y="141571"/>
                </a:moveTo>
                <a:lnTo>
                  <a:pt x="267682" y="141910"/>
                </a:lnTo>
                <a:lnTo>
                  <a:pt x="268986" y="141910"/>
                </a:lnTo>
                <a:lnTo>
                  <a:pt x="268986" y="141571"/>
                </a:lnTo>
                <a:close/>
                <a:moveTo>
                  <a:pt x="270941" y="141571"/>
                </a:moveTo>
                <a:lnTo>
                  <a:pt x="270941" y="141910"/>
                </a:lnTo>
                <a:lnTo>
                  <a:pt x="272271" y="141910"/>
                </a:lnTo>
                <a:lnTo>
                  <a:pt x="272271" y="141571"/>
                </a:lnTo>
                <a:close/>
                <a:moveTo>
                  <a:pt x="274226" y="141571"/>
                </a:moveTo>
                <a:lnTo>
                  <a:pt x="274226" y="141910"/>
                </a:lnTo>
                <a:lnTo>
                  <a:pt x="275530" y="141910"/>
                </a:lnTo>
                <a:lnTo>
                  <a:pt x="275530" y="141571"/>
                </a:lnTo>
                <a:close/>
                <a:moveTo>
                  <a:pt x="277485" y="141571"/>
                </a:moveTo>
                <a:lnTo>
                  <a:pt x="277485" y="141910"/>
                </a:lnTo>
                <a:lnTo>
                  <a:pt x="278789" y="141910"/>
                </a:lnTo>
                <a:lnTo>
                  <a:pt x="278789" y="141571"/>
                </a:lnTo>
                <a:close/>
                <a:moveTo>
                  <a:pt x="280744" y="141571"/>
                </a:moveTo>
                <a:lnTo>
                  <a:pt x="280744" y="141910"/>
                </a:lnTo>
                <a:lnTo>
                  <a:pt x="282048" y="141910"/>
                </a:lnTo>
                <a:lnTo>
                  <a:pt x="282048" y="141571"/>
                </a:lnTo>
                <a:close/>
                <a:moveTo>
                  <a:pt x="284003" y="141571"/>
                </a:moveTo>
                <a:lnTo>
                  <a:pt x="284003" y="141910"/>
                </a:lnTo>
                <a:lnTo>
                  <a:pt x="285307" y="141910"/>
                </a:lnTo>
                <a:lnTo>
                  <a:pt x="285307" y="141571"/>
                </a:lnTo>
                <a:close/>
                <a:moveTo>
                  <a:pt x="11263" y="143631"/>
                </a:moveTo>
                <a:lnTo>
                  <a:pt x="11263" y="144935"/>
                </a:lnTo>
                <a:lnTo>
                  <a:pt x="11602" y="144935"/>
                </a:lnTo>
                <a:lnTo>
                  <a:pt x="11602" y="143631"/>
                </a:lnTo>
                <a:close/>
                <a:moveTo>
                  <a:pt x="31652" y="143631"/>
                </a:moveTo>
                <a:lnTo>
                  <a:pt x="31652" y="144935"/>
                </a:lnTo>
                <a:lnTo>
                  <a:pt x="31964" y="144935"/>
                </a:lnTo>
                <a:lnTo>
                  <a:pt x="31964" y="143631"/>
                </a:lnTo>
                <a:close/>
                <a:moveTo>
                  <a:pt x="52014" y="143631"/>
                </a:moveTo>
                <a:lnTo>
                  <a:pt x="52014" y="144935"/>
                </a:lnTo>
                <a:lnTo>
                  <a:pt x="52327" y="144935"/>
                </a:lnTo>
                <a:lnTo>
                  <a:pt x="52327" y="143631"/>
                </a:lnTo>
                <a:close/>
                <a:moveTo>
                  <a:pt x="72376" y="143631"/>
                </a:moveTo>
                <a:lnTo>
                  <a:pt x="72376" y="144935"/>
                </a:lnTo>
                <a:lnTo>
                  <a:pt x="72715" y="144935"/>
                </a:lnTo>
                <a:lnTo>
                  <a:pt x="72715" y="143631"/>
                </a:lnTo>
                <a:close/>
                <a:moveTo>
                  <a:pt x="92738" y="143631"/>
                </a:moveTo>
                <a:lnTo>
                  <a:pt x="92738" y="144935"/>
                </a:lnTo>
                <a:lnTo>
                  <a:pt x="93077" y="144935"/>
                </a:lnTo>
                <a:lnTo>
                  <a:pt x="93077" y="143631"/>
                </a:lnTo>
                <a:close/>
                <a:moveTo>
                  <a:pt x="113127" y="143631"/>
                </a:moveTo>
                <a:lnTo>
                  <a:pt x="113127" y="144935"/>
                </a:lnTo>
                <a:lnTo>
                  <a:pt x="113440" y="144935"/>
                </a:lnTo>
                <a:lnTo>
                  <a:pt x="113440" y="143631"/>
                </a:lnTo>
                <a:close/>
                <a:moveTo>
                  <a:pt x="133489" y="143631"/>
                </a:moveTo>
                <a:lnTo>
                  <a:pt x="133489" y="144935"/>
                </a:lnTo>
                <a:lnTo>
                  <a:pt x="133802" y="144935"/>
                </a:lnTo>
                <a:lnTo>
                  <a:pt x="133802" y="143631"/>
                </a:lnTo>
                <a:close/>
                <a:moveTo>
                  <a:pt x="153851" y="143631"/>
                </a:moveTo>
                <a:lnTo>
                  <a:pt x="153851" y="144935"/>
                </a:lnTo>
                <a:lnTo>
                  <a:pt x="154190" y="144935"/>
                </a:lnTo>
                <a:lnTo>
                  <a:pt x="154190" y="143631"/>
                </a:lnTo>
                <a:close/>
                <a:moveTo>
                  <a:pt x="174214" y="143631"/>
                </a:moveTo>
                <a:lnTo>
                  <a:pt x="174214" y="144935"/>
                </a:lnTo>
                <a:lnTo>
                  <a:pt x="174553" y="144935"/>
                </a:lnTo>
                <a:lnTo>
                  <a:pt x="174553" y="143631"/>
                </a:lnTo>
                <a:close/>
                <a:moveTo>
                  <a:pt x="194576" y="143631"/>
                </a:moveTo>
                <a:lnTo>
                  <a:pt x="194576" y="144935"/>
                </a:lnTo>
                <a:lnTo>
                  <a:pt x="194915" y="144935"/>
                </a:lnTo>
                <a:lnTo>
                  <a:pt x="194915" y="143631"/>
                </a:lnTo>
                <a:close/>
                <a:moveTo>
                  <a:pt x="214938" y="143631"/>
                </a:moveTo>
                <a:lnTo>
                  <a:pt x="214938" y="144935"/>
                </a:lnTo>
                <a:lnTo>
                  <a:pt x="215277" y="144935"/>
                </a:lnTo>
                <a:lnTo>
                  <a:pt x="215277" y="143631"/>
                </a:lnTo>
                <a:close/>
                <a:moveTo>
                  <a:pt x="235327" y="143631"/>
                </a:moveTo>
                <a:lnTo>
                  <a:pt x="235327" y="144935"/>
                </a:lnTo>
                <a:lnTo>
                  <a:pt x="235639" y="144935"/>
                </a:lnTo>
                <a:lnTo>
                  <a:pt x="235639" y="143631"/>
                </a:lnTo>
                <a:close/>
                <a:moveTo>
                  <a:pt x="255689" y="143631"/>
                </a:moveTo>
                <a:lnTo>
                  <a:pt x="255689" y="144935"/>
                </a:lnTo>
                <a:lnTo>
                  <a:pt x="256002" y="144935"/>
                </a:lnTo>
                <a:lnTo>
                  <a:pt x="256002" y="143631"/>
                </a:lnTo>
                <a:close/>
                <a:moveTo>
                  <a:pt x="276051" y="143631"/>
                </a:moveTo>
                <a:lnTo>
                  <a:pt x="276051" y="144935"/>
                </a:lnTo>
                <a:lnTo>
                  <a:pt x="276390" y="144935"/>
                </a:lnTo>
                <a:lnTo>
                  <a:pt x="276390" y="143631"/>
                </a:lnTo>
                <a:close/>
                <a:moveTo>
                  <a:pt x="11263" y="146890"/>
                </a:moveTo>
                <a:lnTo>
                  <a:pt x="11263" y="148194"/>
                </a:lnTo>
                <a:lnTo>
                  <a:pt x="11602" y="148194"/>
                </a:lnTo>
                <a:lnTo>
                  <a:pt x="11602" y="146890"/>
                </a:lnTo>
                <a:close/>
                <a:moveTo>
                  <a:pt x="31652" y="146890"/>
                </a:moveTo>
                <a:lnTo>
                  <a:pt x="31652" y="148194"/>
                </a:lnTo>
                <a:lnTo>
                  <a:pt x="31964" y="148194"/>
                </a:lnTo>
                <a:lnTo>
                  <a:pt x="31964" y="146890"/>
                </a:lnTo>
                <a:close/>
                <a:moveTo>
                  <a:pt x="52014" y="146890"/>
                </a:moveTo>
                <a:lnTo>
                  <a:pt x="52014" y="148194"/>
                </a:lnTo>
                <a:lnTo>
                  <a:pt x="52327" y="148194"/>
                </a:lnTo>
                <a:lnTo>
                  <a:pt x="52327" y="146890"/>
                </a:lnTo>
                <a:close/>
                <a:moveTo>
                  <a:pt x="72376" y="146890"/>
                </a:moveTo>
                <a:lnTo>
                  <a:pt x="72376" y="148194"/>
                </a:lnTo>
                <a:lnTo>
                  <a:pt x="72715" y="148194"/>
                </a:lnTo>
                <a:lnTo>
                  <a:pt x="72715" y="146890"/>
                </a:lnTo>
                <a:close/>
                <a:moveTo>
                  <a:pt x="92738" y="146890"/>
                </a:moveTo>
                <a:lnTo>
                  <a:pt x="92738" y="148194"/>
                </a:lnTo>
                <a:lnTo>
                  <a:pt x="93077" y="148194"/>
                </a:lnTo>
                <a:lnTo>
                  <a:pt x="93077" y="146890"/>
                </a:lnTo>
                <a:close/>
                <a:moveTo>
                  <a:pt x="113127" y="146890"/>
                </a:moveTo>
                <a:lnTo>
                  <a:pt x="113127" y="148194"/>
                </a:lnTo>
                <a:lnTo>
                  <a:pt x="113440" y="148194"/>
                </a:lnTo>
                <a:lnTo>
                  <a:pt x="113440" y="146890"/>
                </a:lnTo>
                <a:close/>
                <a:moveTo>
                  <a:pt x="133489" y="146890"/>
                </a:moveTo>
                <a:lnTo>
                  <a:pt x="133489" y="148194"/>
                </a:lnTo>
                <a:lnTo>
                  <a:pt x="133802" y="148194"/>
                </a:lnTo>
                <a:lnTo>
                  <a:pt x="133802" y="146890"/>
                </a:lnTo>
                <a:close/>
                <a:moveTo>
                  <a:pt x="153851" y="146890"/>
                </a:moveTo>
                <a:lnTo>
                  <a:pt x="153851" y="148194"/>
                </a:lnTo>
                <a:lnTo>
                  <a:pt x="154190" y="148194"/>
                </a:lnTo>
                <a:lnTo>
                  <a:pt x="154190" y="146890"/>
                </a:lnTo>
                <a:close/>
                <a:moveTo>
                  <a:pt x="174214" y="146890"/>
                </a:moveTo>
                <a:lnTo>
                  <a:pt x="174214" y="148194"/>
                </a:lnTo>
                <a:lnTo>
                  <a:pt x="174553" y="148194"/>
                </a:lnTo>
                <a:lnTo>
                  <a:pt x="174553" y="146890"/>
                </a:lnTo>
                <a:close/>
                <a:moveTo>
                  <a:pt x="194576" y="146890"/>
                </a:moveTo>
                <a:lnTo>
                  <a:pt x="194576" y="148194"/>
                </a:lnTo>
                <a:lnTo>
                  <a:pt x="194915" y="148194"/>
                </a:lnTo>
                <a:lnTo>
                  <a:pt x="194915" y="146890"/>
                </a:lnTo>
                <a:close/>
                <a:moveTo>
                  <a:pt x="214938" y="146890"/>
                </a:moveTo>
                <a:lnTo>
                  <a:pt x="214938" y="148194"/>
                </a:lnTo>
                <a:lnTo>
                  <a:pt x="215277" y="148194"/>
                </a:lnTo>
                <a:lnTo>
                  <a:pt x="215277" y="146890"/>
                </a:lnTo>
                <a:close/>
                <a:moveTo>
                  <a:pt x="235327" y="146890"/>
                </a:moveTo>
                <a:lnTo>
                  <a:pt x="235327" y="148194"/>
                </a:lnTo>
                <a:lnTo>
                  <a:pt x="235639" y="148194"/>
                </a:lnTo>
                <a:lnTo>
                  <a:pt x="235639" y="146890"/>
                </a:lnTo>
                <a:close/>
                <a:moveTo>
                  <a:pt x="255689" y="146890"/>
                </a:moveTo>
                <a:lnTo>
                  <a:pt x="255689" y="148194"/>
                </a:lnTo>
                <a:lnTo>
                  <a:pt x="256002" y="148194"/>
                </a:lnTo>
                <a:lnTo>
                  <a:pt x="256002" y="146890"/>
                </a:lnTo>
                <a:close/>
                <a:moveTo>
                  <a:pt x="276051" y="146890"/>
                </a:moveTo>
                <a:lnTo>
                  <a:pt x="276051" y="148194"/>
                </a:lnTo>
                <a:lnTo>
                  <a:pt x="276390" y="148194"/>
                </a:lnTo>
                <a:lnTo>
                  <a:pt x="276390" y="146890"/>
                </a:lnTo>
                <a:close/>
                <a:moveTo>
                  <a:pt x="11263" y="150175"/>
                </a:moveTo>
                <a:lnTo>
                  <a:pt x="11263" y="151479"/>
                </a:lnTo>
                <a:lnTo>
                  <a:pt x="11602" y="151479"/>
                </a:lnTo>
                <a:lnTo>
                  <a:pt x="11602" y="150175"/>
                </a:lnTo>
                <a:close/>
                <a:moveTo>
                  <a:pt x="31652" y="150175"/>
                </a:moveTo>
                <a:lnTo>
                  <a:pt x="31652" y="151479"/>
                </a:lnTo>
                <a:lnTo>
                  <a:pt x="31964" y="151479"/>
                </a:lnTo>
                <a:lnTo>
                  <a:pt x="31964" y="150175"/>
                </a:lnTo>
                <a:close/>
                <a:moveTo>
                  <a:pt x="52014" y="150175"/>
                </a:moveTo>
                <a:lnTo>
                  <a:pt x="52014" y="151479"/>
                </a:lnTo>
                <a:lnTo>
                  <a:pt x="52327" y="151479"/>
                </a:lnTo>
                <a:lnTo>
                  <a:pt x="52327" y="150175"/>
                </a:lnTo>
                <a:close/>
                <a:moveTo>
                  <a:pt x="72376" y="150175"/>
                </a:moveTo>
                <a:lnTo>
                  <a:pt x="72376" y="151479"/>
                </a:lnTo>
                <a:lnTo>
                  <a:pt x="72715" y="151479"/>
                </a:lnTo>
                <a:lnTo>
                  <a:pt x="72715" y="150175"/>
                </a:lnTo>
                <a:close/>
                <a:moveTo>
                  <a:pt x="92738" y="150175"/>
                </a:moveTo>
                <a:lnTo>
                  <a:pt x="92738" y="151479"/>
                </a:lnTo>
                <a:lnTo>
                  <a:pt x="93077" y="151479"/>
                </a:lnTo>
                <a:lnTo>
                  <a:pt x="93077" y="150175"/>
                </a:lnTo>
                <a:close/>
                <a:moveTo>
                  <a:pt x="113127" y="150175"/>
                </a:moveTo>
                <a:lnTo>
                  <a:pt x="113127" y="151479"/>
                </a:lnTo>
                <a:lnTo>
                  <a:pt x="113440" y="151479"/>
                </a:lnTo>
                <a:lnTo>
                  <a:pt x="113440" y="150175"/>
                </a:lnTo>
                <a:close/>
                <a:moveTo>
                  <a:pt x="133489" y="150175"/>
                </a:moveTo>
                <a:lnTo>
                  <a:pt x="133489" y="151479"/>
                </a:lnTo>
                <a:lnTo>
                  <a:pt x="133802" y="151479"/>
                </a:lnTo>
                <a:lnTo>
                  <a:pt x="133802" y="150175"/>
                </a:lnTo>
                <a:close/>
                <a:moveTo>
                  <a:pt x="153851" y="150175"/>
                </a:moveTo>
                <a:lnTo>
                  <a:pt x="153851" y="151479"/>
                </a:lnTo>
                <a:lnTo>
                  <a:pt x="154190" y="151479"/>
                </a:lnTo>
                <a:lnTo>
                  <a:pt x="154190" y="150175"/>
                </a:lnTo>
                <a:close/>
                <a:moveTo>
                  <a:pt x="174214" y="150175"/>
                </a:moveTo>
                <a:lnTo>
                  <a:pt x="174214" y="151479"/>
                </a:lnTo>
                <a:lnTo>
                  <a:pt x="174553" y="151479"/>
                </a:lnTo>
                <a:lnTo>
                  <a:pt x="174553" y="150175"/>
                </a:lnTo>
                <a:close/>
                <a:moveTo>
                  <a:pt x="194576" y="150175"/>
                </a:moveTo>
                <a:lnTo>
                  <a:pt x="194576" y="151479"/>
                </a:lnTo>
                <a:lnTo>
                  <a:pt x="194915" y="151479"/>
                </a:lnTo>
                <a:lnTo>
                  <a:pt x="194915" y="150175"/>
                </a:lnTo>
                <a:close/>
                <a:moveTo>
                  <a:pt x="214938" y="150175"/>
                </a:moveTo>
                <a:lnTo>
                  <a:pt x="214938" y="151479"/>
                </a:lnTo>
                <a:lnTo>
                  <a:pt x="215277" y="151479"/>
                </a:lnTo>
                <a:lnTo>
                  <a:pt x="215277" y="150175"/>
                </a:lnTo>
                <a:close/>
                <a:moveTo>
                  <a:pt x="235327" y="150175"/>
                </a:moveTo>
                <a:lnTo>
                  <a:pt x="235327" y="151479"/>
                </a:lnTo>
                <a:lnTo>
                  <a:pt x="235639" y="151479"/>
                </a:lnTo>
                <a:lnTo>
                  <a:pt x="235639" y="150175"/>
                </a:lnTo>
                <a:close/>
                <a:moveTo>
                  <a:pt x="255689" y="150175"/>
                </a:moveTo>
                <a:lnTo>
                  <a:pt x="255689" y="151479"/>
                </a:lnTo>
                <a:lnTo>
                  <a:pt x="256002" y="151479"/>
                </a:lnTo>
                <a:lnTo>
                  <a:pt x="256002" y="150175"/>
                </a:lnTo>
                <a:close/>
                <a:moveTo>
                  <a:pt x="276051" y="150175"/>
                </a:moveTo>
                <a:lnTo>
                  <a:pt x="276051" y="151479"/>
                </a:lnTo>
                <a:lnTo>
                  <a:pt x="276390" y="151479"/>
                </a:lnTo>
                <a:lnTo>
                  <a:pt x="276390" y="150175"/>
                </a:lnTo>
                <a:close/>
                <a:moveTo>
                  <a:pt x="11263" y="153434"/>
                </a:moveTo>
                <a:lnTo>
                  <a:pt x="11263" y="154738"/>
                </a:lnTo>
                <a:lnTo>
                  <a:pt x="11602" y="154738"/>
                </a:lnTo>
                <a:lnTo>
                  <a:pt x="11602" y="153434"/>
                </a:lnTo>
                <a:close/>
                <a:moveTo>
                  <a:pt x="31652" y="153434"/>
                </a:moveTo>
                <a:lnTo>
                  <a:pt x="31652" y="154738"/>
                </a:lnTo>
                <a:lnTo>
                  <a:pt x="31964" y="154738"/>
                </a:lnTo>
                <a:lnTo>
                  <a:pt x="31964" y="153434"/>
                </a:lnTo>
                <a:close/>
                <a:moveTo>
                  <a:pt x="52014" y="153434"/>
                </a:moveTo>
                <a:lnTo>
                  <a:pt x="52014" y="154738"/>
                </a:lnTo>
                <a:lnTo>
                  <a:pt x="52327" y="154738"/>
                </a:lnTo>
                <a:lnTo>
                  <a:pt x="52327" y="153434"/>
                </a:lnTo>
                <a:close/>
                <a:moveTo>
                  <a:pt x="72376" y="153434"/>
                </a:moveTo>
                <a:lnTo>
                  <a:pt x="72376" y="154738"/>
                </a:lnTo>
                <a:lnTo>
                  <a:pt x="72715" y="154738"/>
                </a:lnTo>
                <a:lnTo>
                  <a:pt x="72715" y="153434"/>
                </a:lnTo>
                <a:close/>
                <a:moveTo>
                  <a:pt x="92738" y="153434"/>
                </a:moveTo>
                <a:lnTo>
                  <a:pt x="92738" y="154738"/>
                </a:lnTo>
                <a:lnTo>
                  <a:pt x="93077" y="154738"/>
                </a:lnTo>
                <a:lnTo>
                  <a:pt x="93077" y="153434"/>
                </a:lnTo>
                <a:close/>
                <a:moveTo>
                  <a:pt x="113127" y="153434"/>
                </a:moveTo>
                <a:lnTo>
                  <a:pt x="113127" y="154738"/>
                </a:lnTo>
                <a:lnTo>
                  <a:pt x="113440" y="154738"/>
                </a:lnTo>
                <a:lnTo>
                  <a:pt x="113440" y="153434"/>
                </a:lnTo>
                <a:close/>
                <a:moveTo>
                  <a:pt x="133489" y="153434"/>
                </a:moveTo>
                <a:lnTo>
                  <a:pt x="133489" y="154738"/>
                </a:lnTo>
                <a:lnTo>
                  <a:pt x="133802" y="154738"/>
                </a:lnTo>
                <a:lnTo>
                  <a:pt x="133802" y="153434"/>
                </a:lnTo>
                <a:close/>
                <a:moveTo>
                  <a:pt x="153851" y="153434"/>
                </a:moveTo>
                <a:lnTo>
                  <a:pt x="153851" y="154738"/>
                </a:lnTo>
                <a:lnTo>
                  <a:pt x="154190" y="154738"/>
                </a:lnTo>
                <a:lnTo>
                  <a:pt x="154190" y="153434"/>
                </a:lnTo>
                <a:close/>
                <a:moveTo>
                  <a:pt x="174214" y="153434"/>
                </a:moveTo>
                <a:lnTo>
                  <a:pt x="174214" y="154738"/>
                </a:lnTo>
                <a:lnTo>
                  <a:pt x="174553" y="154738"/>
                </a:lnTo>
                <a:lnTo>
                  <a:pt x="174553" y="153434"/>
                </a:lnTo>
                <a:close/>
                <a:moveTo>
                  <a:pt x="194576" y="153434"/>
                </a:moveTo>
                <a:lnTo>
                  <a:pt x="194576" y="154738"/>
                </a:lnTo>
                <a:lnTo>
                  <a:pt x="194915" y="154738"/>
                </a:lnTo>
                <a:lnTo>
                  <a:pt x="194915" y="153434"/>
                </a:lnTo>
                <a:close/>
                <a:moveTo>
                  <a:pt x="214938" y="153434"/>
                </a:moveTo>
                <a:lnTo>
                  <a:pt x="214938" y="154738"/>
                </a:lnTo>
                <a:lnTo>
                  <a:pt x="215277" y="154738"/>
                </a:lnTo>
                <a:lnTo>
                  <a:pt x="215277" y="153434"/>
                </a:lnTo>
                <a:close/>
                <a:moveTo>
                  <a:pt x="235327" y="153434"/>
                </a:moveTo>
                <a:lnTo>
                  <a:pt x="235327" y="154738"/>
                </a:lnTo>
                <a:lnTo>
                  <a:pt x="235639" y="154738"/>
                </a:lnTo>
                <a:lnTo>
                  <a:pt x="235639" y="153434"/>
                </a:lnTo>
                <a:close/>
                <a:moveTo>
                  <a:pt x="255689" y="153434"/>
                </a:moveTo>
                <a:lnTo>
                  <a:pt x="255689" y="154738"/>
                </a:lnTo>
                <a:lnTo>
                  <a:pt x="256002" y="154738"/>
                </a:lnTo>
                <a:lnTo>
                  <a:pt x="256002" y="153434"/>
                </a:lnTo>
                <a:close/>
                <a:moveTo>
                  <a:pt x="276051" y="153434"/>
                </a:moveTo>
                <a:lnTo>
                  <a:pt x="276051" y="154738"/>
                </a:lnTo>
                <a:lnTo>
                  <a:pt x="276390" y="154738"/>
                </a:lnTo>
                <a:lnTo>
                  <a:pt x="276390" y="153434"/>
                </a:lnTo>
                <a:close/>
                <a:moveTo>
                  <a:pt x="11263" y="156693"/>
                </a:moveTo>
                <a:lnTo>
                  <a:pt x="11263" y="157997"/>
                </a:lnTo>
                <a:lnTo>
                  <a:pt x="11602" y="157997"/>
                </a:lnTo>
                <a:lnTo>
                  <a:pt x="11602" y="156693"/>
                </a:lnTo>
                <a:close/>
                <a:moveTo>
                  <a:pt x="31652" y="156693"/>
                </a:moveTo>
                <a:lnTo>
                  <a:pt x="31652" y="157997"/>
                </a:lnTo>
                <a:lnTo>
                  <a:pt x="31964" y="157997"/>
                </a:lnTo>
                <a:lnTo>
                  <a:pt x="31964" y="156693"/>
                </a:lnTo>
                <a:close/>
                <a:moveTo>
                  <a:pt x="52014" y="156693"/>
                </a:moveTo>
                <a:lnTo>
                  <a:pt x="52014" y="157997"/>
                </a:lnTo>
                <a:lnTo>
                  <a:pt x="52327" y="157997"/>
                </a:lnTo>
                <a:lnTo>
                  <a:pt x="52327" y="156693"/>
                </a:lnTo>
                <a:close/>
                <a:moveTo>
                  <a:pt x="72376" y="156693"/>
                </a:moveTo>
                <a:lnTo>
                  <a:pt x="72376" y="157997"/>
                </a:lnTo>
                <a:lnTo>
                  <a:pt x="72715" y="157997"/>
                </a:lnTo>
                <a:lnTo>
                  <a:pt x="72715" y="156693"/>
                </a:lnTo>
                <a:close/>
                <a:moveTo>
                  <a:pt x="92738" y="156693"/>
                </a:moveTo>
                <a:lnTo>
                  <a:pt x="92738" y="157997"/>
                </a:lnTo>
                <a:lnTo>
                  <a:pt x="93077" y="157997"/>
                </a:lnTo>
                <a:lnTo>
                  <a:pt x="93077" y="156693"/>
                </a:lnTo>
                <a:close/>
                <a:moveTo>
                  <a:pt x="113127" y="156693"/>
                </a:moveTo>
                <a:lnTo>
                  <a:pt x="113127" y="157997"/>
                </a:lnTo>
                <a:lnTo>
                  <a:pt x="113440" y="157997"/>
                </a:lnTo>
                <a:lnTo>
                  <a:pt x="113440" y="156693"/>
                </a:lnTo>
                <a:close/>
                <a:moveTo>
                  <a:pt x="133489" y="156693"/>
                </a:moveTo>
                <a:lnTo>
                  <a:pt x="133489" y="157997"/>
                </a:lnTo>
                <a:lnTo>
                  <a:pt x="133802" y="157997"/>
                </a:lnTo>
                <a:lnTo>
                  <a:pt x="133802" y="156693"/>
                </a:lnTo>
                <a:close/>
                <a:moveTo>
                  <a:pt x="153851" y="156693"/>
                </a:moveTo>
                <a:lnTo>
                  <a:pt x="153851" y="157997"/>
                </a:lnTo>
                <a:lnTo>
                  <a:pt x="154190" y="157997"/>
                </a:lnTo>
                <a:lnTo>
                  <a:pt x="154190" y="156693"/>
                </a:lnTo>
                <a:close/>
                <a:moveTo>
                  <a:pt x="174214" y="156693"/>
                </a:moveTo>
                <a:lnTo>
                  <a:pt x="174214" y="157997"/>
                </a:lnTo>
                <a:lnTo>
                  <a:pt x="174553" y="157997"/>
                </a:lnTo>
                <a:lnTo>
                  <a:pt x="174553" y="156693"/>
                </a:lnTo>
                <a:close/>
                <a:moveTo>
                  <a:pt x="194576" y="156693"/>
                </a:moveTo>
                <a:lnTo>
                  <a:pt x="194576" y="157997"/>
                </a:lnTo>
                <a:lnTo>
                  <a:pt x="194915" y="157997"/>
                </a:lnTo>
                <a:lnTo>
                  <a:pt x="194915" y="156693"/>
                </a:lnTo>
                <a:close/>
                <a:moveTo>
                  <a:pt x="214938" y="156693"/>
                </a:moveTo>
                <a:lnTo>
                  <a:pt x="214938" y="157997"/>
                </a:lnTo>
                <a:lnTo>
                  <a:pt x="215277" y="157997"/>
                </a:lnTo>
                <a:lnTo>
                  <a:pt x="215277" y="156693"/>
                </a:lnTo>
                <a:close/>
                <a:moveTo>
                  <a:pt x="235327" y="156693"/>
                </a:moveTo>
                <a:lnTo>
                  <a:pt x="235327" y="157997"/>
                </a:lnTo>
                <a:lnTo>
                  <a:pt x="235639" y="157997"/>
                </a:lnTo>
                <a:lnTo>
                  <a:pt x="235639" y="156693"/>
                </a:lnTo>
                <a:close/>
                <a:moveTo>
                  <a:pt x="255689" y="156693"/>
                </a:moveTo>
                <a:lnTo>
                  <a:pt x="255689" y="157997"/>
                </a:lnTo>
                <a:lnTo>
                  <a:pt x="256002" y="157997"/>
                </a:lnTo>
                <a:lnTo>
                  <a:pt x="256002" y="156693"/>
                </a:lnTo>
                <a:close/>
                <a:moveTo>
                  <a:pt x="276051" y="156693"/>
                </a:moveTo>
                <a:lnTo>
                  <a:pt x="276051" y="157997"/>
                </a:lnTo>
                <a:lnTo>
                  <a:pt x="276390" y="157997"/>
                </a:lnTo>
                <a:lnTo>
                  <a:pt x="276390" y="156693"/>
                </a:lnTo>
                <a:close/>
                <a:moveTo>
                  <a:pt x="11263" y="159952"/>
                </a:moveTo>
                <a:lnTo>
                  <a:pt x="11263" y="161256"/>
                </a:lnTo>
                <a:lnTo>
                  <a:pt x="11602" y="161256"/>
                </a:lnTo>
                <a:lnTo>
                  <a:pt x="11602" y="159952"/>
                </a:lnTo>
                <a:close/>
                <a:moveTo>
                  <a:pt x="31652" y="159952"/>
                </a:moveTo>
                <a:lnTo>
                  <a:pt x="31652" y="161256"/>
                </a:lnTo>
                <a:lnTo>
                  <a:pt x="31964" y="161256"/>
                </a:lnTo>
                <a:lnTo>
                  <a:pt x="31964" y="159952"/>
                </a:lnTo>
                <a:close/>
                <a:moveTo>
                  <a:pt x="52014" y="159952"/>
                </a:moveTo>
                <a:lnTo>
                  <a:pt x="52014" y="161256"/>
                </a:lnTo>
                <a:lnTo>
                  <a:pt x="52327" y="161256"/>
                </a:lnTo>
                <a:lnTo>
                  <a:pt x="52327" y="159952"/>
                </a:lnTo>
                <a:close/>
                <a:moveTo>
                  <a:pt x="72376" y="159952"/>
                </a:moveTo>
                <a:lnTo>
                  <a:pt x="72376" y="161256"/>
                </a:lnTo>
                <a:lnTo>
                  <a:pt x="72715" y="161256"/>
                </a:lnTo>
                <a:lnTo>
                  <a:pt x="72715" y="159952"/>
                </a:lnTo>
                <a:close/>
                <a:moveTo>
                  <a:pt x="92738" y="159952"/>
                </a:moveTo>
                <a:lnTo>
                  <a:pt x="92738" y="161256"/>
                </a:lnTo>
                <a:lnTo>
                  <a:pt x="93077" y="161256"/>
                </a:lnTo>
                <a:lnTo>
                  <a:pt x="93077" y="159952"/>
                </a:lnTo>
                <a:close/>
                <a:moveTo>
                  <a:pt x="113127" y="159952"/>
                </a:moveTo>
                <a:lnTo>
                  <a:pt x="113127" y="161256"/>
                </a:lnTo>
                <a:lnTo>
                  <a:pt x="113440" y="161256"/>
                </a:lnTo>
                <a:lnTo>
                  <a:pt x="113440" y="159952"/>
                </a:lnTo>
                <a:close/>
                <a:moveTo>
                  <a:pt x="133489" y="159952"/>
                </a:moveTo>
                <a:lnTo>
                  <a:pt x="133489" y="161256"/>
                </a:lnTo>
                <a:lnTo>
                  <a:pt x="133802" y="161256"/>
                </a:lnTo>
                <a:lnTo>
                  <a:pt x="133802" y="159952"/>
                </a:lnTo>
                <a:close/>
                <a:moveTo>
                  <a:pt x="153851" y="159952"/>
                </a:moveTo>
                <a:lnTo>
                  <a:pt x="153851" y="161256"/>
                </a:lnTo>
                <a:lnTo>
                  <a:pt x="154190" y="161256"/>
                </a:lnTo>
                <a:lnTo>
                  <a:pt x="154190" y="159952"/>
                </a:lnTo>
                <a:close/>
                <a:moveTo>
                  <a:pt x="174214" y="159952"/>
                </a:moveTo>
                <a:lnTo>
                  <a:pt x="174214" y="161256"/>
                </a:lnTo>
                <a:lnTo>
                  <a:pt x="174553" y="161256"/>
                </a:lnTo>
                <a:lnTo>
                  <a:pt x="174553" y="159952"/>
                </a:lnTo>
                <a:close/>
                <a:moveTo>
                  <a:pt x="194576" y="159952"/>
                </a:moveTo>
                <a:lnTo>
                  <a:pt x="194576" y="161256"/>
                </a:lnTo>
                <a:lnTo>
                  <a:pt x="194915" y="161256"/>
                </a:lnTo>
                <a:lnTo>
                  <a:pt x="194915" y="159952"/>
                </a:lnTo>
                <a:close/>
                <a:moveTo>
                  <a:pt x="214938" y="159952"/>
                </a:moveTo>
                <a:lnTo>
                  <a:pt x="214938" y="161256"/>
                </a:lnTo>
                <a:lnTo>
                  <a:pt x="215277" y="161256"/>
                </a:lnTo>
                <a:lnTo>
                  <a:pt x="215277" y="159952"/>
                </a:lnTo>
                <a:close/>
                <a:moveTo>
                  <a:pt x="235327" y="159952"/>
                </a:moveTo>
                <a:lnTo>
                  <a:pt x="235327" y="161256"/>
                </a:lnTo>
                <a:lnTo>
                  <a:pt x="235639" y="161256"/>
                </a:lnTo>
                <a:lnTo>
                  <a:pt x="235639" y="159952"/>
                </a:lnTo>
                <a:close/>
                <a:moveTo>
                  <a:pt x="255689" y="159952"/>
                </a:moveTo>
                <a:lnTo>
                  <a:pt x="255689" y="161256"/>
                </a:lnTo>
                <a:lnTo>
                  <a:pt x="256002" y="161256"/>
                </a:lnTo>
                <a:lnTo>
                  <a:pt x="256002" y="159952"/>
                </a:lnTo>
                <a:close/>
                <a:moveTo>
                  <a:pt x="276051" y="159952"/>
                </a:moveTo>
                <a:lnTo>
                  <a:pt x="276051" y="161256"/>
                </a:lnTo>
                <a:lnTo>
                  <a:pt x="276390" y="161256"/>
                </a:lnTo>
                <a:lnTo>
                  <a:pt x="276390" y="159952"/>
                </a:lnTo>
                <a:close/>
              </a:path>
            </a:pathLst>
          </a:custGeom>
          <a:solidFill>
            <a:srgbClr val="D88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7;p1"/>
          <p:cNvSpPr txBox="1">
            <a:spLocks noGrp="1"/>
          </p:cNvSpPr>
          <p:nvPr>
            <p:ph type="title"/>
          </p:nvPr>
        </p:nvSpPr>
        <p:spPr>
          <a:xfrm>
            <a:off x="713225" y="539500"/>
            <a:ext cx="7717500" cy="6129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4200"/>
              <a:buFont typeface="Londrina Solid"/>
              <a:buNone/>
              <a:defRPr sz="4200" b="1">
                <a:solidFill>
                  <a:schemeClr val="dk1"/>
                </a:solidFill>
                <a:latin typeface="Londrina Solid"/>
                <a:ea typeface="Londrina Solid"/>
                <a:cs typeface="Londrina Solid"/>
                <a:sym typeface="Londrina Solid"/>
              </a:defRPr>
            </a:lvl1pPr>
            <a:lvl2pPr lvl="1">
              <a:spcBef>
                <a:spcPts val="0"/>
              </a:spcBef>
              <a:spcAft>
                <a:spcPts val="0"/>
              </a:spcAft>
              <a:buClr>
                <a:schemeClr val="dk1"/>
              </a:buClr>
              <a:buSzPts val="4200"/>
              <a:buFont typeface="Londrina Solid"/>
              <a:buNone/>
              <a:defRPr sz="4200" b="1">
                <a:solidFill>
                  <a:schemeClr val="dk1"/>
                </a:solidFill>
                <a:latin typeface="Londrina Solid"/>
                <a:ea typeface="Londrina Solid"/>
                <a:cs typeface="Londrina Solid"/>
                <a:sym typeface="Londrina Solid"/>
              </a:defRPr>
            </a:lvl2pPr>
            <a:lvl3pPr lvl="2">
              <a:spcBef>
                <a:spcPts val="0"/>
              </a:spcBef>
              <a:spcAft>
                <a:spcPts val="0"/>
              </a:spcAft>
              <a:buClr>
                <a:schemeClr val="dk1"/>
              </a:buClr>
              <a:buSzPts val="4200"/>
              <a:buFont typeface="Londrina Solid"/>
              <a:buNone/>
              <a:defRPr sz="4200" b="1">
                <a:solidFill>
                  <a:schemeClr val="dk1"/>
                </a:solidFill>
                <a:latin typeface="Londrina Solid"/>
                <a:ea typeface="Londrina Solid"/>
                <a:cs typeface="Londrina Solid"/>
                <a:sym typeface="Londrina Solid"/>
              </a:defRPr>
            </a:lvl3pPr>
            <a:lvl4pPr lvl="3">
              <a:spcBef>
                <a:spcPts val="0"/>
              </a:spcBef>
              <a:spcAft>
                <a:spcPts val="0"/>
              </a:spcAft>
              <a:buClr>
                <a:schemeClr val="dk1"/>
              </a:buClr>
              <a:buSzPts val="4200"/>
              <a:buFont typeface="Londrina Solid"/>
              <a:buNone/>
              <a:defRPr sz="4200" b="1">
                <a:solidFill>
                  <a:schemeClr val="dk1"/>
                </a:solidFill>
                <a:latin typeface="Londrina Solid"/>
                <a:ea typeface="Londrina Solid"/>
                <a:cs typeface="Londrina Solid"/>
                <a:sym typeface="Londrina Solid"/>
              </a:defRPr>
            </a:lvl4pPr>
            <a:lvl5pPr lvl="4">
              <a:spcBef>
                <a:spcPts val="0"/>
              </a:spcBef>
              <a:spcAft>
                <a:spcPts val="0"/>
              </a:spcAft>
              <a:buClr>
                <a:schemeClr val="dk1"/>
              </a:buClr>
              <a:buSzPts val="4200"/>
              <a:buFont typeface="Londrina Solid"/>
              <a:buNone/>
              <a:defRPr sz="4200" b="1">
                <a:solidFill>
                  <a:schemeClr val="dk1"/>
                </a:solidFill>
                <a:latin typeface="Londrina Solid"/>
                <a:ea typeface="Londrina Solid"/>
                <a:cs typeface="Londrina Solid"/>
                <a:sym typeface="Londrina Solid"/>
              </a:defRPr>
            </a:lvl5pPr>
            <a:lvl6pPr lvl="5">
              <a:spcBef>
                <a:spcPts val="0"/>
              </a:spcBef>
              <a:spcAft>
                <a:spcPts val="0"/>
              </a:spcAft>
              <a:buClr>
                <a:schemeClr val="dk1"/>
              </a:buClr>
              <a:buSzPts val="4200"/>
              <a:buFont typeface="Londrina Solid"/>
              <a:buNone/>
              <a:defRPr sz="4200" b="1">
                <a:solidFill>
                  <a:schemeClr val="dk1"/>
                </a:solidFill>
                <a:latin typeface="Londrina Solid"/>
                <a:ea typeface="Londrina Solid"/>
                <a:cs typeface="Londrina Solid"/>
                <a:sym typeface="Londrina Solid"/>
              </a:defRPr>
            </a:lvl6pPr>
            <a:lvl7pPr lvl="6">
              <a:spcBef>
                <a:spcPts val="0"/>
              </a:spcBef>
              <a:spcAft>
                <a:spcPts val="0"/>
              </a:spcAft>
              <a:buClr>
                <a:schemeClr val="dk1"/>
              </a:buClr>
              <a:buSzPts val="4200"/>
              <a:buFont typeface="Londrina Solid"/>
              <a:buNone/>
              <a:defRPr sz="4200" b="1">
                <a:solidFill>
                  <a:schemeClr val="dk1"/>
                </a:solidFill>
                <a:latin typeface="Londrina Solid"/>
                <a:ea typeface="Londrina Solid"/>
                <a:cs typeface="Londrina Solid"/>
                <a:sym typeface="Londrina Solid"/>
              </a:defRPr>
            </a:lvl7pPr>
            <a:lvl8pPr lvl="7">
              <a:spcBef>
                <a:spcPts val="0"/>
              </a:spcBef>
              <a:spcAft>
                <a:spcPts val="0"/>
              </a:spcAft>
              <a:buClr>
                <a:schemeClr val="dk1"/>
              </a:buClr>
              <a:buSzPts val="4200"/>
              <a:buFont typeface="Londrina Solid"/>
              <a:buNone/>
              <a:defRPr sz="4200" b="1">
                <a:solidFill>
                  <a:schemeClr val="dk1"/>
                </a:solidFill>
                <a:latin typeface="Londrina Solid"/>
                <a:ea typeface="Londrina Solid"/>
                <a:cs typeface="Londrina Solid"/>
                <a:sym typeface="Londrina Solid"/>
              </a:defRPr>
            </a:lvl8pPr>
            <a:lvl9pPr lvl="8">
              <a:spcBef>
                <a:spcPts val="0"/>
              </a:spcBef>
              <a:spcAft>
                <a:spcPts val="0"/>
              </a:spcAft>
              <a:buClr>
                <a:schemeClr val="dk1"/>
              </a:buClr>
              <a:buSzPts val="4200"/>
              <a:buFont typeface="Londrina Solid"/>
              <a:buNone/>
              <a:defRPr sz="4200" b="1">
                <a:solidFill>
                  <a:schemeClr val="dk1"/>
                </a:solidFill>
                <a:latin typeface="Londrina Solid"/>
                <a:ea typeface="Londrina Solid"/>
                <a:cs typeface="Londrina Solid"/>
                <a:sym typeface="Londrina Solid"/>
              </a:defRPr>
            </a:lvl9pPr>
          </a:lstStyle>
          <a:p>
            <a:endParaRPr/>
          </a:p>
        </p:txBody>
      </p:sp>
      <p:sp>
        <p:nvSpPr>
          <p:cNvPr id="8" name="Google Shape;8;p1"/>
          <p:cNvSpPr txBox="1">
            <a:spLocks noGrp="1"/>
          </p:cNvSpPr>
          <p:nvPr>
            <p:ph type="body" idx="1"/>
          </p:nvPr>
        </p:nvSpPr>
        <p:spPr>
          <a:xfrm>
            <a:off x="713225" y="1152475"/>
            <a:ext cx="7717500" cy="34560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Fira Sans"/>
              <a:buChar char="●"/>
              <a:defRPr sz="1600">
                <a:solidFill>
                  <a:schemeClr val="dk1"/>
                </a:solidFill>
                <a:latin typeface="Fira Sans"/>
                <a:ea typeface="Fira Sans"/>
                <a:cs typeface="Fira Sans"/>
                <a:sym typeface="Fira Sans"/>
              </a:defRPr>
            </a:lvl1pPr>
            <a:lvl2pPr marL="914400" lvl="1" indent="-330200">
              <a:lnSpc>
                <a:spcPct val="100000"/>
              </a:lnSpc>
              <a:spcBef>
                <a:spcPts val="1600"/>
              </a:spcBef>
              <a:spcAft>
                <a:spcPts val="0"/>
              </a:spcAft>
              <a:buClr>
                <a:schemeClr val="dk1"/>
              </a:buClr>
              <a:buSzPts val="1600"/>
              <a:buFont typeface="Fira Sans"/>
              <a:buChar char="○"/>
              <a:defRPr sz="1600">
                <a:solidFill>
                  <a:schemeClr val="dk1"/>
                </a:solidFill>
                <a:latin typeface="Fira Sans"/>
                <a:ea typeface="Fira Sans"/>
                <a:cs typeface="Fira Sans"/>
                <a:sym typeface="Fira Sans"/>
              </a:defRPr>
            </a:lvl2pPr>
            <a:lvl3pPr marL="1371600" lvl="2" indent="-330200">
              <a:lnSpc>
                <a:spcPct val="100000"/>
              </a:lnSpc>
              <a:spcBef>
                <a:spcPts val="1600"/>
              </a:spcBef>
              <a:spcAft>
                <a:spcPts val="0"/>
              </a:spcAft>
              <a:buClr>
                <a:schemeClr val="dk1"/>
              </a:buClr>
              <a:buSzPts val="1600"/>
              <a:buFont typeface="Fira Sans"/>
              <a:buChar char="■"/>
              <a:defRPr sz="1600">
                <a:solidFill>
                  <a:schemeClr val="dk1"/>
                </a:solidFill>
                <a:latin typeface="Fira Sans"/>
                <a:ea typeface="Fira Sans"/>
                <a:cs typeface="Fira Sans"/>
                <a:sym typeface="Fira Sans"/>
              </a:defRPr>
            </a:lvl3pPr>
            <a:lvl4pPr marL="1828800" lvl="3" indent="-330200">
              <a:lnSpc>
                <a:spcPct val="100000"/>
              </a:lnSpc>
              <a:spcBef>
                <a:spcPts val="1600"/>
              </a:spcBef>
              <a:spcAft>
                <a:spcPts val="0"/>
              </a:spcAft>
              <a:buClr>
                <a:schemeClr val="dk1"/>
              </a:buClr>
              <a:buSzPts val="1600"/>
              <a:buFont typeface="Fira Sans"/>
              <a:buChar char="●"/>
              <a:defRPr sz="1600">
                <a:solidFill>
                  <a:schemeClr val="dk1"/>
                </a:solidFill>
                <a:latin typeface="Fira Sans"/>
                <a:ea typeface="Fira Sans"/>
                <a:cs typeface="Fira Sans"/>
                <a:sym typeface="Fira Sans"/>
              </a:defRPr>
            </a:lvl4pPr>
            <a:lvl5pPr marL="2286000" lvl="4" indent="-330200">
              <a:lnSpc>
                <a:spcPct val="100000"/>
              </a:lnSpc>
              <a:spcBef>
                <a:spcPts val="1600"/>
              </a:spcBef>
              <a:spcAft>
                <a:spcPts val="0"/>
              </a:spcAft>
              <a:buClr>
                <a:schemeClr val="dk1"/>
              </a:buClr>
              <a:buSzPts val="1600"/>
              <a:buFont typeface="Fira Sans"/>
              <a:buChar char="○"/>
              <a:defRPr sz="1600">
                <a:solidFill>
                  <a:schemeClr val="dk1"/>
                </a:solidFill>
                <a:latin typeface="Fira Sans"/>
                <a:ea typeface="Fira Sans"/>
                <a:cs typeface="Fira Sans"/>
                <a:sym typeface="Fira Sans"/>
              </a:defRPr>
            </a:lvl5pPr>
            <a:lvl6pPr marL="2743200" lvl="5" indent="-330200">
              <a:lnSpc>
                <a:spcPct val="100000"/>
              </a:lnSpc>
              <a:spcBef>
                <a:spcPts val="1600"/>
              </a:spcBef>
              <a:spcAft>
                <a:spcPts val="0"/>
              </a:spcAft>
              <a:buClr>
                <a:schemeClr val="dk1"/>
              </a:buClr>
              <a:buSzPts val="1600"/>
              <a:buFont typeface="Fira Sans"/>
              <a:buChar char="■"/>
              <a:defRPr sz="1600">
                <a:solidFill>
                  <a:schemeClr val="dk1"/>
                </a:solidFill>
                <a:latin typeface="Fira Sans"/>
                <a:ea typeface="Fira Sans"/>
                <a:cs typeface="Fira Sans"/>
                <a:sym typeface="Fira Sans"/>
              </a:defRPr>
            </a:lvl6pPr>
            <a:lvl7pPr marL="3200400" lvl="6" indent="-330200">
              <a:lnSpc>
                <a:spcPct val="100000"/>
              </a:lnSpc>
              <a:spcBef>
                <a:spcPts val="1600"/>
              </a:spcBef>
              <a:spcAft>
                <a:spcPts val="0"/>
              </a:spcAft>
              <a:buClr>
                <a:schemeClr val="dk1"/>
              </a:buClr>
              <a:buSzPts val="1600"/>
              <a:buFont typeface="Fira Sans"/>
              <a:buChar char="●"/>
              <a:defRPr sz="1600">
                <a:solidFill>
                  <a:schemeClr val="dk1"/>
                </a:solidFill>
                <a:latin typeface="Fira Sans"/>
                <a:ea typeface="Fira Sans"/>
                <a:cs typeface="Fira Sans"/>
                <a:sym typeface="Fira Sans"/>
              </a:defRPr>
            </a:lvl7pPr>
            <a:lvl8pPr marL="3657600" lvl="7" indent="-330200">
              <a:lnSpc>
                <a:spcPct val="100000"/>
              </a:lnSpc>
              <a:spcBef>
                <a:spcPts val="1600"/>
              </a:spcBef>
              <a:spcAft>
                <a:spcPts val="0"/>
              </a:spcAft>
              <a:buClr>
                <a:schemeClr val="dk1"/>
              </a:buClr>
              <a:buSzPts val="1600"/>
              <a:buFont typeface="Fira Sans"/>
              <a:buChar char="○"/>
              <a:defRPr sz="1600">
                <a:solidFill>
                  <a:schemeClr val="dk1"/>
                </a:solidFill>
                <a:latin typeface="Fira Sans"/>
                <a:ea typeface="Fira Sans"/>
                <a:cs typeface="Fira Sans"/>
                <a:sym typeface="Fira Sans"/>
              </a:defRPr>
            </a:lvl8pPr>
            <a:lvl9pPr marL="4114800" lvl="8" indent="-330200">
              <a:lnSpc>
                <a:spcPct val="100000"/>
              </a:lnSpc>
              <a:spcBef>
                <a:spcPts val="1600"/>
              </a:spcBef>
              <a:spcAft>
                <a:spcPts val="1600"/>
              </a:spcAft>
              <a:buClr>
                <a:schemeClr val="dk1"/>
              </a:buClr>
              <a:buSzPts val="1600"/>
              <a:buFont typeface="Fira Sans"/>
              <a:buChar char="■"/>
              <a:defRPr sz="1600">
                <a:solidFill>
                  <a:schemeClr val="dk1"/>
                </a:solidFill>
                <a:latin typeface="Fira Sans"/>
                <a:ea typeface="Fira Sans"/>
                <a:cs typeface="Fira Sans"/>
                <a:sym typeface="Fira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765"/>
        <p:cNvGrpSpPr/>
        <p:nvPr/>
      </p:nvGrpSpPr>
      <p:grpSpPr>
        <a:xfrm>
          <a:off x="0" y="0"/>
          <a:ext cx="0" cy="0"/>
          <a:chOff x="0" y="0"/>
          <a:chExt cx="0" cy="0"/>
        </a:xfrm>
      </p:grpSpPr>
      <p:sp>
        <p:nvSpPr>
          <p:cNvPr id="766" name="Google Shape;766;p3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767" name="Google Shape;767;p3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9"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1852036421"/>
      </p:ext>
    </p:extLst>
  </p:cSld>
  <p:clrMap bg1="lt1" tx1="dk1" bg2="dk2" tx2="lt2" accent1="accent1" accent2="accent2" accent3="accent3" accent4="accent4" accent5="accent5" accent6="accent6" hlink="hlink" folHlink="folHlink"/>
  <p:sldLayoutIdLst>
    <p:sldLayoutId id="2147483683" r:id="rId1"/>
    <p:sldLayoutId id="2147483684"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s://docs.google.com/spreadsheets/d/1QRsyglOZHSGS3OFIDUoWYqy_mI9PKkjrkhsaGPUSvag/copy" TargetMode="External"/><Relationship Id="rId2" Type="http://schemas.openxmlformats.org/officeDocument/2006/relationships/notesSlide" Target="../notesSlides/notesSlide10.xml"/><Relationship Id="rId1" Type="http://schemas.openxmlformats.org/officeDocument/2006/relationships/slideLayout" Target="../slideLayouts/slideLayout4.xml"/><Relationship Id="rId4" Type="http://schemas.openxmlformats.org/officeDocument/2006/relationships/image" Target="../media/image1.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2.xml"/><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openxmlformats.org/officeDocument/2006/relationships/hyperlink" Target="https://docs.google.com/spreadsheets/d/1QRsyglOZHSGS3OFIDUoWYqy_mI9PKkjrkhsaGPUSvag/copy" TargetMode="External"/><Relationship Id="rId2" Type="http://schemas.openxmlformats.org/officeDocument/2006/relationships/notesSlide" Target="../notesSlides/notesSlide24.xml"/><Relationship Id="rId1" Type="http://schemas.openxmlformats.org/officeDocument/2006/relationships/slideLayout" Target="../slideLayouts/slideLayout4.xml"/><Relationship Id="rId4" Type="http://schemas.openxmlformats.org/officeDocument/2006/relationships/image" Target="../media/image4.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1.xml"/><Relationship Id="rId1" Type="http://schemas.openxmlformats.org/officeDocument/2006/relationships/slideLayout" Target="../slideLayouts/slideLayout25.xml"/></Relationships>
</file>

<file path=ppt/slides/_rels/slide3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2.xml"/><Relationship Id="rId1" Type="http://schemas.openxmlformats.org/officeDocument/2006/relationships/slideLayout" Target="../slideLayouts/slideLayout26.xml"/></Relationships>
</file>

<file path=ppt/slides/_rels/slide3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3.xml"/><Relationship Id="rId1" Type="http://schemas.openxmlformats.org/officeDocument/2006/relationships/slideLayout" Target="../slideLayouts/slideLayout2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7.xml"/></Relationships>
</file>

<file path=ppt/slides/_rels/slide35.xml.rels><?xml version="1.0" encoding="UTF-8" standalone="yes"?>
<Relationships xmlns="http://schemas.openxmlformats.org/package/2006/relationships"><Relationship Id="rId3" Type="http://schemas.openxmlformats.org/officeDocument/2006/relationships/hyperlink" Target="https://fonts.google.com/specimen/Londrina+Solid" TargetMode="External"/><Relationship Id="rId2" Type="http://schemas.openxmlformats.org/officeDocument/2006/relationships/notesSlide" Target="../notesSlides/notesSlide35.xml"/><Relationship Id="rId1" Type="http://schemas.openxmlformats.org/officeDocument/2006/relationships/slideLayout" Target="../slideLayouts/slideLayout31.xml"/><Relationship Id="rId4" Type="http://schemas.openxmlformats.org/officeDocument/2006/relationships/hyperlink" Target="https://fonts.google.com/specimen/Fira+Sans" TargetMode="External"/></Relationships>
</file>

<file path=ppt/slides/_rels/slide36.xml.rels><?xml version="1.0" encoding="UTF-8" standalone="yes"?>
<Relationships xmlns="http://schemas.openxmlformats.org/package/2006/relationships"><Relationship Id="rId3" Type="http://schemas.openxmlformats.org/officeDocument/2006/relationships/hyperlink" Target="https://www.greatppt.com/" TargetMode="External"/><Relationship Id="rId2" Type="http://schemas.openxmlformats.org/officeDocument/2006/relationships/notesSlide" Target="../notesSlides/notesSlide36.xml"/><Relationship Id="rId1" Type="http://schemas.openxmlformats.org/officeDocument/2006/relationships/slideLayout" Target="../slideLayouts/slideLayout3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1.xml"/></Relationships>
</file>

<file path=ppt/slides/_rels/slide4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9.xml"/><Relationship Id="rId1" Type="http://schemas.openxmlformats.org/officeDocument/2006/relationships/slideLayout" Target="../slideLayouts/slideLayout32.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772"/>
        <p:cNvGrpSpPr/>
        <p:nvPr/>
      </p:nvGrpSpPr>
      <p:grpSpPr>
        <a:xfrm>
          <a:off x="0" y="0"/>
          <a:ext cx="0" cy="0"/>
          <a:chOff x="0" y="0"/>
          <a:chExt cx="0" cy="0"/>
        </a:xfrm>
      </p:grpSpPr>
      <p:sp>
        <p:nvSpPr>
          <p:cNvPr id="773" name="Google Shape;773;p35"/>
          <p:cNvSpPr/>
          <p:nvPr/>
        </p:nvSpPr>
        <p:spPr>
          <a:xfrm>
            <a:off x="5073350" y="11700"/>
            <a:ext cx="2653600" cy="5143500"/>
          </a:xfrm>
          <a:custGeom>
            <a:avLst/>
            <a:gdLst/>
            <a:ahLst/>
            <a:cxnLst/>
            <a:rect l="l" t="t" r="r" b="b"/>
            <a:pathLst>
              <a:path w="106144" h="205740" extrusionOk="0">
                <a:moveTo>
                  <a:pt x="0" y="0"/>
                </a:moveTo>
                <a:cubicBezTo>
                  <a:pt x="702" y="1870"/>
                  <a:pt x="4053" y="6936"/>
                  <a:pt x="4209" y="11222"/>
                </a:cubicBezTo>
                <a:cubicBezTo>
                  <a:pt x="4365" y="15508"/>
                  <a:pt x="-545" y="22288"/>
                  <a:pt x="936" y="25717"/>
                </a:cubicBezTo>
                <a:cubicBezTo>
                  <a:pt x="2417" y="29146"/>
                  <a:pt x="10054" y="29536"/>
                  <a:pt x="13093" y="31796"/>
                </a:cubicBezTo>
                <a:cubicBezTo>
                  <a:pt x="16132" y="34056"/>
                  <a:pt x="17769" y="36394"/>
                  <a:pt x="19172" y="39277"/>
                </a:cubicBezTo>
                <a:cubicBezTo>
                  <a:pt x="20575" y="42161"/>
                  <a:pt x="19951" y="41694"/>
                  <a:pt x="21510" y="49097"/>
                </a:cubicBezTo>
                <a:cubicBezTo>
                  <a:pt x="23069" y="56501"/>
                  <a:pt x="25095" y="74814"/>
                  <a:pt x="28524" y="83698"/>
                </a:cubicBezTo>
                <a:cubicBezTo>
                  <a:pt x="31953" y="92582"/>
                  <a:pt x="38032" y="96869"/>
                  <a:pt x="42084" y="102402"/>
                </a:cubicBezTo>
                <a:cubicBezTo>
                  <a:pt x="46136" y="107935"/>
                  <a:pt x="48396" y="110117"/>
                  <a:pt x="52838" y="116897"/>
                </a:cubicBezTo>
                <a:cubicBezTo>
                  <a:pt x="57280" y="123677"/>
                  <a:pt x="64138" y="135679"/>
                  <a:pt x="68736" y="143082"/>
                </a:cubicBezTo>
                <a:cubicBezTo>
                  <a:pt x="73334" y="150486"/>
                  <a:pt x="76296" y="156252"/>
                  <a:pt x="80426" y="161318"/>
                </a:cubicBezTo>
                <a:cubicBezTo>
                  <a:pt x="84557" y="166384"/>
                  <a:pt x="90402" y="167397"/>
                  <a:pt x="93519" y="173476"/>
                </a:cubicBezTo>
                <a:cubicBezTo>
                  <a:pt x="96636" y="179555"/>
                  <a:pt x="97026" y="192414"/>
                  <a:pt x="99130" y="197791"/>
                </a:cubicBezTo>
                <a:cubicBezTo>
                  <a:pt x="101234" y="203168"/>
                  <a:pt x="104975" y="204415"/>
                  <a:pt x="106144" y="205740"/>
                </a:cubicBezTo>
              </a:path>
            </a:pathLst>
          </a:custGeom>
          <a:noFill/>
          <a:ln w="76200" cap="flat" cmpd="sng">
            <a:solidFill>
              <a:schemeClr val="accent5"/>
            </a:solidFill>
            <a:prstDash val="solid"/>
            <a:round/>
            <a:headEnd type="none" w="med" len="med"/>
            <a:tailEnd type="none" w="med" len="med"/>
          </a:ln>
        </p:spPr>
      </p:sp>
      <p:sp>
        <p:nvSpPr>
          <p:cNvPr id="774" name="Google Shape;774;p35"/>
          <p:cNvSpPr/>
          <p:nvPr/>
        </p:nvSpPr>
        <p:spPr>
          <a:xfrm>
            <a:off x="3883625" y="988350"/>
            <a:ext cx="3900000" cy="3166800"/>
          </a:xfrm>
          <a:prstGeom prst="roundRect">
            <a:avLst>
              <a:gd name="adj" fmla="val 7798"/>
            </a:avLst>
          </a:pr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5"/>
          <p:cNvSpPr txBox="1">
            <a:spLocks noGrp="1"/>
          </p:cNvSpPr>
          <p:nvPr>
            <p:ph type="subTitle" idx="1"/>
          </p:nvPr>
        </p:nvSpPr>
        <p:spPr>
          <a:xfrm flipH="1">
            <a:off x="4348775" y="3339813"/>
            <a:ext cx="2969700" cy="56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Here’s where your presentation begins</a:t>
            </a:r>
            <a:endParaRPr/>
          </a:p>
        </p:txBody>
      </p:sp>
      <p:sp>
        <p:nvSpPr>
          <p:cNvPr id="776" name="Google Shape;776;p35"/>
          <p:cNvSpPr txBox="1">
            <a:spLocks noGrp="1"/>
          </p:cNvSpPr>
          <p:nvPr>
            <p:ph type="ctrTitle"/>
          </p:nvPr>
        </p:nvSpPr>
        <p:spPr>
          <a:xfrm flipH="1">
            <a:off x="4091075" y="1257688"/>
            <a:ext cx="3485100" cy="204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World Atlas Theme</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51"/>
        <p:cNvGrpSpPr/>
        <p:nvPr/>
      </p:nvGrpSpPr>
      <p:grpSpPr>
        <a:xfrm>
          <a:off x="0" y="0"/>
          <a:ext cx="0" cy="0"/>
          <a:chOff x="0" y="0"/>
          <a:chExt cx="0" cy="0"/>
        </a:xfrm>
      </p:grpSpPr>
      <p:sp>
        <p:nvSpPr>
          <p:cNvPr id="952" name="Google Shape;952;p45"/>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graph</a:t>
            </a:r>
            <a:endParaRPr/>
          </a:p>
        </p:txBody>
      </p:sp>
      <p:sp>
        <p:nvSpPr>
          <p:cNvPr id="953" name="Google Shape;953;p45"/>
          <p:cNvSpPr txBox="1"/>
          <p:nvPr/>
        </p:nvSpPr>
        <p:spPr>
          <a:xfrm>
            <a:off x="1333938" y="4094075"/>
            <a:ext cx="3914400" cy="440100"/>
          </a:xfrm>
          <a:prstGeom prst="rect">
            <a:avLst/>
          </a:prstGeom>
          <a:solidFill>
            <a:schemeClr val="lt2"/>
          </a:solidFill>
          <a:ln>
            <a:noFill/>
          </a:ln>
        </p:spPr>
        <p:txBody>
          <a:bodyPr spcFirstLastPara="1" wrap="square" lIns="91425" tIns="91425" rIns="91425" bIns="91425" anchor="t" anchorCtr="0">
            <a:noAutofit/>
          </a:bodyPr>
          <a:lstStyle/>
          <a:p>
            <a:pPr marL="0" lvl="0" indent="0" algn="ctr" rtl="0">
              <a:lnSpc>
                <a:spcPct val="80000"/>
              </a:lnSpc>
              <a:spcBef>
                <a:spcPts val="0"/>
              </a:spcBef>
              <a:spcAft>
                <a:spcPts val="0"/>
              </a:spcAft>
              <a:buNone/>
            </a:pPr>
            <a:r>
              <a:rPr lang="en" sz="1200">
                <a:solidFill>
                  <a:srgbClr val="333333"/>
                </a:solidFill>
                <a:latin typeface="Fira Sans"/>
                <a:ea typeface="Fira Sans"/>
                <a:cs typeface="Fira Sans"/>
                <a:sym typeface="Fira Sans"/>
              </a:rPr>
              <a:t>To modify this graph, click on it, follow the link, change the data and paste the new graph here</a:t>
            </a:r>
            <a:endParaRPr sz="1200">
              <a:solidFill>
                <a:srgbClr val="333333"/>
              </a:solidFill>
              <a:latin typeface="Fira Sans"/>
              <a:ea typeface="Fira Sans"/>
              <a:cs typeface="Fira Sans"/>
              <a:sym typeface="Fira Sans"/>
            </a:endParaRPr>
          </a:p>
        </p:txBody>
      </p:sp>
      <p:sp>
        <p:nvSpPr>
          <p:cNvPr id="954" name="Google Shape;954;p45"/>
          <p:cNvSpPr txBox="1"/>
          <p:nvPr/>
        </p:nvSpPr>
        <p:spPr>
          <a:xfrm>
            <a:off x="5863963" y="1478575"/>
            <a:ext cx="1507200" cy="294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Londrina Solid"/>
                <a:ea typeface="Londrina Solid"/>
                <a:cs typeface="Londrina Solid"/>
                <a:sym typeface="Londrina Solid"/>
              </a:rPr>
              <a:t>MARS</a:t>
            </a:r>
            <a:endParaRPr sz="2000">
              <a:solidFill>
                <a:schemeClr val="dk1"/>
              </a:solidFill>
              <a:latin typeface="Londrina Solid"/>
              <a:ea typeface="Londrina Solid"/>
              <a:cs typeface="Londrina Solid"/>
              <a:sym typeface="Londrina Solid"/>
            </a:endParaRPr>
          </a:p>
        </p:txBody>
      </p:sp>
      <p:sp>
        <p:nvSpPr>
          <p:cNvPr id="955" name="Google Shape;955;p45"/>
          <p:cNvSpPr txBox="1"/>
          <p:nvPr/>
        </p:nvSpPr>
        <p:spPr>
          <a:xfrm>
            <a:off x="5863963" y="2558730"/>
            <a:ext cx="1507200" cy="294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Londrina Solid"/>
                <a:ea typeface="Londrina Solid"/>
                <a:cs typeface="Londrina Solid"/>
                <a:sym typeface="Londrina Solid"/>
              </a:rPr>
              <a:t>JUPITER</a:t>
            </a:r>
            <a:endParaRPr sz="2000">
              <a:solidFill>
                <a:schemeClr val="dk1"/>
              </a:solidFill>
              <a:latin typeface="Londrina Solid"/>
              <a:ea typeface="Londrina Solid"/>
              <a:cs typeface="Londrina Solid"/>
              <a:sym typeface="Londrina Solid"/>
            </a:endParaRPr>
          </a:p>
        </p:txBody>
      </p:sp>
      <p:sp>
        <p:nvSpPr>
          <p:cNvPr id="956" name="Google Shape;956;p45"/>
          <p:cNvSpPr txBox="1"/>
          <p:nvPr/>
        </p:nvSpPr>
        <p:spPr>
          <a:xfrm>
            <a:off x="5863963" y="3638885"/>
            <a:ext cx="1507200" cy="294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Londrina Solid"/>
                <a:ea typeface="Londrina Solid"/>
                <a:cs typeface="Londrina Solid"/>
                <a:sym typeface="Londrina Solid"/>
              </a:rPr>
              <a:t>VENUS</a:t>
            </a:r>
            <a:endParaRPr sz="2000">
              <a:solidFill>
                <a:schemeClr val="dk1"/>
              </a:solidFill>
              <a:latin typeface="Londrina Solid"/>
              <a:ea typeface="Londrina Solid"/>
              <a:cs typeface="Londrina Solid"/>
              <a:sym typeface="Londrina Solid"/>
            </a:endParaRPr>
          </a:p>
        </p:txBody>
      </p:sp>
      <p:sp>
        <p:nvSpPr>
          <p:cNvPr id="957" name="Google Shape;957;p45"/>
          <p:cNvSpPr txBox="1"/>
          <p:nvPr/>
        </p:nvSpPr>
        <p:spPr>
          <a:xfrm>
            <a:off x="5863963" y="1788750"/>
            <a:ext cx="1507200" cy="294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rgbClr val="333333"/>
                </a:solidFill>
                <a:latin typeface="Fira Sans"/>
                <a:ea typeface="Fira Sans"/>
                <a:cs typeface="Fira Sans"/>
                <a:sym typeface="Fira Sans"/>
              </a:rPr>
              <a:t>Mars is full of iron oxide dust</a:t>
            </a:r>
            <a:endParaRPr>
              <a:solidFill>
                <a:srgbClr val="333333"/>
              </a:solidFill>
              <a:latin typeface="Fira Sans"/>
              <a:ea typeface="Fira Sans"/>
              <a:cs typeface="Fira Sans"/>
              <a:sym typeface="Fira Sans"/>
            </a:endParaRPr>
          </a:p>
        </p:txBody>
      </p:sp>
      <p:sp>
        <p:nvSpPr>
          <p:cNvPr id="958" name="Google Shape;958;p45"/>
          <p:cNvSpPr txBox="1"/>
          <p:nvPr/>
        </p:nvSpPr>
        <p:spPr>
          <a:xfrm>
            <a:off x="5863963" y="2868887"/>
            <a:ext cx="1507200" cy="294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rgbClr val="333333"/>
                </a:solidFill>
                <a:latin typeface="Fira Sans"/>
                <a:ea typeface="Fira Sans"/>
                <a:cs typeface="Fira Sans"/>
                <a:sym typeface="Fira Sans"/>
              </a:rPr>
              <a:t>Jupiters the biggest planet</a:t>
            </a:r>
            <a:endParaRPr>
              <a:solidFill>
                <a:srgbClr val="333333"/>
              </a:solidFill>
              <a:latin typeface="Fira Sans"/>
              <a:ea typeface="Fira Sans"/>
              <a:cs typeface="Fira Sans"/>
              <a:sym typeface="Fira Sans"/>
            </a:endParaRPr>
          </a:p>
        </p:txBody>
      </p:sp>
      <p:sp>
        <p:nvSpPr>
          <p:cNvPr id="959" name="Google Shape;959;p45"/>
          <p:cNvSpPr txBox="1"/>
          <p:nvPr/>
        </p:nvSpPr>
        <p:spPr>
          <a:xfrm>
            <a:off x="5863963" y="3949024"/>
            <a:ext cx="1507200" cy="294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rgbClr val="333333"/>
                </a:solidFill>
                <a:latin typeface="Fira Sans"/>
                <a:ea typeface="Fira Sans"/>
                <a:cs typeface="Fira Sans"/>
                <a:sym typeface="Fira Sans"/>
              </a:rPr>
              <a:t>Venus has a beautiful name</a:t>
            </a:r>
            <a:endParaRPr>
              <a:solidFill>
                <a:srgbClr val="333333"/>
              </a:solidFill>
              <a:latin typeface="Fira Sans"/>
              <a:ea typeface="Fira Sans"/>
              <a:cs typeface="Fira Sans"/>
              <a:sym typeface="Fira Sans"/>
            </a:endParaRPr>
          </a:p>
        </p:txBody>
      </p:sp>
      <p:pic>
        <p:nvPicPr>
          <p:cNvPr id="960" name="Google Shape;960;p45" title="Chart">
            <a:hlinkClick r:id="rId3"/>
          </p:cNvPr>
          <p:cNvPicPr preferRelativeResize="0"/>
          <p:nvPr/>
        </p:nvPicPr>
        <p:blipFill>
          <a:blip r:embed="rId4">
            <a:alphaModFix/>
          </a:blip>
          <a:stretch>
            <a:fillRect/>
          </a:stretch>
        </p:blipFill>
        <p:spPr>
          <a:xfrm>
            <a:off x="1334038" y="1493825"/>
            <a:ext cx="3914325" cy="2413199"/>
          </a:xfrm>
          <a:prstGeom prst="rect">
            <a:avLst/>
          </a:prstGeom>
          <a:noFill/>
          <a:ln>
            <a:noFill/>
          </a:ln>
        </p:spPr>
      </p:pic>
      <p:sp>
        <p:nvSpPr>
          <p:cNvPr id="961" name="Google Shape;961;p45"/>
          <p:cNvSpPr/>
          <p:nvPr/>
        </p:nvSpPr>
        <p:spPr>
          <a:xfrm>
            <a:off x="7523563" y="1528210"/>
            <a:ext cx="286500" cy="294900"/>
          </a:xfrm>
          <a:prstGeom prst="roundRect">
            <a:avLst>
              <a:gd name="adj" fmla="val 16667"/>
            </a:avLst>
          </a:prstGeom>
          <a:solidFill>
            <a:schemeClr val="accent5"/>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5"/>
          <p:cNvSpPr/>
          <p:nvPr/>
        </p:nvSpPr>
        <p:spPr>
          <a:xfrm>
            <a:off x="7523563" y="2608360"/>
            <a:ext cx="286500" cy="294900"/>
          </a:xfrm>
          <a:prstGeom prst="roundRect">
            <a:avLst>
              <a:gd name="adj" fmla="val 16667"/>
            </a:avLst>
          </a:prstGeom>
          <a:solidFill>
            <a:schemeClr val="accent6"/>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5"/>
          <p:cNvSpPr/>
          <p:nvPr/>
        </p:nvSpPr>
        <p:spPr>
          <a:xfrm>
            <a:off x="7523563" y="3688510"/>
            <a:ext cx="286500" cy="294900"/>
          </a:xfrm>
          <a:prstGeom prst="roundRect">
            <a:avLst>
              <a:gd name="adj" fmla="val 16667"/>
            </a:avLst>
          </a:prstGeom>
          <a:solidFill>
            <a:schemeClr val="accent4"/>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5"/>
          <p:cNvSpPr txBox="1"/>
          <p:nvPr/>
        </p:nvSpPr>
        <p:spPr>
          <a:xfrm>
            <a:off x="3601143" y="2558725"/>
            <a:ext cx="703200" cy="29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Londrina Solid"/>
                <a:ea typeface="Londrina Solid"/>
                <a:cs typeface="Londrina Solid"/>
                <a:sym typeface="Londrina Solid"/>
              </a:rPr>
              <a:t>55%</a:t>
            </a:r>
            <a:endParaRPr sz="2000">
              <a:solidFill>
                <a:schemeClr val="dk1"/>
              </a:solidFill>
              <a:latin typeface="Londrina Solid"/>
              <a:ea typeface="Londrina Solid"/>
              <a:cs typeface="Londrina Solid"/>
              <a:sym typeface="Londrina Solid"/>
            </a:endParaRPr>
          </a:p>
        </p:txBody>
      </p:sp>
      <p:sp>
        <p:nvSpPr>
          <p:cNvPr id="965" name="Google Shape;965;p45"/>
          <p:cNvSpPr txBox="1"/>
          <p:nvPr/>
        </p:nvSpPr>
        <p:spPr>
          <a:xfrm>
            <a:off x="2324418" y="2853625"/>
            <a:ext cx="703200" cy="29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Londrina Solid"/>
                <a:ea typeface="Londrina Solid"/>
                <a:cs typeface="Londrina Solid"/>
                <a:sym typeface="Londrina Solid"/>
              </a:rPr>
              <a:t>24%</a:t>
            </a:r>
            <a:endParaRPr sz="2000">
              <a:solidFill>
                <a:schemeClr val="dk1"/>
              </a:solidFill>
              <a:latin typeface="Londrina Solid"/>
              <a:ea typeface="Londrina Solid"/>
              <a:cs typeface="Londrina Solid"/>
              <a:sym typeface="Londrina Solid"/>
            </a:endParaRPr>
          </a:p>
        </p:txBody>
      </p:sp>
      <p:sp>
        <p:nvSpPr>
          <p:cNvPr id="966" name="Google Shape;966;p45"/>
          <p:cNvSpPr txBox="1"/>
          <p:nvPr/>
        </p:nvSpPr>
        <p:spPr>
          <a:xfrm>
            <a:off x="2324418" y="2157050"/>
            <a:ext cx="703200" cy="29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Londrina Solid"/>
                <a:ea typeface="Londrina Solid"/>
                <a:cs typeface="Londrina Solid"/>
                <a:sym typeface="Londrina Solid"/>
              </a:rPr>
              <a:t>21%</a:t>
            </a:r>
            <a:endParaRPr sz="2000">
              <a:solidFill>
                <a:schemeClr val="dk1"/>
              </a:solidFill>
              <a:latin typeface="Londrina Solid"/>
              <a:ea typeface="Londrina Solid"/>
              <a:cs typeface="Londrina Solid"/>
              <a:sym typeface="Londrina Solid"/>
            </a:endParaRPr>
          </a:p>
        </p:txBody>
      </p:sp>
      <p:cxnSp>
        <p:nvCxnSpPr>
          <p:cNvPr id="967" name="Google Shape;967;p45"/>
          <p:cNvCxnSpPr/>
          <p:nvPr/>
        </p:nvCxnSpPr>
        <p:spPr>
          <a:xfrm>
            <a:off x="6466525" y="1528200"/>
            <a:ext cx="2681400" cy="0"/>
          </a:xfrm>
          <a:prstGeom prst="straightConnector1">
            <a:avLst/>
          </a:prstGeom>
          <a:noFill/>
          <a:ln w="9525" cap="flat" cmpd="sng">
            <a:solidFill>
              <a:srgbClr val="FF0000"/>
            </a:solidFill>
            <a:prstDash val="solid"/>
            <a:round/>
            <a:headEnd type="none" w="med" len="med"/>
            <a:tailEnd type="none" w="med" len="med"/>
          </a:ln>
        </p:spPr>
      </p:cxn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71"/>
        <p:cNvGrpSpPr/>
        <p:nvPr/>
      </p:nvGrpSpPr>
      <p:grpSpPr>
        <a:xfrm>
          <a:off x="0" y="0"/>
          <a:ext cx="0" cy="0"/>
          <a:chOff x="0" y="0"/>
          <a:chExt cx="0" cy="0"/>
        </a:xfrm>
      </p:grpSpPr>
      <p:sp>
        <p:nvSpPr>
          <p:cNvPr id="972" name="Google Shape;972;p46"/>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map</a:t>
            </a:r>
            <a:endParaRPr/>
          </a:p>
        </p:txBody>
      </p:sp>
      <p:grpSp>
        <p:nvGrpSpPr>
          <p:cNvPr id="973" name="Google Shape;973;p46"/>
          <p:cNvGrpSpPr/>
          <p:nvPr/>
        </p:nvGrpSpPr>
        <p:grpSpPr>
          <a:xfrm>
            <a:off x="3532444" y="1554433"/>
            <a:ext cx="4844440" cy="3149782"/>
            <a:chOff x="235800" y="830650"/>
            <a:chExt cx="6978450" cy="4588844"/>
          </a:xfrm>
        </p:grpSpPr>
        <p:sp>
          <p:nvSpPr>
            <p:cNvPr id="974" name="Google Shape;974;p4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5"/>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5"/>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6"/>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4"/>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4"/>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4"/>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 name="Google Shape;980;p46"/>
          <p:cNvSpPr txBox="1"/>
          <p:nvPr/>
        </p:nvSpPr>
        <p:spPr>
          <a:xfrm flipH="1">
            <a:off x="1206016" y="1572050"/>
            <a:ext cx="1507200" cy="294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1"/>
                </a:solidFill>
                <a:latin typeface="Londrina Solid"/>
                <a:ea typeface="Londrina Solid"/>
                <a:cs typeface="Londrina Solid"/>
                <a:sym typeface="Londrina Solid"/>
              </a:rPr>
              <a:t>MARS</a:t>
            </a:r>
            <a:endParaRPr sz="2000">
              <a:solidFill>
                <a:schemeClr val="dk1"/>
              </a:solidFill>
              <a:latin typeface="Londrina Solid"/>
              <a:ea typeface="Londrina Solid"/>
              <a:cs typeface="Londrina Solid"/>
              <a:sym typeface="Londrina Solid"/>
            </a:endParaRPr>
          </a:p>
        </p:txBody>
      </p:sp>
      <p:sp>
        <p:nvSpPr>
          <p:cNvPr id="981" name="Google Shape;981;p46"/>
          <p:cNvSpPr txBox="1"/>
          <p:nvPr/>
        </p:nvSpPr>
        <p:spPr>
          <a:xfrm flipH="1">
            <a:off x="1206016" y="2652207"/>
            <a:ext cx="1507200" cy="294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1"/>
                </a:solidFill>
                <a:latin typeface="Londrina Solid"/>
                <a:ea typeface="Londrina Solid"/>
                <a:cs typeface="Londrina Solid"/>
                <a:sym typeface="Londrina Solid"/>
              </a:rPr>
              <a:t>JUPITER</a:t>
            </a:r>
            <a:endParaRPr sz="2000">
              <a:solidFill>
                <a:schemeClr val="dk1"/>
              </a:solidFill>
              <a:latin typeface="Londrina Solid"/>
              <a:ea typeface="Londrina Solid"/>
              <a:cs typeface="Londrina Solid"/>
              <a:sym typeface="Londrina Solid"/>
            </a:endParaRPr>
          </a:p>
        </p:txBody>
      </p:sp>
      <p:sp>
        <p:nvSpPr>
          <p:cNvPr id="982" name="Google Shape;982;p46"/>
          <p:cNvSpPr txBox="1"/>
          <p:nvPr/>
        </p:nvSpPr>
        <p:spPr>
          <a:xfrm flipH="1">
            <a:off x="1206016" y="3732360"/>
            <a:ext cx="1507200" cy="294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1"/>
                </a:solidFill>
                <a:latin typeface="Londrina Solid"/>
                <a:ea typeface="Londrina Solid"/>
                <a:cs typeface="Londrina Solid"/>
                <a:sym typeface="Londrina Solid"/>
              </a:rPr>
              <a:t>VENUS</a:t>
            </a:r>
            <a:endParaRPr sz="2000">
              <a:solidFill>
                <a:schemeClr val="dk1"/>
              </a:solidFill>
              <a:latin typeface="Londrina Solid"/>
              <a:ea typeface="Londrina Solid"/>
              <a:cs typeface="Londrina Solid"/>
              <a:sym typeface="Londrina Solid"/>
            </a:endParaRPr>
          </a:p>
        </p:txBody>
      </p:sp>
      <p:sp>
        <p:nvSpPr>
          <p:cNvPr id="983" name="Google Shape;983;p46"/>
          <p:cNvSpPr txBox="1"/>
          <p:nvPr/>
        </p:nvSpPr>
        <p:spPr>
          <a:xfrm flipH="1">
            <a:off x="1206016" y="1884400"/>
            <a:ext cx="1507200" cy="29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333333"/>
                </a:solidFill>
                <a:latin typeface="Fira Sans"/>
                <a:ea typeface="Fira Sans"/>
                <a:cs typeface="Fira Sans"/>
                <a:sym typeface="Fira Sans"/>
              </a:rPr>
              <a:t>Mars is full of iron oxide dust</a:t>
            </a:r>
            <a:endParaRPr>
              <a:solidFill>
                <a:srgbClr val="333333"/>
              </a:solidFill>
              <a:latin typeface="Fira Sans"/>
              <a:ea typeface="Fira Sans"/>
              <a:cs typeface="Fira Sans"/>
              <a:sym typeface="Fira Sans"/>
            </a:endParaRPr>
          </a:p>
        </p:txBody>
      </p:sp>
      <p:sp>
        <p:nvSpPr>
          <p:cNvPr id="984" name="Google Shape;984;p46"/>
          <p:cNvSpPr txBox="1"/>
          <p:nvPr/>
        </p:nvSpPr>
        <p:spPr>
          <a:xfrm flipH="1">
            <a:off x="1206016" y="2964545"/>
            <a:ext cx="1507200" cy="29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333333"/>
                </a:solidFill>
                <a:latin typeface="Fira Sans"/>
                <a:ea typeface="Fira Sans"/>
                <a:cs typeface="Fira Sans"/>
                <a:sym typeface="Fira Sans"/>
              </a:rPr>
              <a:t>Jupiter is the biggest planet</a:t>
            </a:r>
            <a:endParaRPr>
              <a:solidFill>
                <a:srgbClr val="333333"/>
              </a:solidFill>
              <a:latin typeface="Fira Sans"/>
              <a:ea typeface="Fira Sans"/>
              <a:cs typeface="Fira Sans"/>
              <a:sym typeface="Fira Sans"/>
            </a:endParaRPr>
          </a:p>
        </p:txBody>
      </p:sp>
      <p:sp>
        <p:nvSpPr>
          <p:cNvPr id="985" name="Google Shape;985;p46"/>
          <p:cNvSpPr txBox="1"/>
          <p:nvPr/>
        </p:nvSpPr>
        <p:spPr>
          <a:xfrm flipH="1">
            <a:off x="1206016" y="4044674"/>
            <a:ext cx="1507200" cy="29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333333"/>
                </a:solidFill>
                <a:latin typeface="Fira Sans"/>
                <a:ea typeface="Fira Sans"/>
                <a:cs typeface="Fira Sans"/>
                <a:sym typeface="Fira Sans"/>
              </a:rPr>
              <a:t>Venus has a beautiful name</a:t>
            </a:r>
            <a:endParaRPr>
              <a:solidFill>
                <a:srgbClr val="333333"/>
              </a:solidFill>
              <a:latin typeface="Fira Sans"/>
              <a:ea typeface="Fira Sans"/>
              <a:cs typeface="Fira Sans"/>
              <a:sym typeface="Fira Sans"/>
            </a:endParaRPr>
          </a:p>
        </p:txBody>
      </p:sp>
      <p:sp>
        <p:nvSpPr>
          <p:cNvPr id="986" name="Google Shape;986;p46"/>
          <p:cNvSpPr/>
          <p:nvPr/>
        </p:nvSpPr>
        <p:spPr>
          <a:xfrm flipH="1">
            <a:off x="767116" y="1632335"/>
            <a:ext cx="286500" cy="294900"/>
          </a:xfrm>
          <a:prstGeom prst="roundRect">
            <a:avLst>
              <a:gd name="adj" fmla="val 16667"/>
            </a:avLst>
          </a:prstGeom>
          <a:solidFill>
            <a:schemeClr val="accent5"/>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6"/>
          <p:cNvSpPr/>
          <p:nvPr/>
        </p:nvSpPr>
        <p:spPr>
          <a:xfrm flipH="1">
            <a:off x="767116" y="2712485"/>
            <a:ext cx="286500" cy="294900"/>
          </a:xfrm>
          <a:prstGeom prst="roundRect">
            <a:avLst>
              <a:gd name="adj" fmla="val 16667"/>
            </a:avLst>
          </a:prstGeom>
          <a:solidFill>
            <a:schemeClr val="accent6"/>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6"/>
          <p:cNvSpPr/>
          <p:nvPr/>
        </p:nvSpPr>
        <p:spPr>
          <a:xfrm flipH="1">
            <a:off x="767116" y="3792635"/>
            <a:ext cx="286500" cy="294900"/>
          </a:xfrm>
          <a:prstGeom prst="roundRect">
            <a:avLst>
              <a:gd name="adj" fmla="val 16667"/>
            </a:avLst>
          </a:prstGeom>
          <a:solidFill>
            <a:schemeClr val="accent4"/>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92"/>
        <p:cNvGrpSpPr/>
        <p:nvPr/>
      </p:nvGrpSpPr>
      <p:grpSpPr>
        <a:xfrm>
          <a:off x="0" y="0"/>
          <a:ext cx="0" cy="0"/>
          <a:chOff x="0" y="0"/>
          <a:chExt cx="0" cy="0"/>
        </a:xfrm>
      </p:grpSpPr>
      <p:sp>
        <p:nvSpPr>
          <p:cNvPr id="993" name="Google Shape;993;p47"/>
          <p:cNvSpPr txBox="1">
            <a:spLocks noGrp="1"/>
          </p:cNvSpPr>
          <p:nvPr>
            <p:ph type="title"/>
          </p:nvPr>
        </p:nvSpPr>
        <p:spPr>
          <a:xfrm>
            <a:off x="713225" y="3204275"/>
            <a:ext cx="3999000" cy="140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is worth a thousand words</a:t>
            </a:r>
            <a:endParaRPr/>
          </a:p>
        </p:txBody>
      </p:sp>
      <p:grpSp>
        <p:nvGrpSpPr>
          <p:cNvPr id="994" name="Google Shape;994;p47"/>
          <p:cNvGrpSpPr/>
          <p:nvPr/>
        </p:nvGrpSpPr>
        <p:grpSpPr>
          <a:xfrm>
            <a:off x="8034800" y="303175"/>
            <a:ext cx="791942" cy="573747"/>
            <a:chOff x="1264625" y="2630525"/>
            <a:chExt cx="791942" cy="573747"/>
          </a:xfrm>
        </p:grpSpPr>
        <p:sp>
          <p:nvSpPr>
            <p:cNvPr id="995" name="Google Shape;995;p47"/>
            <p:cNvSpPr/>
            <p:nvPr/>
          </p:nvSpPr>
          <p:spPr>
            <a:xfrm rot="10800000">
              <a:off x="1530477" y="2630525"/>
              <a:ext cx="200100" cy="200400"/>
            </a:xfrm>
            <a:prstGeom prst="mathMultiply">
              <a:avLst>
                <a:gd name="adj1" fmla="val 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7"/>
            <p:cNvSpPr/>
            <p:nvPr/>
          </p:nvSpPr>
          <p:spPr>
            <a:xfrm rot="10800000">
              <a:off x="1264625" y="2877357"/>
              <a:ext cx="200100" cy="200400"/>
            </a:xfrm>
            <a:prstGeom prst="mathMultiply">
              <a:avLst>
                <a:gd name="adj1" fmla="val 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7"/>
            <p:cNvSpPr/>
            <p:nvPr/>
          </p:nvSpPr>
          <p:spPr>
            <a:xfrm rot="10800000">
              <a:off x="1856468" y="3003872"/>
              <a:ext cx="200100" cy="200400"/>
            </a:xfrm>
            <a:prstGeom prst="mathMultiply">
              <a:avLst>
                <a:gd name="adj1" fmla="val 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 name="Google Shape;998;p47"/>
          <p:cNvSpPr/>
          <p:nvPr/>
        </p:nvSpPr>
        <p:spPr>
          <a:xfrm rot="10800000" flipH="1">
            <a:off x="5290575" y="3756600"/>
            <a:ext cx="3853414" cy="1386888"/>
          </a:xfrm>
          <a:custGeom>
            <a:avLst/>
            <a:gdLst/>
            <a:ahLst/>
            <a:cxnLst/>
            <a:rect l="l" t="t" r="r" b="b"/>
            <a:pathLst>
              <a:path w="169325" h="60942" extrusionOk="0">
                <a:moveTo>
                  <a:pt x="14931" y="1063"/>
                </a:moveTo>
                <a:cubicBezTo>
                  <a:pt x="40011" y="992"/>
                  <a:pt x="130695" y="1"/>
                  <a:pt x="155208" y="213"/>
                </a:cubicBezTo>
                <a:cubicBezTo>
                  <a:pt x="179721" y="426"/>
                  <a:pt x="164702" y="992"/>
                  <a:pt x="162010" y="2338"/>
                </a:cubicBezTo>
                <a:cubicBezTo>
                  <a:pt x="159318" y="3684"/>
                  <a:pt x="145219" y="5668"/>
                  <a:pt x="139055" y="8289"/>
                </a:cubicBezTo>
                <a:cubicBezTo>
                  <a:pt x="132891" y="10910"/>
                  <a:pt x="132184" y="14949"/>
                  <a:pt x="125028" y="18066"/>
                </a:cubicBezTo>
                <a:cubicBezTo>
                  <a:pt x="117873" y="21183"/>
                  <a:pt x="105261" y="25009"/>
                  <a:pt x="96122" y="26993"/>
                </a:cubicBezTo>
                <a:cubicBezTo>
                  <a:pt x="86983" y="28977"/>
                  <a:pt x="78481" y="24797"/>
                  <a:pt x="70192" y="29969"/>
                </a:cubicBezTo>
                <a:cubicBezTo>
                  <a:pt x="61903" y="35141"/>
                  <a:pt x="53330" y="53419"/>
                  <a:pt x="46387" y="58024"/>
                </a:cubicBezTo>
                <a:cubicBezTo>
                  <a:pt x="39444" y="62629"/>
                  <a:pt x="31155" y="61000"/>
                  <a:pt x="28534" y="57599"/>
                </a:cubicBezTo>
                <a:cubicBezTo>
                  <a:pt x="25913" y="54198"/>
                  <a:pt x="30659" y="43855"/>
                  <a:pt x="30659" y="37620"/>
                </a:cubicBezTo>
                <a:cubicBezTo>
                  <a:pt x="30659" y="31386"/>
                  <a:pt x="32643" y="24372"/>
                  <a:pt x="28534" y="20192"/>
                </a:cubicBezTo>
                <a:cubicBezTo>
                  <a:pt x="24425" y="16012"/>
                  <a:pt x="10751" y="15587"/>
                  <a:pt x="6004" y="12540"/>
                </a:cubicBezTo>
                <a:cubicBezTo>
                  <a:pt x="1257" y="9494"/>
                  <a:pt x="266" y="3897"/>
                  <a:pt x="53" y="1913"/>
                </a:cubicBezTo>
                <a:cubicBezTo>
                  <a:pt x="-159" y="-71"/>
                  <a:pt x="2249" y="780"/>
                  <a:pt x="4729" y="638"/>
                </a:cubicBezTo>
                <a:cubicBezTo>
                  <a:pt x="7209" y="496"/>
                  <a:pt x="-10149" y="1134"/>
                  <a:pt x="14931" y="1063"/>
                </a:cubicBezTo>
                <a:close/>
              </a:path>
            </a:pathLst>
          </a:custGeom>
          <a:solidFill>
            <a:srgbClr val="FF9900">
              <a:alpha val="55310"/>
            </a:srgbClr>
          </a:solidFill>
          <a:ln>
            <a:noFill/>
          </a:ln>
        </p:spPr>
      </p:sp>
      <p:grpSp>
        <p:nvGrpSpPr>
          <p:cNvPr id="999" name="Google Shape;999;p47"/>
          <p:cNvGrpSpPr/>
          <p:nvPr/>
        </p:nvGrpSpPr>
        <p:grpSpPr>
          <a:xfrm rot="10800000" flipH="1">
            <a:off x="5667350" y="4077913"/>
            <a:ext cx="2779150" cy="1029700"/>
            <a:chOff x="3095500" y="379125"/>
            <a:chExt cx="2779150" cy="1029700"/>
          </a:xfrm>
        </p:grpSpPr>
        <p:sp>
          <p:nvSpPr>
            <p:cNvPr id="1000" name="Google Shape;1000;p47"/>
            <p:cNvSpPr/>
            <p:nvPr/>
          </p:nvSpPr>
          <p:spPr>
            <a:xfrm>
              <a:off x="4091050" y="379725"/>
              <a:ext cx="1136950" cy="181000"/>
            </a:xfrm>
            <a:custGeom>
              <a:avLst/>
              <a:gdLst/>
              <a:ahLst/>
              <a:cxnLst/>
              <a:rect l="l" t="t" r="r" b="b"/>
              <a:pathLst>
                <a:path w="45478" h="7240" extrusionOk="0">
                  <a:moveTo>
                    <a:pt x="8138" y="0"/>
                  </a:moveTo>
                  <a:cubicBezTo>
                    <a:pt x="8092" y="0"/>
                    <a:pt x="8043" y="12"/>
                    <a:pt x="7994" y="39"/>
                  </a:cubicBezTo>
                  <a:cubicBezTo>
                    <a:pt x="6596" y="707"/>
                    <a:pt x="0" y="4173"/>
                    <a:pt x="2523" y="6543"/>
                  </a:cubicBezTo>
                  <a:cubicBezTo>
                    <a:pt x="3126" y="7105"/>
                    <a:pt x="4112" y="7239"/>
                    <a:pt x="5026" y="7239"/>
                  </a:cubicBezTo>
                  <a:cubicBezTo>
                    <a:pt x="5448" y="7239"/>
                    <a:pt x="5855" y="7211"/>
                    <a:pt x="6201" y="7182"/>
                  </a:cubicBezTo>
                  <a:cubicBezTo>
                    <a:pt x="8785" y="6999"/>
                    <a:pt x="11307" y="6331"/>
                    <a:pt x="13861" y="6118"/>
                  </a:cubicBezTo>
                  <a:cubicBezTo>
                    <a:pt x="16016" y="5941"/>
                    <a:pt x="18167" y="5925"/>
                    <a:pt x="20315" y="5925"/>
                  </a:cubicBezTo>
                  <a:cubicBezTo>
                    <a:pt x="20792" y="5925"/>
                    <a:pt x="21269" y="5926"/>
                    <a:pt x="21745" y="5926"/>
                  </a:cubicBezTo>
                  <a:cubicBezTo>
                    <a:pt x="25023" y="5926"/>
                    <a:pt x="28292" y="5888"/>
                    <a:pt x="31551" y="5297"/>
                  </a:cubicBezTo>
                  <a:cubicBezTo>
                    <a:pt x="36323" y="4416"/>
                    <a:pt x="41338" y="3534"/>
                    <a:pt x="45259" y="464"/>
                  </a:cubicBezTo>
                  <a:cubicBezTo>
                    <a:pt x="45478" y="294"/>
                    <a:pt x="45270" y="8"/>
                    <a:pt x="45038" y="8"/>
                  </a:cubicBezTo>
                  <a:cubicBezTo>
                    <a:pt x="44979" y="8"/>
                    <a:pt x="44919" y="26"/>
                    <a:pt x="44864" y="69"/>
                  </a:cubicBezTo>
                  <a:cubicBezTo>
                    <a:pt x="41460" y="2714"/>
                    <a:pt x="37144" y="3625"/>
                    <a:pt x="33010" y="4446"/>
                  </a:cubicBezTo>
                  <a:cubicBezTo>
                    <a:pt x="28731" y="5269"/>
                    <a:pt x="24502" y="5424"/>
                    <a:pt x="20165" y="5424"/>
                  </a:cubicBezTo>
                  <a:cubicBezTo>
                    <a:pt x="19696" y="5424"/>
                    <a:pt x="19226" y="5422"/>
                    <a:pt x="18754" y="5419"/>
                  </a:cubicBezTo>
                  <a:cubicBezTo>
                    <a:pt x="18521" y="5416"/>
                    <a:pt x="18288" y="5414"/>
                    <a:pt x="18055" y="5414"/>
                  </a:cubicBezTo>
                  <a:cubicBezTo>
                    <a:pt x="15984" y="5414"/>
                    <a:pt x="13934" y="5535"/>
                    <a:pt x="11885" y="5753"/>
                  </a:cubicBezTo>
                  <a:cubicBezTo>
                    <a:pt x="10031" y="5996"/>
                    <a:pt x="8237" y="6422"/>
                    <a:pt x="6383" y="6604"/>
                  </a:cubicBezTo>
                  <a:cubicBezTo>
                    <a:pt x="6044" y="6634"/>
                    <a:pt x="5624" y="6666"/>
                    <a:pt x="5191" y="6666"/>
                  </a:cubicBezTo>
                  <a:cubicBezTo>
                    <a:pt x="3881" y="6666"/>
                    <a:pt x="2454" y="6372"/>
                    <a:pt x="2797" y="4841"/>
                  </a:cubicBezTo>
                  <a:cubicBezTo>
                    <a:pt x="3253" y="2805"/>
                    <a:pt x="6596" y="1346"/>
                    <a:pt x="8298" y="525"/>
                  </a:cubicBezTo>
                  <a:cubicBezTo>
                    <a:pt x="8583" y="395"/>
                    <a:pt x="8404" y="0"/>
                    <a:pt x="813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7"/>
            <p:cNvSpPr/>
            <p:nvPr/>
          </p:nvSpPr>
          <p:spPr>
            <a:xfrm>
              <a:off x="3819000" y="379375"/>
              <a:ext cx="1649925" cy="428550"/>
            </a:xfrm>
            <a:custGeom>
              <a:avLst/>
              <a:gdLst/>
              <a:ahLst/>
              <a:cxnLst/>
              <a:rect l="l" t="t" r="r" b="b"/>
              <a:pathLst>
                <a:path w="65997" h="17142" extrusionOk="0">
                  <a:moveTo>
                    <a:pt x="9578" y="0"/>
                  </a:moveTo>
                  <a:cubicBezTo>
                    <a:pt x="9528" y="0"/>
                    <a:pt x="9476" y="16"/>
                    <a:pt x="9423" y="53"/>
                  </a:cubicBezTo>
                  <a:cubicBezTo>
                    <a:pt x="5229" y="2880"/>
                    <a:pt x="1672" y="7013"/>
                    <a:pt x="1095" y="12181"/>
                  </a:cubicBezTo>
                  <a:cubicBezTo>
                    <a:pt x="882" y="14004"/>
                    <a:pt x="912" y="16041"/>
                    <a:pt x="2858" y="16862"/>
                  </a:cubicBezTo>
                  <a:cubicBezTo>
                    <a:pt x="3316" y="17058"/>
                    <a:pt x="3785" y="17141"/>
                    <a:pt x="4256" y="17141"/>
                  </a:cubicBezTo>
                  <a:cubicBezTo>
                    <a:pt x="5751" y="17141"/>
                    <a:pt x="7263" y="16302"/>
                    <a:pt x="8511" y="15585"/>
                  </a:cubicBezTo>
                  <a:cubicBezTo>
                    <a:pt x="11156" y="13944"/>
                    <a:pt x="14104" y="12880"/>
                    <a:pt x="17174" y="12393"/>
                  </a:cubicBezTo>
                  <a:cubicBezTo>
                    <a:pt x="20426" y="11937"/>
                    <a:pt x="23740" y="11968"/>
                    <a:pt x="27022" y="11846"/>
                  </a:cubicBezTo>
                  <a:cubicBezTo>
                    <a:pt x="33892" y="11664"/>
                    <a:pt x="40731" y="10934"/>
                    <a:pt x="47479" y="9627"/>
                  </a:cubicBezTo>
                  <a:cubicBezTo>
                    <a:pt x="54530" y="8260"/>
                    <a:pt x="60670" y="5646"/>
                    <a:pt x="65807" y="478"/>
                  </a:cubicBezTo>
                  <a:cubicBezTo>
                    <a:pt x="65997" y="289"/>
                    <a:pt x="65799" y="7"/>
                    <a:pt x="65572" y="7"/>
                  </a:cubicBezTo>
                  <a:cubicBezTo>
                    <a:pt x="65508" y="7"/>
                    <a:pt x="65442" y="30"/>
                    <a:pt x="65382" y="83"/>
                  </a:cubicBezTo>
                  <a:cubicBezTo>
                    <a:pt x="61187" y="4339"/>
                    <a:pt x="56233" y="6983"/>
                    <a:pt x="50457" y="8381"/>
                  </a:cubicBezTo>
                  <a:cubicBezTo>
                    <a:pt x="44773" y="9779"/>
                    <a:pt x="38968" y="10630"/>
                    <a:pt x="33101" y="11026"/>
                  </a:cubicBezTo>
                  <a:cubicBezTo>
                    <a:pt x="27661" y="11360"/>
                    <a:pt x="22129" y="11056"/>
                    <a:pt x="16749" y="11907"/>
                  </a:cubicBezTo>
                  <a:cubicBezTo>
                    <a:pt x="14438" y="12181"/>
                    <a:pt x="12189" y="12910"/>
                    <a:pt x="10092" y="13974"/>
                  </a:cubicBezTo>
                  <a:cubicBezTo>
                    <a:pt x="8497" y="14846"/>
                    <a:pt x="6392" y="16596"/>
                    <a:pt x="4379" y="16596"/>
                  </a:cubicBezTo>
                  <a:cubicBezTo>
                    <a:pt x="3936" y="16596"/>
                    <a:pt x="3498" y="16512"/>
                    <a:pt x="3070" y="16314"/>
                  </a:cubicBezTo>
                  <a:cubicBezTo>
                    <a:pt x="1" y="14886"/>
                    <a:pt x="2098" y="9384"/>
                    <a:pt x="3253" y="7287"/>
                  </a:cubicBezTo>
                  <a:cubicBezTo>
                    <a:pt x="4803" y="4491"/>
                    <a:pt x="7113" y="2302"/>
                    <a:pt x="9727" y="539"/>
                  </a:cubicBezTo>
                  <a:cubicBezTo>
                    <a:pt x="9979" y="363"/>
                    <a:pt x="9814" y="0"/>
                    <a:pt x="957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7"/>
            <p:cNvSpPr/>
            <p:nvPr/>
          </p:nvSpPr>
          <p:spPr>
            <a:xfrm>
              <a:off x="3095500" y="379125"/>
              <a:ext cx="2779150" cy="1029700"/>
            </a:xfrm>
            <a:custGeom>
              <a:avLst/>
              <a:gdLst/>
              <a:ahLst/>
              <a:cxnLst/>
              <a:rect l="l" t="t" r="r" b="b"/>
              <a:pathLst>
                <a:path w="111166" h="41188" extrusionOk="0">
                  <a:moveTo>
                    <a:pt x="393" y="1"/>
                  </a:moveTo>
                  <a:cubicBezTo>
                    <a:pt x="186" y="1"/>
                    <a:pt x="1" y="280"/>
                    <a:pt x="186" y="488"/>
                  </a:cubicBezTo>
                  <a:cubicBezTo>
                    <a:pt x="5597" y="6841"/>
                    <a:pt x="14928" y="8756"/>
                    <a:pt x="19518" y="15899"/>
                  </a:cubicBezTo>
                  <a:cubicBezTo>
                    <a:pt x="23044" y="21431"/>
                    <a:pt x="21250" y="27662"/>
                    <a:pt x="20430" y="33650"/>
                  </a:cubicBezTo>
                  <a:cubicBezTo>
                    <a:pt x="20217" y="35230"/>
                    <a:pt x="19244" y="40398"/>
                    <a:pt x="21494" y="41127"/>
                  </a:cubicBezTo>
                  <a:cubicBezTo>
                    <a:pt x="21625" y="41169"/>
                    <a:pt x="21759" y="41188"/>
                    <a:pt x="21893" y="41188"/>
                  </a:cubicBezTo>
                  <a:cubicBezTo>
                    <a:pt x="22937" y="41188"/>
                    <a:pt x="24021" y="40034"/>
                    <a:pt x="24533" y="39334"/>
                  </a:cubicBezTo>
                  <a:cubicBezTo>
                    <a:pt x="25992" y="37419"/>
                    <a:pt x="26205" y="34683"/>
                    <a:pt x="27238" y="32525"/>
                  </a:cubicBezTo>
                  <a:cubicBezTo>
                    <a:pt x="30035" y="26720"/>
                    <a:pt x="34503" y="22859"/>
                    <a:pt x="40612" y="20823"/>
                  </a:cubicBezTo>
                  <a:cubicBezTo>
                    <a:pt x="46448" y="18938"/>
                    <a:pt x="52528" y="17875"/>
                    <a:pt x="58668" y="17753"/>
                  </a:cubicBezTo>
                  <a:cubicBezTo>
                    <a:pt x="65142" y="17571"/>
                    <a:pt x="71616" y="17814"/>
                    <a:pt x="78060" y="17024"/>
                  </a:cubicBezTo>
                  <a:cubicBezTo>
                    <a:pt x="84656" y="16203"/>
                    <a:pt x="91130" y="14349"/>
                    <a:pt x="97331" y="12008"/>
                  </a:cubicBezTo>
                  <a:cubicBezTo>
                    <a:pt x="103380" y="9759"/>
                    <a:pt x="108091" y="6263"/>
                    <a:pt x="111039" y="428"/>
                  </a:cubicBezTo>
                  <a:cubicBezTo>
                    <a:pt x="111165" y="218"/>
                    <a:pt x="110958" y="8"/>
                    <a:pt x="110768" y="8"/>
                  </a:cubicBezTo>
                  <a:cubicBezTo>
                    <a:pt x="110682" y="8"/>
                    <a:pt x="110600" y="50"/>
                    <a:pt x="110553" y="154"/>
                  </a:cubicBezTo>
                  <a:cubicBezTo>
                    <a:pt x="107605" y="5960"/>
                    <a:pt x="102893" y="9364"/>
                    <a:pt x="96905" y="11583"/>
                  </a:cubicBezTo>
                  <a:cubicBezTo>
                    <a:pt x="91343" y="13619"/>
                    <a:pt x="85568" y="15352"/>
                    <a:pt x="79701" y="16203"/>
                  </a:cubicBezTo>
                  <a:cubicBezTo>
                    <a:pt x="73409" y="17145"/>
                    <a:pt x="67118" y="17054"/>
                    <a:pt x="60795" y="17145"/>
                  </a:cubicBezTo>
                  <a:cubicBezTo>
                    <a:pt x="55172" y="17176"/>
                    <a:pt x="49579" y="17875"/>
                    <a:pt x="44108" y="19242"/>
                  </a:cubicBezTo>
                  <a:cubicBezTo>
                    <a:pt x="39549" y="20367"/>
                    <a:pt x="35080" y="22039"/>
                    <a:pt x="31585" y="25322"/>
                  </a:cubicBezTo>
                  <a:cubicBezTo>
                    <a:pt x="29700" y="27145"/>
                    <a:pt x="28181" y="29303"/>
                    <a:pt x="27026" y="31644"/>
                  </a:cubicBezTo>
                  <a:cubicBezTo>
                    <a:pt x="26509" y="32647"/>
                    <a:pt x="26053" y="33650"/>
                    <a:pt x="25688" y="34714"/>
                  </a:cubicBezTo>
                  <a:cubicBezTo>
                    <a:pt x="25263" y="36021"/>
                    <a:pt x="25050" y="37449"/>
                    <a:pt x="24320" y="38635"/>
                  </a:cubicBezTo>
                  <a:cubicBezTo>
                    <a:pt x="23925" y="39309"/>
                    <a:pt x="22872" y="40517"/>
                    <a:pt x="21949" y="40517"/>
                  </a:cubicBezTo>
                  <a:cubicBezTo>
                    <a:pt x="21666" y="40517"/>
                    <a:pt x="21395" y="40403"/>
                    <a:pt x="21159" y="40124"/>
                  </a:cubicBezTo>
                  <a:cubicBezTo>
                    <a:pt x="20673" y="39516"/>
                    <a:pt x="20734" y="38148"/>
                    <a:pt x="20703" y="37419"/>
                  </a:cubicBezTo>
                  <a:cubicBezTo>
                    <a:pt x="20673" y="35018"/>
                    <a:pt x="21159" y="32647"/>
                    <a:pt x="21554" y="30306"/>
                  </a:cubicBezTo>
                  <a:cubicBezTo>
                    <a:pt x="22375" y="25625"/>
                    <a:pt x="22892" y="20732"/>
                    <a:pt x="20460" y="16385"/>
                  </a:cubicBezTo>
                  <a:cubicBezTo>
                    <a:pt x="16114" y="8543"/>
                    <a:pt x="6174" y="6689"/>
                    <a:pt x="581" y="93"/>
                  </a:cubicBezTo>
                  <a:cubicBezTo>
                    <a:pt x="523" y="28"/>
                    <a:pt x="457" y="1"/>
                    <a:pt x="393"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 name="Google Shape;1003;p47"/>
          <p:cNvGrpSpPr/>
          <p:nvPr/>
        </p:nvGrpSpPr>
        <p:grpSpPr>
          <a:xfrm rot="10800000">
            <a:off x="1976341" y="145316"/>
            <a:ext cx="274767" cy="557469"/>
            <a:chOff x="4210591" y="1980079"/>
            <a:chExt cx="274767" cy="557469"/>
          </a:xfrm>
        </p:grpSpPr>
        <p:sp>
          <p:nvSpPr>
            <p:cNvPr id="1004" name="Google Shape;1004;p47"/>
            <p:cNvSpPr/>
            <p:nvPr/>
          </p:nvSpPr>
          <p:spPr>
            <a:xfrm rot="413545">
              <a:off x="4340112" y="1987833"/>
              <a:ext cx="137494" cy="137791"/>
            </a:xfrm>
            <a:prstGeom prst="triangle">
              <a:avLst>
                <a:gd name="adj" fmla="val 5000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7"/>
            <p:cNvSpPr/>
            <p:nvPr/>
          </p:nvSpPr>
          <p:spPr>
            <a:xfrm rot="1567099">
              <a:off x="4233863" y="2376619"/>
              <a:ext cx="137657" cy="137657"/>
            </a:xfrm>
            <a:prstGeom prst="triangle">
              <a:avLst>
                <a:gd name="adj" fmla="val 5000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 name="Google Shape;1006;p47"/>
          <p:cNvGrpSpPr/>
          <p:nvPr/>
        </p:nvGrpSpPr>
        <p:grpSpPr>
          <a:xfrm flipH="1">
            <a:off x="3437722" y="1738825"/>
            <a:ext cx="493066" cy="1410697"/>
            <a:chOff x="1109377" y="2095750"/>
            <a:chExt cx="493066" cy="1410697"/>
          </a:xfrm>
        </p:grpSpPr>
        <p:sp>
          <p:nvSpPr>
            <p:cNvPr id="1007" name="Google Shape;1007;p47"/>
            <p:cNvSpPr/>
            <p:nvPr/>
          </p:nvSpPr>
          <p:spPr>
            <a:xfrm rot="10800000">
              <a:off x="1109377" y="2095750"/>
              <a:ext cx="200100" cy="200400"/>
            </a:xfrm>
            <a:prstGeom prst="mathMultiply">
              <a:avLst>
                <a:gd name="adj1" fmla="val 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7"/>
            <p:cNvSpPr/>
            <p:nvPr/>
          </p:nvSpPr>
          <p:spPr>
            <a:xfrm rot="10800000">
              <a:off x="1264625" y="2877357"/>
              <a:ext cx="200100" cy="200400"/>
            </a:xfrm>
            <a:prstGeom prst="mathMultiply">
              <a:avLst>
                <a:gd name="adj1" fmla="val 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7"/>
            <p:cNvSpPr/>
            <p:nvPr/>
          </p:nvSpPr>
          <p:spPr>
            <a:xfrm rot="10800000">
              <a:off x="1402343" y="3306047"/>
              <a:ext cx="200100" cy="200400"/>
            </a:xfrm>
            <a:prstGeom prst="mathMultiply">
              <a:avLst>
                <a:gd name="adj1" fmla="val 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13"/>
        <p:cNvGrpSpPr/>
        <p:nvPr/>
      </p:nvGrpSpPr>
      <p:grpSpPr>
        <a:xfrm>
          <a:off x="0" y="0"/>
          <a:ext cx="0" cy="0"/>
          <a:chOff x="0" y="0"/>
          <a:chExt cx="0" cy="0"/>
        </a:xfrm>
      </p:grpSpPr>
      <p:sp>
        <p:nvSpPr>
          <p:cNvPr id="1014" name="Google Shape;1014;p48"/>
          <p:cNvSpPr txBox="1">
            <a:spLocks noGrp="1"/>
          </p:cNvSpPr>
          <p:nvPr>
            <p:ph type="title"/>
          </p:nvPr>
        </p:nvSpPr>
        <p:spPr>
          <a:xfrm flipH="1">
            <a:off x="1188200" y="687275"/>
            <a:ext cx="2570700" cy="2241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ALWAYS REINFORCES THE CONCEPT</a:t>
            </a:r>
            <a:endParaRPr/>
          </a:p>
        </p:txBody>
      </p:sp>
      <p:pic>
        <p:nvPicPr>
          <p:cNvPr id="1015" name="Google Shape;1015;p48"/>
          <p:cNvPicPr preferRelativeResize="0"/>
          <p:nvPr/>
        </p:nvPicPr>
        <p:blipFill rotWithShape="1">
          <a:blip r:embed="rId3">
            <a:alphaModFix/>
          </a:blip>
          <a:srcRect l="49525"/>
          <a:stretch/>
        </p:blipFill>
        <p:spPr>
          <a:xfrm flipH="1">
            <a:off x="5249775" y="0"/>
            <a:ext cx="3894225" cy="5143500"/>
          </a:xfrm>
          <a:prstGeom prst="rect">
            <a:avLst/>
          </a:prstGeom>
          <a:noFill/>
          <a:ln>
            <a:noFill/>
          </a:ln>
        </p:spPr>
      </p:pic>
      <p:sp>
        <p:nvSpPr>
          <p:cNvPr id="1016" name="Google Shape;1016;p48"/>
          <p:cNvSpPr txBox="1">
            <a:spLocks noGrp="1"/>
          </p:cNvSpPr>
          <p:nvPr>
            <p:ph type="subTitle" idx="1"/>
          </p:nvPr>
        </p:nvSpPr>
        <p:spPr>
          <a:xfrm flipH="1">
            <a:off x="1188200" y="3130100"/>
            <a:ext cx="2176200" cy="1169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use an image instead of long texts</a:t>
            </a:r>
            <a:endParaRPr/>
          </a:p>
        </p:txBody>
      </p:sp>
      <p:grpSp>
        <p:nvGrpSpPr>
          <p:cNvPr id="1017" name="Google Shape;1017;p48"/>
          <p:cNvGrpSpPr/>
          <p:nvPr/>
        </p:nvGrpSpPr>
        <p:grpSpPr>
          <a:xfrm rot="-5400000">
            <a:off x="3649788" y="4183625"/>
            <a:ext cx="791942" cy="573747"/>
            <a:chOff x="1264625" y="2630525"/>
            <a:chExt cx="791942" cy="573747"/>
          </a:xfrm>
        </p:grpSpPr>
        <p:sp>
          <p:nvSpPr>
            <p:cNvPr id="1018" name="Google Shape;1018;p48"/>
            <p:cNvSpPr/>
            <p:nvPr/>
          </p:nvSpPr>
          <p:spPr>
            <a:xfrm rot="10800000">
              <a:off x="1530477" y="2630525"/>
              <a:ext cx="200100" cy="200400"/>
            </a:xfrm>
            <a:prstGeom prst="mathMultiply">
              <a:avLst>
                <a:gd name="adj1" fmla="val 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8"/>
            <p:cNvSpPr/>
            <p:nvPr/>
          </p:nvSpPr>
          <p:spPr>
            <a:xfrm rot="10800000">
              <a:off x="1264625" y="2877357"/>
              <a:ext cx="200100" cy="200400"/>
            </a:xfrm>
            <a:prstGeom prst="mathMultiply">
              <a:avLst>
                <a:gd name="adj1" fmla="val 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8"/>
            <p:cNvSpPr/>
            <p:nvPr/>
          </p:nvSpPr>
          <p:spPr>
            <a:xfrm rot="10800000">
              <a:off x="1856468" y="3003872"/>
              <a:ext cx="200100" cy="200400"/>
            </a:xfrm>
            <a:prstGeom prst="mathMultiply">
              <a:avLst>
                <a:gd name="adj1" fmla="val 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 name="Google Shape;1021;p48"/>
          <p:cNvGrpSpPr/>
          <p:nvPr/>
        </p:nvGrpSpPr>
        <p:grpSpPr>
          <a:xfrm rot="5400000" flipH="1">
            <a:off x="317263" y="648600"/>
            <a:ext cx="791942" cy="573747"/>
            <a:chOff x="1264625" y="2630525"/>
            <a:chExt cx="791942" cy="573747"/>
          </a:xfrm>
        </p:grpSpPr>
        <p:sp>
          <p:nvSpPr>
            <p:cNvPr id="1022" name="Google Shape;1022;p48"/>
            <p:cNvSpPr/>
            <p:nvPr/>
          </p:nvSpPr>
          <p:spPr>
            <a:xfrm rot="10800000">
              <a:off x="1530477" y="2630525"/>
              <a:ext cx="200100" cy="200400"/>
            </a:xfrm>
            <a:prstGeom prst="mathMultiply">
              <a:avLst>
                <a:gd name="adj1" fmla="val 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8"/>
            <p:cNvSpPr/>
            <p:nvPr/>
          </p:nvSpPr>
          <p:spPr>
            <a:xfrm rot="10800000">
              <a:off x="1264625" y="2877357"/>
              <a:ext cx="200100" cy="200400"/>
            </a:xfrm>
            <a:prstGeom prst="mathMultiply">
              <a:avLst>
                <a:gd name="adj1" fmla="val 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8"/>
            <p:cNvSpPr/>
            <p:nvPr/>
          </p:nvSpPr>
          <p:spPr>
            <a:xfrm rot="10800000">
              <a:off x="1856468" y="3003872"/>
              <a:ext cx="200100" cy="200400"/>
            </a:xfrm>
            <a:prstGeom prst="mathMultiply">
              <a:avLst>
                <a:gd name="adj1" fmla="val 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28"/>
        <p:cNvGrpSpPr/>
        <p:nvPr/>
      </p:nvGrpSpPr>
      <p:grpSpPr>
        <a:xfrm>
          <a:off x="0" y="0"/>
          <a:ext cx="0" cy="0"/>
          <a:chOff x="0" y="0"/>
          <a:chExt cx="0" cy="0"/>
        </a:xfrm>
      </p:grpSpPr>
      <p:sp>
        <p:nvSpPr>
          <p:cNvPr id="1029" name="Google Shape;1029;p49"/>
          <p:cNvSpPr txBox="1">
            <a:spLocks noGrp="1"/>
          </p:cNvSpPr>
          <p:nvPr>
            <p:ph type="title"/>
          </p:nvPr>
        </p:nvSpPr>
        <p:spPr>
          <a:xfrm flipH="1">
            <a:off x="5085175" y="868800"/>
            <a:ext cx="3345600" cy="2486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AWESOME WORDS</a:t>
            </a:r>
            <a:endParaRPr/>
          </a:p>
        </p:txBody>
      </p:sp>
      <p:sp>
        <p:nvSpPr>
          <p:cNvPr id="1030" name="Google Shape;1030;p49"/>
          <p:cNvSpPr txBox="1">
            <a:spLocks noGrp="1"/>
          </p:cNvSpPr>
          <p:nvPr>
            <p:ph type="subTitle" idx="1"/>
          </p:nvPr>
        </p:nvSpPr>
        <p:spPr>
          <a:xfrm flipH="1">
            <a:off x="5728075" y="3279525"/>
            <a:ext cx="2702700" cy="919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Because key words are great for catching your audience’s attention</a:t>
            </a:r>
            <a:endParaRPr/>
          </a:p>
        </p:txBody>
      </p:sp>
      <p:grpSp>
        <p:nvGrpSpPr>
          <p:cNvPr id="1031" name="Google Shape;1031;p49"/>
          <p:cNvGrpSpPr/>
          <p:nvPr/>
        </p:nvGrpSpPr>
        <p:grpSpPr>
          <a:xfrm rot="-5400000" flipH="1">
            <a:off x="3535563" y="3727463"/>
            <a:ext cx="992042" cy="770172"/>
            <a:chOff x="1064525" y="2817200"/>
            <a:chExt cx="992042" cy="770172"/>
          </a:xfrm>
        </p:grpSpPr>
        <p:sp>
          <p:nvSpPr>
            <p:cNvPr id="1032" name="Google Shape;1032;p49"/>
            <p:cNvSpPr/>
            <p:nvPr/>
          </p:nvSpPr>
          <p:spPr>
            <a:xfrm rot="10800000">
              <a:off x="1590452" y="2817200"/>
              <a:ext cx="200100" cy="200400"/>
            </a:xfrm>
            <a:prstGeom prst="mathMultiply">
              <a:avLst>
                <a:gd name="adj1" fmla="val 0"/>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9"/>
            <p:cNvSpPr/>
            <p:nvPr/>
          </p:nvSpPr>
          <p:spPr>
            <a:xfrm rot="10800000">
              <a:off x="1064525" y="2938619"/>
              <a:ext cx="200100" cy="200400"/>
            </a:xfrm>
            <a:prstGeom prst="mathMultiply">
              <a:avLst>
                <a:gd name="adj1" fmla="val 0"/>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9"/>
            <p:cNvSpPr/>
            <p:nvPr/>
          </p:nvSpPr>
          <p:spPr>
            <a:xfrm rot="10800000">
              <a:off x="1856468" y="3386972"/>
              <a:ext cx="200100" cy="200400"/>
            </a:xfrm>
            <a:prstGeom prst="mathMultiply">
              <a:avLst>
                <a:gd name="adj1" fmla="val 0"/>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 name="Google Shape;1035;p49"/>
          <p:cNvSpPr/>
          <p:nvPr/>
        </p:nvSpPr>
        <p:spPr>
          <a:xfrm rot="-5054379">
            <a:off x="1797447" y="3004480"/>
            <a:ext cx="137494" cy="137494"/>
          </a:xfrm>
          <a:prstGeom prst="triangle">
            <a:avLst>
              <a:gd name="adj" fmla="val 50000"/>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9"/>
          <p:cNvSpPr/>
          <p:nvPr/>
        </p:nvSpPr>
        <p:spPr>
          <a:xfrm rot="-8376127">
            <a:off x="1985007" y="3450881"/>
            <a:ext cx="137481" cy="137481"/>
          </a:xfrm>
          <a:prstGeom prst="triangle">
            <a:avLst>
              <a:gd name="adj" fmla="val 50000"/>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40"/>
        <p:cNvGrpSpPr/>
        <p:nvPr/>
      </p:nvGrpSpPr>
      <p:grpSpPr>
        <a:xfrm>
          <a:off x="0" y="0"/>
          <a:ext cx="0" cy="0"/>
          <a:chOff x="0" y="0"/>
          <a:chExt cx="0" cy="0"/>
        </a:xfrm>
      </p:grpSpPr>
      <p:sp>
        <p:nvSpPr>
          <p:cNvPr id="1041" name="Google Shape;1041;p50"/>
          <p:cNvSpPr txBox="1">
            <a:spLocks noGrp="1"/>
          </p:cNvSpPr>
          <p:nvPr>
            <p:ph type="title"/>
          </p:nvPr>
        </p:nvSpPr>
        <p:spPr>
          <a:xfrm>
            <a:off x="2672100" y="4186175"/>
            <a:ext cx="3799800" cy="42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sp>
        <p:nvSpPr>
          <p:cNvPr id="1042" name="Google Shape;1042;p50"/>
          <p:cNvSpPr txBox="1">
            <a:spLocks noGrp="1"/>
          </p:cNvSpPr>
          <p:nvPr>
            <p:ph type="subTitle" idx="1"/>
          </p:nvPr>
        </p:nvSpPr>
        <p:spPr>
          <a:xfrm>
            <a:off x="1374900" y="2864000"/>
            <a:ext cx="6394200" cy="1263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«This is a quote. Words full of wisdom that someone important said and can make the reader get inspired»</a:t>
            </a:r>
            <a:endParaRPr/>
          </a:p>
        </p:txBody>
      </p:sp>
      <p:grpSp>
        <p:nvGrpSpPr>
          <p:cNvPr id="1043" name="Google Shape;1043;p50"/>
          <p:cNvGrpSpPr/>
          <p:nvPr/>
        </p:nvGrpSpPr>
        <p:grpSpPr>
          <a:xfrm>
            <a:off x="3654213" y="539491"/>
            <a:ext cx="1835556" cy="1835556"/>
            <a:chOff x="1729778" y="403436"/>
            <a:chExt cx="2069631" cy="2069631"/>
          </a:xfrm>
        </p:grpSpPr>
        <p:grpSp>
          <p:nvGrpSpPr>
            <p:cNvPr id="1044" name="Google Shape;1044;p50"/>
            <p:cNvGrpSpPr/>
            <p:nvPr/>
          </p:nvGrpSpPr>
          <p:grpSpPr>
            <a:xfrm>
              <a:off x="1748144" y="421819"/>
              <a:ext cx="2032900" cy="2032865"/>
              <a:chOff x="2805310" y="530135"/>
              <a:chExt cx="1698329" cy="1698300"/>
            </a:xfrm>
          </p:grpSpPr>
          <p:cxnSp>
            <p:nvCxnSpPr>
              <p:cNvPr id="1045" name="Google Shape;1045;p50"/>
              <p:cNvCxnSpPr/>
              <p:nvPr/>
            </p:nvCxnSpPr>
            <p:spPr>
              <a:xfrm flipH="1">
                <a:off x="2805340" y="530135"/>
                <a:ext cx="1698300" cy="1698300"/>
              </a:xfrm>
              <a:prstGeom prst="straightConnector1">
                <a:avLst/>
              </a:prstGeom>
              <a:noFill/>
              <a:ln w="19050" cap="flat" cmpd="sng">
                <a:solidFill>
                  <a:schemeClr val="accent1"/>
                </a:solidFill>
                <a:prstDash val="lgDash"/>
                <a:round/>
                <a:headEnd type="none" w="med" len="med"/>
                <a:tailEnd type="none" w="med" len="med"/>
              </a:ln>
            </p:spPr>
          </p:cxnSp>
          <p:cxnSp>
            <p:nvCxnSpPr>
              <p:cNvPr id="1046" name="Google Shape;1046;p50"/>
              <p:cNvCxnSpPr/>
              <p:nvPr/>
            </p:nvCxnSpPr>
            <p:spPr>
              <a:xfrm>
                <a:off x="2805310" y="530135"/>
                <a:ext cx="1698300" cy="1698300"/>
              </a:xfrm>
              <a:prstGeom prst="straightConnector1">
                <a:avLst/>
              </a:prstGeom>
              <a:noFill/>
              <a:ln w="19050" cap="flat" cmpd="sng">
                <a:solidFill>
                  <a:schemeClr val="accent1"/>
                </a:solidFill>
                <a:prstDash val="lgDash"/>
                <a:round/>
                <a:headEnd type="none" w="med" len="med"/>
                <a:tailEnd type="none" w="med" len="med"/>
              </a:ln>
            </p:spPr>
          </p:cxnSp>
        </p:grpSp>
        <p:grpSp>
          <p:nvGrpSpPr>
            <p:cNvPr id="1047" name="Google Shape;1047;p50"/>
            <p:cNvGrpSpPr/>
            <p:nvPr/>
          </p:nvGrpSpPr>
          <p:grpSpPr>
            <a:xfrm>
              <a:off x="1729778" y="403436"/>
              <a:ext cx="2069631" cy="2069631"/>
              <a:chOff x="2453575" y="178400"/>
              <a:chExt cx="2401800" cy="2401800"/>
            </a:xfrm>
          </p:grpSpPr>
          <p:sp>
            <p:nvSpPr>
              <p:cNvPr id="1048" name="Google Shape;1048;p50"/>
              <p:cNvSpPr/>
              <p:nvPr/>
            </p:nvSpPr>
            <p:spPr>
              <a:xfrm>
                <a:off x="2453575" y="178400"/>
                <a:ext cx="2401800" cy="2401800"/>
              </a:xfrm>
              <a:prstGeom prst="ellipse">
                <a:avLst/>
              </a:pr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9" name="Google Shape;1049;p50"/>
              <p:cNvCxnSpPr>
                <a:stCxn id="1048" idx="7"/>
                <a:endCxn id="1048" idx="3"/>
              </p:cNvCxnSpPr>
              <p:nvPr/>
            </p:nvCxnSpPr>
            <p:spPr>
              <a:xfrm flipH="1">
                <a:off x="2805340" y="530135"/>
                <a:ext cx="1698300" cy="1698300"/>
              </a:xfrm>
              <a:prstGeom prst="straightConnector1">
                <a:avLst/>
              </a:prstGeom>
              <a:noFill/>
              <a:ln w="19050" cap="flat" cmpd="sng">
                <a:solidFill>
                  <a:schemeClr val="accent1"/>
                </a:solidFill>
                <a:prstDash val="solid"/>
                <a:round/>
                <a:headEnd type="none" w="med" len="med"/>
                <a:tailEnd type="none" w="med" len="med"/>
              </a:ln>
            </p:spPr>
          </p:cxnSp>
          <p:cxnSp>
            <p:nvCxnSpPr>
              <p:cNvPr id="1050" name="Google Shape;1050;p50"/>
              <p:cNvCxnSpPr>
                <a:stCxn id="1048" idx="1"/>
                <a:endCxn id="1048" idx="5"/>
              </p:cNvCxnSpPr>
              <p:nvPr/>
            </p:nvCxnSpPr>
            <p:spPr>
              <a:xfrm>
                <a:off x="2805310" y="530135"/>
                <a:ext cx="1698300" cy="1698300"/>
              </a:xfrm>
              <a:prstGeom prst="straightConnector1">
                <a:avLst/>
              </a:prstGeom>
              <a:noFill/>
              <a:ln w="19050" cap="flat" cmpd="sng">
                <a:solidFill>
                  <a:schemeClr val="accent1"/>
                </a:solidFill>
                <a:prstDash val="solid"/>
                <a:round/>
                <a:headEnd type="none" w="med" len="med"/>
                <a:tailEnd type="none" w="med" len="med"/>
              </a:ln>
            </p:spPr>
          </p:cxnSp>
        </p:grpSp>
        <p:sp>
          <p:nvSpPr>
            <p:cNvPr id="1051" name="Google Shape;1051;p50"/>
            <p:cNvSpPr/>
            <p:nvPr/>
          </p:nvSpPr>
          <p:spPr>
            <a:xfrm rot="6749897">
              <a:off x="2607182" y="413395"/>
              <a:ext cx="314824" cy="2049715"/>
            </a:xfrm>
            <a:prstGeom prst="flowChartDecision">
              <a:avLst/>
            </a:prstGeom>
            <a:solidFill>
              <a:schemeClr val="accent6"/>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0"/>
            <p:cNvSpPr/>
            <p:nvPr/>
          </p:nvSpPr>
          <p:spPr>
            <a:xfrm rot="4050103" flipH="1">
              <a:off x="2607182" y="413395"/>
              <a:ext cx="314824" cy="2049715"/>
            </a:xfrm>
            <a:prstGeom prst="flowChartDecision">
              <a:avLst/>
            </a:prstGeom>
            <a:solidFill>
              <a:schemeClr val="accent6"/>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0"/>
            <p:cNvSpPr/>
            <p:nvPr/>
          </p:nvSpPr>
          <p:spPr>
            <a:xfrm rot="-9450103">
              <a:off x="2607182" y="413395"/>
              <a:ext cx="314824" cy="2049715"/>
            </a:xfrm>
            <a:prstGeom prst="flowChartDecision">
              <a:avLst/>
            </a:prstGeom>
            <a:solidFill>
              <a:schemeClr val="accent6"/>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0"/>
            <p:cNvSpPr/>
            <p:nvPr/>
          </p:nvSpPr>
          <p:spPr>
            <a:xfrm rot="9450103" flipH="1">
              <a:off x="2607182" y="413395"/>
              <a:ext cx="314824" cy="2049715"/>
            </a:xfrm>
            <a:prstGeom prst="flowChartDecision">
              <a:avLst/>
            </a:prstGeom>
            <a:solidFill>
              <a:schemeClr val="accent6"/>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 name="Google Shape;1055;p50"/>
            <p:cNvGrpSpPr/>
            <p:nvPr/>
          </p:nvGrpSpPr>
          <p:grpSpPr>
            <a:xfrm rot="5400000" flipH="1">
              <a:off x="2556868" y="403436"/>
              <a:ext cx="415452" cy="2069631"/>
              <a:chOff x="1211425" y="340075"/>
              <a:chExt cx="340200" cy="2401800"/>
            </a:xfrm>
          </p:grpSpPr>
          <p:grpSp>
            <p:nvGrpSpPr>
              <p:cNvPr id="1056" name="Google Shape;1056;p50"/>
              <p:cNvGrpSpPr/>
              <p:nvPr/>
            </p:nvGrpSpPr>
            <p:grpSpPr>
              <a:xfrm>
                <a:off x="1211425" y="340075"/>
                <a:ext cx="340200" cy="1200900"/>
                <a:chOff x="1211425" y="340075"/>
                <a:chExt cx="340200" cy="1200900"/>
              </a:xfrm>
            </p:grpSpPr>
            <p:sp>
              <p:nvSpPr>
                <p:cNvPr id="1057" name="Google Shape;1057;p50"/>
                <p:cNvSpPr/>
                <p:nvPr/>
              </p:nvSpPr>
              <p:spPr>
                <a:xfrm>
                  <a:off x="1381525" y="340075"/>
                  <a:ext cx="170100" cy="1200900"/>
                </a:xfrm>
                <a:prstGeom prst="rtTriangle">
                  <a:avLst/>
                </a:pr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0"/>
                <p:cNvSpPr/>
                <p:nvPr/>
              </p:nvSpPr>
              <p:spPr>
                <a:xfrm flipH="1">
                  <a:off x="1211425" y="340075"/>
                  <a:ext cx="170100" cy="1200900"/>
                </a:xfrm>
                <a:prstGeom prst="rtTriangle">
                  <a:avLst/>
                </a:prstGeom>
                <a:solidFill>
                  <a:schemeClr val="accent3"/>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 name="Google Shape;1059;p50"/>
              <p:cNvGrpSpPr/>
              <p:nvPr/>
            </p:nvGrpSpPr>
            <p:grpSpPr>
              <a:xfrm rot="10800000" flipH="1">
                <a:off x="1211425" y="1540975"/>
                <a:ext cx="340200" cy="1200900"/>
                <a:chOff x="1211425" y="340075"/>
                <a:chExt cx="340200" cy="1200900"/>
              </a:xfrm>
            </p:grpSpPr>
            <p:sp>
              <p:nvSpPr>
                <p:cNvPr id="1060" name="Google Shape;1060;p50"/>
                <p:cNvSpPr/>
                <p:nvPr/>
              </p:nvSpPr>
              <p:spPr>
                <a:xfrm>
                  <a:off x="1381525" y="340075"/>
                  <a:ext cx="170100" cy="1200900"/>
                </a:xfrm>
                <a:prstGeom prst="rtTriangle">
                  <a:avLst/>
                </a:pr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0"/>
                <p:cNvSpPr/>
                <p:nvPr/>
              </p:nvSpPr>
              <p:spPr>
                <a:xfrm flipH="1">
                  <a:off x="1211425" y="340075"/>
                  <a:ext cx="170100" cy="1200900"/>
                </a:xfrm>
                <a:prstGeom prst="rtTriangle">
                  <a:avLst/>
                </a:prstGeom>
                <a:solidFill>
                  <a:schemeClr val="accent3"/>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2" name="Google Shape;1062;p50"/>
            <p:cNvGrpSpPr/>
            <p:nvPr/>
          </p:nvGrpSpPr>
          <p:grpSpPr>
            <a:xfrm>
              <a:off x="2556868" y="403436"/>
              <a:ext cx="415452" cy="2069631"/>
              <a:chOff x="1211425" y="340075"/>
              <a:chExt cx="340200" cy="2401800"/>
            </a:xfrm>
          </p:grpSpPr>
          <p:grpSp>
            <p:nvGrpSpPr>
              <p:cNvPr id="1063" name="Google Shape;1063;p50"/>
              <p:cNvGrpSpPr/>
              <p:nvPr/>
            </p:nvGrpSpPr>
            <p:grpSpPr>
              <a:xfrm>
                <a:off x="1211425" y="340075"/>
                <a:ext cx="340200" cy="1200900"/>
                <a:chOff x="1211425" y="340075"/>
                <a:chExt cx="340200" cy="1200900"/>
              </a:xfrm>
            </p:grpSpPr>
            <p:sp>
              <p:nvSpPr>
                <p:cNvPr id="1064" name="Google Shape;1064;p50"/>
                <p:cNvSpPr/>
                <p:nvPr/>
              </p:nvSpPr>
              <p:spPr>
                <a:xfrm>
                  <a:off x="1381525" y="340075"/>
                  <a:ext cx="170100" cy="1200900"/>
                </a:xfrm>
                <a:prstGeom prst="rtTriangle">
                  <a:avLst/>
                </a:pr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0"/>
                <p:cNvSpPr/>
                <p:nvPr/>
              </p:nvSpPr>
              <p:spPr>
                <a:xfrm flipH="1">
                  <a:off x="1211425" y="340075"/>
                  <a:ext cx="170100" cy="1200900"/>
                </a:xfrm>
                <a:prstGeom prst="rtTriangle">
                  <a:avLst/>
                </a:prstGeom>
                <a:solidFill>
                  <a:schemeClr val="accent3"/>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 name="Google Shape;1066;p50"/>
              <p:cNvGrpSpPr/>
              <p:nvPr/>
            </p:nvGrpSpPr>
            <p:grpSpPr>
              <a:xfrm rot="10800000" flipH="1">
                <a:off x="1211425" y="1540975"/>
                <a:ext cx="340200" cy="1200900"/>
                <a:chOff x="1211425" y="340075"/>
                <a:chExt cx="340200" cy="1200900"/>
              </a:xfrm>
            </p:grpSpPr>
            <p:sp>
              <p:nvSpPr>
                <p:cNvPr id="1067" name="Google Shape;1067;p50"/>
                <p:cNvSpPr/>
                <p:nvPr/>
              </p:nvSpPr>
              <p:spPr>
                <a:xfrm>
                  <a:off x="1381525" y="340075"/>
                  <a:ext cx="170100" cy="1200900"/>
                </a:xfrm>
                <a:prstGeom prst="rtTriangle">
                  <a:avLst/>
                </a:pr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0"/>
                <p:cNvSpPr/>
                <p:nvPr/>
              </p:nvSpPr>
              <p:spPr>
                <a:xfrm flipH="1">
                  <a:off x="1211425" y="340075"/>
                  <a:ext cx="170100" cy="1200900"/>
                </a:xfrm>
                <a:prstGeom prst="rtTriangle">
                  <a:avLst/>
                </a:prstGeom>
                <a:solidFill>
                  <a:schemeClr val="accent3"/>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69" name="Google Shape;1069;p50"/>
            <p:cNvSpPr/>
            <p:nvPr/>
          </p:nvSpPr>
          <p:spPr>
            <a:xfrm>
              <a:off x="2424694" y="1098352"/>
              <a:ext cx="679800" cy="679800"/>
            </a:xfrm>
            <a:prstGeom prst="ellipse">
              <a:avLst/>
            </a:pr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73"/>
        <p:cNvGrpSpPr/>
        <p:nvPr/>
      </p:nvGrpSpPr>
      <p:grpSpPr>
        <a:xfrm>
          <a:off x="0" y="0"/>
          <a:ext cx="0" cy="0"/>
          <a:chOff x="0" y="0"/>
          <a:chExt cx="0" cy="0"/>
        </a:xfrm>
      </p:grpSpPr>
      <p:sp>
        <p:nvSpPr>
          <p:cNvPr id="1074" name="Google Shape;1074;p51"/>
          <p:cNvSpPr txBox="1">
            <a:spLocks noGrp="1"/>
          </p:cNvSpPr>
          <p:nvPr>
            <p:ph type="title"/>
          </p:nvPr>
        </p:nvSpPr>
        <p:spPr>
          <a:xfrm>
            <a:off x="2314575" y="539500"/>
            <a:ext cx="61161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These are two columns</a:t>
            </a:r>
            <a:endParaRPr/>
          </a:p>
        </p:txBody>
      </p:sp>
      <p:sp>
        <p:nvSpPr>
          <p:cNvPr id="1075" name="Google Shape;1075;p51"/>
          <p:cNvSpPr/>
          <p:nvPr/>
        </p:nvSpPr>
        <p:spPr>
          <a:xfrm>
            <a:off x="3081225" y="2694075"/>
            <a:ext cx="2161800" cy="1539300"/>
          </a:xfrm>
          <a:prstGeom prst="roundRect">
            <a:avLst>
              <a:gd name="adj" fmla="val 7798"/>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1"/>
          <p:cNvSpPr/>
          <p:nvPr/>
        </p:nvSpPr>
        <p:spPr>
          <a:xfrm>
            <a:off x="5981775" y="2694075"/>
            <a:ext cx="2161800" cy="1539300"/>
          </a:xfrm>
          <a:prstGeom prst="roundRect">
            <a:avLst>
              <a:gd name="adj" fmla="val 7798"/>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1"/>
          <p:cNvSpPr txBox="1">
            <a:spLocks noGrp="1"/>
          </p:cNvSpPr>
          <p:nvPr>
            <p:ph type="subTitle" idx="1"/>
          </p:nvPr>
        </p:nvSpPr>
        <p:spPr>
          <a:xfrm>
            <a:off x="3290775" y="3384950"/>
            <a:ext cx="1742700" cy="489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cold</a:t>
            </a:r>
            <a:endParaRPr/>
          </a:p>
        </p:txBody>
      </p:sp>
      <p:sp>
        <p:nvSpPr>
          <p:cNvPr id="1078" name="Google Shape;1078;p51"/>
          <p:cNvSpPr txBox="1">
            <a:spLocks noGrp="1"/>
          </p:cNvSpPr>
          <p:nvPr>
            <p:ph type="subTitle" idx="2"/>
          </p:nvPr>
        </p:nvSpPr>
        <p:spPr>
          <a:xfrm>
            <a:off x="3290775" y="2934775"/>
            <a:ext cx="1742700" cy="489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MARS</a:t>
            </a:r>
            <a:endParaRPr/>
          </a:p>
        </p:txBody>
      </p:sp>
      <p:sp>
        <p:nvSpPr>
          <p:cNvPr id="1079" name="Google Shape;1079;p51"/>
          <p:cNvSpPr txBox="1">
            <a:spLocks noGrp="1"/>
          </p:cNvSpPr>
          <p:nvPr>
            <p:ph type="subTitle" idx="3"/>
          </p:nvPr>
        </p:nvSpPr>
        <p:spPr>
          <a:xfrm>
            <a:off x="6191325" y="3384950"/>
            <a:ext cx="1742700" cy="489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the ringed one</a:t>
            </a:r>
            <a:endParaRPr/>
          </a:p>
        </p:txBody>
      </p:sp>
      <p:sp>
        <p:nvSpPr>
          <p:cNvPr id="1080" name="Google Shape;1080;p51"/>
          <p:cNvSpPr txBox="1">
            <a:spLocks noGrp="1"/>
          </p:cNvSpPr>
          <p:nvPr>
            <p:ph type="subTitle" idx="4"/>
          </p:nvPr>
        </p:nvSpPr>
        <p:spPr>
          <a:xfrm>
            <a:off x="6191325" y="2934775"/>
            <a:ext cx="1742700" cy="489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a:t>
            </a:r>
            <a:endParaRPr/>
          </a:p>
        </p:txBody>
      </p:sp>
      <p:sp>
        <p:nvSpPr>
          <p:cNvPr id="1081" name="Google Shape;1081;p51"/>
          <p:cNvSpPr/>
          <p:nvPr/>
        </p:nvSpPr>
        <p:spPr>
          <a:xfrm>
            <a:off x="6775393" y="1806832"/>
            <a:ext cx="574554" cy="561387"/>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 name="Google Shape;1082;p51"/>
          <p:cNvGrpSpPr/>
          <p:nvPr/>
        </p:nvGrpSpPr>
        <p:grpSpPr>
          <a:xfrm>
            <a:off x="3866950" y="1790681"/>
            <a:ext cx="590331" cy="584677"/>
            <a:chOff x="5049725" y="1435050"/>
            <a:chExt cx="486550" cy="481850"/>
          </a:xfrm>
        </p:grpSpPr>
        <p:sp>
          <p:nvSpPr>
            <p:cNvPr id="1083" name="Google Shape;1083;p51"/>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4" name="Google Shape;1084;p51"/>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5" name="Google Shape;1085;p51"/>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6" name="Google Shape;1086;p51"/>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90"/>
        <p:cNvGrpSpPr/>
        <p:nvPr/>
      </p:nvGrpSpPr>
      <p:grpSpPr>
        <a:xfrm>
          <a:off x="0" y="0"/>
          <a:ext cx="0" cy="0"/>
          <a:chOff x="0" y="0"/>
          <a:chExt cx="0" cy="0"/>
        </a:xfrm>
      </p:grpSpPr>
      <p:sp>
        <p:nvSpPr>
          <p:cNvPr id="1091" name="Google Shape;1091;p52"/>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Timelines always work well</a:t>
            </a:r>
            <a:endParaRPr/>
          </a:p>
        </p:txBody>
      </p:sp>
      <p:grpSp>
        <p:nvGrpSpPr>
          <p:cNvPr id="1092" name="Google Shape;1092;p52"/>
          <p:cNvGrpSpPr/>
          <p:nvPr/>
        </p:nvGrpSpPr>
        <p:grpSpPr>
          <a:xfrm>
            <a:off x="2864959" y="3000738"/>
            <a:ext cx="1577175" cy="2177825"/>
            <a:chOff x="2864959" y="3000738"/>
            <a:chExt cx="1577175" cy="2177825"/>
          </a:xfrm>
        </p:grpSpPr>
        <p:sp>
          <p:nvSpPr>
            <p:cNvPr id="1093" name="Google Shape;1093;p52"/>
            <p:cNvSpPr/>
            <p:nvPr/>
          </p:nvSpPr>
          <p:spPr>
            <a:xfrm>
              <a:off x="2864959" y="3000738"/>
              <a:ext cx="1577175" cy="2177825"/>
            </a:xfrm>
            <a:custGeom>
              <a:avLst/>
              <a:gdLst/>
              <a:ahLst/>
              <a:cxnLst/>
              <a:rect l="l" t="t" r="r" b="b"/>
              <a:pathLst>
                <a:path w="63087" h="87113" extrusionOk="0">
                  <a:moveTo>
                    <a:pt x="4638" y="87113"/>
                  </a:moveTo>
                  <a:cubicBezTo>
                    <a:pt x="3937" y="85632"/>
                    <a:pt x="897" y="81658"/>
                    <a:pt x="429" y="78229"/>
                  </a:cubicBezTo>
                  <a:cubicBezTo>
                    <a:pt x="-39" y="74800"/>
                    <a:pt x="-350" y="71839"/>
                    <a:pt x="1832" y="66539"/>
                  </a:cubicBezTo>
                  <a:cubicBezTo>
                    <a:pt x="4014" y="61240"/>
                    <a:pt x="10950" y="55083"/>
                    <a:pt x="13522" y="46432"/>
                  </a:cubicBezTo>
                  <a:cubicBezTo>
                    <a:pt x="16094" y="37782"/>
                    <a:pt x="14769" y="22195"/>
                    <a:pt x="17263" y="14636"/>
                  </a:cubicBezTo>
                  <a:cubicBezTo>
                    <a:pt x="19757" y="7077"/>
                    <a:pt x="24744" y="3180"/>
                    <a:pt x="28485" y="1076"/>
                  </a:cubicBezTo>
                  <a:cubicBezTo>
                    <a:pt x="32226" y="-1028"/>
                    <a:pt x="37213" y="530"/>
                    <a:pt x="39707" y="2011"/>
                  </a:cubicBezTo>
                  <a:cubicBezTo>
                    <a:pt x="42201" y="3492"/>
                    <a:pt x="43136" y="6297"/>
                    <a:pt x="43448" y="9960"/>
                  </a:cubicBezTo>
                  <a:cubicBezTo>
                    <a:pt x="43760" y="13623"/>
                    <a:pt x="43292" y="19312"/>
                    <a:pt x="41577" y="23988"/>
                  </a:cubicBezTo>
                  <a:cubicBezTo>
                    <a:pt x="39863" y="28664"/>
                    <a:pt x="34798" y="32483"/>
                    <a:pt x="33161" y="38016"/>
                  </a:cubicBezTo>
                  <a:cubicBezTo>
                    <a:pt x="31525" y="43549"/>
                    <a:pt x="29966" y="51342"/>
                    <a:pt x="31758" y="57187"/>
                  </a:cubicBezTo>
                  <a:cubicBezTo>
                    <a:pt x="33550" y="63032"/>
                    <a:pt x="39239" y="69266"/>
                    <a:pt x="43915" y="73085"/>
                  </a:cubicBezTo>
                  <a:cubicBezTo>
                    <a:pt x="48591" y="76904"/>
                    <a:pt x="56618" y="77839"/>
                    <a:pt x="59813" y="80099"/>
                  </a:cubicBezTo>
                  <a:cubicBezTo>
                    <a:pt x="63008" y="82359"/>
                    <a:pt x="62541" y="85554"/>
                    <a:pt x="63087" y="86645"/>
                  </a:cubicBezTo>
                </a:path>
              </a:pathLst>
            </a:custGeom>
            <a:solidFill>
              <a:srgbClr val="9CDCE3">
                <a:alpha val="67040"/>
              </a:srgbClr>
            </a:solidFill>
            <a:ln>
              <a:noFill/>
            </a:ln>
          </p:spPr>
        </p:sp>
        <p:sp>
          <p:nvSpPr>
            <p:cNvPr id="1094" name="Google Shape;1094;p52"/>
            <p:cNvSpPr/>
            <p:nvPr/>
          </p:nvSpPr>
          <p:spPr>
            <a:xfrm rot="10800000">
              <a:off x="2978575" y="3175750"/>
              <a:ext cx="1182000" cy="1959925"/>
            </a:xfrm>
            <a:custGeom>
              <a:avLst/>
              <a:gdLst/>
              <a:ahLst/>
              <a:cxnLst/>
              <a:rect l="l" t="t" r="r" b="b"/>
              <a:pathLst>
                <a:path w="47280" h="78397" fill="none" extrusionOk="0">
                  <a:moveTo>
                    <a:pt x="0" y="301"/>
                  </a:moveTo>
                  <a:cubicBezTo>
                    <a:pt x="1445" y="2257"/>
                    <a:pt x="3491" y="3732"/>
                    <a:pt x="5598" y="4966"/>
                  </a:cubicBezTo>
                  <a:cubicBezTo>
                    <a:pt x="8186" y="6440"/>
                    <a:pt x="10925" y="7584"/>
                    <a:pt x="13422" y="9149"/>
                  </a:cubicBezTo>
                  <a:lnTo>
                    <a:pt x="13633" y="9269"/>
                  </a:lnTo>
                  <a:cubicBezTo>
                    <a:pt x="18900" y="12670"/>
                    <a:pt x="22662" y="17906"/>
                    <a:pt x="24798" y="23805"/>
                  </a:cubicBezTo>
                  <a:cubicBezTo>
                    <a:pt x="26092" y="27356"/>
                    <a:pt x="26785" y="31088"/>
                    <a:pt x="26905" y="34850"/>
                  </a:cubicBezTo>
                  <a:cubicBezTo>
                    <a:pt x="26995" y="39063"/>
                    <a:pt x="26484" y="43246"/>
                    <a:pt x="25400" y="47339"/>
                  </a:cubicBezTo>
                  <a:cubicBezTo>
                    <a:pt x="23865" y="52907"/>
                    <a:pt x="21578" y="58263"/>
                    <a:pt x="18629" y="63259"/>
                  </a:cubicBezTo>
                  <a:cubicBezTo>
                    <a:pt x="17305" y="65516"/>
                    <a:pt x="15890" y="67773"/>
                    <a:pt x="15499" y="70331"/>
                  </a:cubicBezTo>
                  <a:cubicBezTo>
                    <a:pt x="15469" y="70482"/>
                    <a:pt x="15439" y="70662"/>
                    <a:pt x="15439" y="70843"/>
                  </a:cubicBezTo>
                  <a:cubicBezTo>
                    <a:pt x="15228" y="73281"/>
                    <a:pt x="16191" y="75959"/>
                    <a:pt x="18388" y="76982"/>
                  </a:cubicBezTo>
                  <a:cubicBezTo>
                    <a:pt x="21458" y="78397"/>
                    <a:pt x="25009" y="75959"/>
                    <a:pt x="26965" y="73160"/>
                  </a:cubicBezTo>
                  <a:cubicBezTo>
                    <a:pt x="27477" y="72408"/>
                    <a:pt x="27958" y="71625"/>
                    <a:pt x="28410" y="70843"/>
                  </a:cubicBezTo>
                  <a:cubicBezTo>
                    <a:pt x="32081" y="63891"/>
                    <a:pt x="31961" y="55495"/>
                    <a:pt x="32683" y="47339"/>
                  </a:cubicBezTo>
                  <a:cubicBezTo>
                    <a:pt x="33074" y="42554"/>
                    <a:pt x="33767" y="37829"/>
                    <a:pt x="35663" y="33526"/>
                  </a:cubicBezTo>
                  <a:cubicBezTo>
                    <a:pt x="36054" y="32623"/>
                    <a:pt x="36505" y="31780"/>
                    <a:pt x="36957" y="30937"/>
                  </a:cubicBezTo>
                  <a:cubicBezTo>
                    <a:pt x="38311" y="28470"/>
                    <a:pt x="39966" y="26152"/>
                    <a:pt x="41561" y="23805"/>
                  </a:cubicBezTo>
                  <a:cubicBezTo>
                    <a:pt x="41832" y="23414"/>
                    <a:pt x="42073" y="23023"/>
                    <a:pt x="42344" y="22601"/>
                  </a:cubicBezTo>
                  <a:cubicBezTo>
                    <a:pt x="44661" y="19020"/>
                    <a:pt x="46707" y="15077"/>
                    <a:pt x="47008" y="10804"/>
                  </a:cubicBezTo>
                  <a:cubicBezTo>
                    <a:pt x="47279" y="6771"/>
                    <a:pt x="45594" y="2347"/>
                    <a:pt x="42133" y="301"/>
                  </a:cubicBezTo>
                  <a:cubicBezTo>
                    <a:pt x="41952" y="211"/>
                    <a:pt x="41742" y="90"/>
                    <a:pt x="41591" y="0"/>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2"/>
            <p:cNvSpPr/>
            <p:nvPr/>
          </p:nvSpPr>
          <p:spPr>
            <a:xfrm rot="10800000">
              <a:off x="3112500" y="4657900"/>
              <a:ext cx="410075" cy="470275"/>
            </a:xfrm>
            <a:custGeom>
              <a:avLst/>
              <a:gdLst/>
              <a:ahLst/>
              <a:cxnLst/>
              <a:rect l="l" t="t" r="r" b="b"/>
              <a:pathLst>
                <a:path w="16403" h="18811" fill="none" extrusionOk="0">
                  <a:moveTo>
                    <a:pt x="1" y="1"/>
                  </a:moveTo>
                  <a:cubicBezTo>
                    <a:pt x="422" y="814"/>
                    <a:pt x="783" y="1686"/>
                    <a:pt x="1084" y="2529"/>
                  </a:cubicBezTo>
                  <a:cubicBezTo>
                    <a:pt x="2709" y="6953"/>
                    <a:pt x="3522" y="11768"/>
                    <a:pt x="6351" y="15530"/>
                  </a:cubicBezTo>
                  <a:cubicBezTo>
                    <a:pt x="7193" y="16734"/>
                    <a:pt x="8337" y="17697"/>
                    <a:pt x="9661" y="18329"/>
                  </a:cubicBezTo>
                  <a:cubicBezTo>
                    <a:pt x="10203" y="18569"/>
                    <a:pt x="10805" y="18720"/>
                    <a:pt x="11437" y="18750"/>
                  </a:cubicBezTo>
                  <a:cubicBezTo>
                    <a:pt x="12279" y="18810"/>
                    <a:pt x="13122" y="18600"/>
                    <a:pt x="13844" y="18148"/>
                  </a:cubicBezTo>
                  <a:cubicBezTo>
                    <a:pt x="15379" y="17185"/>
                    <a:pt x="15951" y="15259"/>
                    <a:pt x="16101" y="13453"/>
                  </a:cubicBezTo>
                  <a:cubicBezTo>
                    <a:pt x="16402" y="8939"/>
                    <a:pt x="14687" y="4545"/>
                    <a:pt x="11407" y="1446"/>
                  </a:cubicBezTo>
                  <a:cubicBezTo>
                    <a:pt x="10865" y="904"/>
                    <a:pt x="10293" y="422"/>
                    <a:pt x="9661" y="1"/>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2"/>
            <p:cNvSpPr/>
            <p:nvPr/>
          </p:nvSpPr>
          <p:spPr>
            <a:xfrm rot="10800000">
              <a:off x="3448825" y="3286350"/>
              <a:ext cx="168550" cy="370925"/>
            </a:xfrm>
            <a:custGeom>
              <a:avLst/>
              <a:gdLst/>
              <a:ahLst/>
              <a:cxnLst/>
              <a:rect l="l" t="t" r="r" b="b"/>
              <a:pathLst>
                <a:path w="6742" h="14837" fill="none" extrusionOk="0">
                  <a:moveTo>
                    <a:pt x="5207" y="452"/>
                  </a:moveTo>
                  <a:cubicBezTo>
                    <a:pt x="4515" y="722"/>
                    <a:pt x="4695" y="1986"/>
                    <a:pt x="4665" y="2558"/>
                  </a:cubicBezTo>
                  <a:cubicBezTo>
                    <a:pt x="4605" y="4785"/>
                    <a:pt x="4063" y="6982"/>
                    <a:pt x="3040" y="8968"/>
                  </a:cubicBezTo>
                  <a:cubicBezTo>
                    <a:pt x="2559" y="9931"/>
                    <a:pt x="1957" y="10864"/>
                    <a:pt x="1265" y="11707"/>
                  </a:cubicBezTo>
                  <a:cubicBezTo>
                    <a:pt x="1174" y="11797"/>
                    <a:pt x="1084" y="11918"/>
                    <a:pt x="994" y="12008"/>
                  </a:cubicBezTo>
                  <a:cubicBezTo>
                    <a:pt x="663" y="12339"/>
                    <a:pt x="392" y="12700"/>
                    <a:pt x="181" y="13121"/>
                  </a:cubicBezTo>
                  <a:cubicBezTo>
                    <a:pt x="1" y="13513"/>
                    <a:pt x="31" y="14024"/>
                    <a:pt x="302" y="14385"/>
                  </a:cubicBezTo>
                  <a:cubicBezTo>
                    <a:pt x="633" y="14716"/>
                    <a:pt x="1114" y="14837"/>
                    <a:pt x="1535" y="14686"/>
                  </a:cubicBezTo>
                  <a:cubicBezTo>
                    <a:pt x="1957" y="14536"/>
                    <a:pt x="2318" y="14265"/>
                    <a:pt x="2619" y="13934"/>
                  </a:cubicBezTo>
                  <a:cubicBezTo>
                    <a:pt x="3341" y="13272"/>
                    <a:pt x="3943" y="12520"/>
                    <a:pt x="4455" y="11677"/>
                  </a:cubicBezTo>
                  <a:cubicBezTo>
                    <a:pt x="6110" y="9029"/>
                    <a:pt x="6742" y="5718"/>
                    <a:pt x="6712" y="2528"/>
                  </a:cubicBezTo>
                  <a:cubicBezTo>
                    <a:pt x="6712" y="1866"/>
                    <a:pt x="6381" y="0"/>
                    <a:pt x="5207" y="452"/>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52"/>
          <p:cNvGrpSpPr/>
          <p:nvPr/>
        </p:nvGrpSpPr>
        <p:grpSpPr>
          <a:xfrm>
            <a:off x="774450" y="2949083"/>
            <a:ext cx="1631975" cy="2258342"/>
            <a:chOff x="774450" y="2949083"/>
            <a:chExt cx="1631975" cy="2258342"/>
          </a:xfrm>
        </p:grpSpPr>
        <p:sp>
          <p:nvSpPr>
            <p:cNvPr id="1098" name="Google Shape;1098;p52"/>
            <p:cNvSpPr/>
            <p:nvPr/>
          </p:nvSpPr>
          <p:spPr>
            <a:xfrm>
              <a:off x="774450" y="2949083"/>
              <a:ext cx="1631975" cy="2194425"/>
            </a:xfrm>
            <a:custGeom>
              <a:avLst/>
              <a:gdLst/>
              <a:ahLst/>
              <a:cxnLst/>
              <a:rect l="l" t="t" r="r" b="b"/>
              <a:pathLst>
                <a:path w="65279" h="87777" extrusionOk="0">
                  <a:moveTo>
                    <a:pt x="0" y="87777"/>
                  </a:moveTo>
                  <a:cubicBezTo>
                    <a:pt x="468" y="83569"/>
                    <a:pt x="1169" y="68372"/>
                    <a:pt x="2805" y="62527"/>
                  </a:cubicBezTo>
                  <a:cubicBezTo>
                    <a:pt x="4442" y="56682"/>
                    <a:pt x="9351" y="57072"/>
                    <a:pt x="9819" y="52708"/>
                  </a:cubicBezTo>
                  <a:cubicBezTo>
                    <a:pt x="10287" y="48344"/>
                    <a:pt x="5455" y="40628"/>
                    <a:pt x="5611" y="36342"/>
                  </a:cubicBezTo>
                  <a:cubicBezTo>
                    <a:pt x="5767" y="32056"/>
                    <a:pt x="8494" y="28471"/>
                    <a:pt x="10754" y="26990"/>
                  </a:cubicBezTo>
                  <a:cubicBezTo>
                    <a:pt x="13014" y="25509"/>
                    <a:pt x="16365" y="27848"/>
                    <a:pt x="19171" y="27458"/>
                  </a:cubicBezTo>
                  <a:cubicBezTo>
                    <a:pt x="21977" y="27068"/>
                    <a:pt x="27354" y="25431"/>
                    <a:pt x="27588" y="24652"/>
                  </a:cubicBezTo>
                  <a:cubicBezTo>
                    <a:pt x="27822" y="23873"/>
                    <a:pt x="22289" y="24185"/>
                    <a:pt x="20574" y="22782"/>
                  </a:cubicBezTo>
                  <a:cubicBezTo>
                    <a:pt x="18860" y="21379"/>
                    <a:pt x="17067" y="18886"/>
                    <a:pt x="17301" y="16236"/>
                  </a:cubicBezTo>
                  <a:cubicBezTo>
                    <a:pt x="17535" y="13586"/>
                    <a:pt x="19172" y="8521"/>
                    <a:pt x="21977" y="6884"/>
                  </a:cubicBezTo>
                  <a:cubicBezTo>
                    <a:pt x="24783" y="5247"/>
                    <a:pt x="30238" y="6884"/>
                    <a:pt x="34134" y="6416"/>
                  </a:cubicBezTo>
                  <a:cubicBezTo>
                    <a:pt x="38031" y="5948"/>
                    <a:pt x="41382" y="5091"/>
                    <a:pt x="45356" y="4078"/>
                  </a:cubicBezTo>
                  <a:cubicBezTo>
                    <a:pt x="49331" y="3065"/>
                    <a:pt x="55955" y="-1221"/>
                    <a:pt x="57981" y="338"/>
                  </a:cubicBezTo>
                  <a:cubicBezTo>
                    <a:pt x="60007" y="1897"/>
                    <a:pt x="56422" y="7351"/>
                    <a:pt x="57513" y="13430"/>
                  </a:cubicBezTo>
                  <a:cubicBezTo>
                    <a:pt x="58604" y="19509"/>
                    <a:pt x="67956" y="31589"/>
                    <a:pt x="64527" y="36810"/>
                  </a:cubicBezTo>
                  <a:cubicBezTo>
                    <a:pt x="61098" y="42032"/>
                    <a:pt x="41381" y="39927"/>
                    <a:pt x="36939" y="44759"/>
                  </a:cubicBezTo>
                  <a:cubicBezTo>
                    <a:pt x="32497" y="49591"/>
                    <a:pt x="38810" y="58630"/>
                    <a:pt x="37875" y="65800"/>
                  </a:cubicBezTo>
                  <a:cubicBezTo>
                    <a:pt x="36940" y="72970"/>
                    <a:pt x="32419" y="84114"/>
                    <a:pt x="31328" y="87777"/>
                  </a:cubicBezTo>
                </a:path>
              </a:pathLst>
            </a:custGeom>
            <a:solidFill>
              <a:srgbClr val="F8C2D3">
                <a:alpha val="66670"/>
              </a:srgbClr>
            </a:solidFill>
            <a:ln>
              <a:noFill/>
            </a:ln>
          </p:spPr>
        </p:sp>
        <p:sp>
          <p:nvSpPr>
            <p:cNvPr id="1099" name="Google Shape;1099;p52"/>
            <p:cNvSpPr/>
            <p:nvPr/>
          </p:nvSpPr>
          <p:spPr>
            <a:xfrm rot="5400000">
              <a:off x="689625" y="4520125"/>
              <a:ext cx="999900" cy="374700"/>
            </a:xfrm>
            <a:custGeom>
              <a:avLst/>
              <a:gdLst/>
              <a:ahLst/>
              <a:cxnLst/>
              <a:rect l="l" t="t" r="r" b="b"/>
              <a:pathLst>
                <a:path w="39996" h="14988" fill="none" extrusionOk="0">
                  <a:moveTo>
                    <a:pt x="39996" y="1716"/>
                  </a:moveTo>
                  <a:cubicBezTo>
                    <a:pt x="39454" y="2107"/>
                    <a:pt x="38882" y="2438"/>
                    <a:pt x="38311" y="2709"/>
                  </a:cubicBezTo>
                  <a:cubicBezTo>
                    <a:pt x="37438" y="3131"/>
                    <a:pt x="36505" y="3401"/>
                    <a:pt x="35572" y="3582"/>
                  </a:cubicBezTo>
                  <a:cubicBezTo>
                    <a:pt x="33706" y="3883"/>
                    <a:pt x="31840" y="3883"/>
                    <a:pt x="29974" y="3582"/>
                  </a:cubicBezTo>
                  <a:cubicBezTo>
                    <a:pt x="29162" y="3462"/>
                    <a:pt x="28349" y="3281"/>
                    <a:pt x="27567" y="3101"/>
                  </a:cubicBezTo>
                  <a:cubicBezTo>
                    <a:pt x="23414" y="2077"/>
                    <a:pt x="19351" y="302"/>
                    <a:pt x="15078" y="31"/>
                  </a:cubicBezTo>
                  <a:lnTo>
                    <a:pt x="14807" y="31"/>
                  </a:lnTo>
                  <a:cubicBezTo>
                    <a:pt x="12670" y="1"/>
                    <a:pt x="10563" y="151"/>
                    <a:pt x="8457" y="482"/>
                  </a:cubicBezTo>
                  <a:lnTo>
                    <a:pt x="2528" y="1235"/>
                  </a:lnTo>
                  <a:cubicBezTo>
                    <a:pt x="1264" y="1325"/>
                    <a:pt x="271" y="2318"/>
                    <a:pt x="181" y="3582"/>
                  </a:cubicBezTo>
                  <a:cubicBezTo>
                    <a:pt x="0" y="5057"/>
                    <a:pt x="963" y="6682"/>
                    <a:pt x="2889" y="6652"/>
                  </a:cubicBezTo>
                  <a:lnTo>
                    <a:pt x="3009" y="6652"/>
                  </a:lnTo>
                  <a:cubicBezTo>
                    <a:pt x="6621" y="6531"/>
                    <a:pt x="10323" y="5659"/>
                    <a:pt x="13753" y="6712"/>
                  </a:cubicBezTo>
                  <a:cubicBezTo>
                    <a:pt x="14114" y="6832"/>
                    <a:pt x="14446" y="6953"/>
                    <a:pt x="14777" y="7103"/>
                  </a:cubicBezTo>
                  <a:cubicBezTo>
                    <a:pt x="17786" y="8367"/>
                    <a:pt x="20224" y="10865"/>
                    <a:pt x="23113" y="12460"/>
                  </a:cubicBezTo>
                  <a:cubicBezTo>
                    <a:pt x="27747" y="14988"/>
                    <a:pt x="33646" y="14928"/>
                    <a:pt x="38281" y="12460"/>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2"/>
            <p:cNvSpPr/>
            <p:nvPr/>
          </p:nvSpPr>
          <p:spPr>
            <a:xfrm rot="5400000">
              <a:off x="1107175" y="3774925"/>
              <a:ext cx="206175" cy="207675"/>
            </a:xfrm>
            <a:custGeom>
              <a:avLst/>
              <a:gdLst/>
              <a:ahLst/>
              <a:cxnLst/>
              <a:rect l="l" t="t" r="r" b="b"/>
              <a:pathLst>
                <a:path w="8247" h="8307" fill="none" extrusionOk="0">
                  <a:moveTo>
                    <a:pt x="7043" y="1837"/>
                  </a:moveTo>
                  <a:cubicBezTo>
                    <a:pt x="6892" y="1656"/>
                    <a:pt x="6712" y="1475"/>
                    <a:pt x="6531" y="1325"/>
                  </a:cubicBezTo>
                  <a:cubicBezTo>
                    <a:pt x="6351" y="1205"/>
                    <a:pt x="6170" y="1084"/>
                    <a:pt x="5990" y="964"/>
                  </a:cubicBezTo>
                  <a:cubicBezTo>
                    <a:pt x="4425" y="31"/>
                    <a:pt x="2228" y="1"/>
                    <a:pt x="1024" y="1325"/>
                  </a:cubicBezTo>
                  <a:cubicBezTo>
                    <a:pt x="783" y="1626"/>
                    <a:pt x="572" y="1927"/>
                    <a:pt x="452" y="2288"/>
                  </a:cubicBezTo>
                  <a:cubicBezTo>
                    <a:pt x="1" y="3582"/>
                    <a:pt x="211" y="5057"/>
                    <a:pt x="1024" y="6170"/>
                  </a:cubicBezTo>
                  <a:cubicBezTo>
                    <a:pt x="1867" y="7434"/>
                    <a:pt x="3401" y="8307"/>
                    <a:pt x="4906" y="8096"/>
                  </a:cubicBezTo>
                  <a:cubicBezTo>
                    <a:pt x="5267" y="8066"/>
                    <a:pt x="5658" y="7946"/>
                    <a:pt x="5990" y="7765"/>
                  </a:cubicBezTo>
                  <a:cubicBezTo>
                    <a:pt x="6862" y="7314"/>
                    <a:pt x="7524" y="6561"/>
                    <a:pt x="7825" y="5628"/>
                  </a:cubicBezTo>
                  <a:cubicBezTo>
                    <a:pt x="8247" y="4304"/>
                    <a:pt x="7946" y="2890"/>
                    <a:pt x="7043" y="1837"/>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2"/>
            <p:cNvSpPr/>
            <p:nvPr/>
          </p:nvSpPr>
          <p:spPr>
            <a:xfrm rot="5400000">
              <a:off x="1556325" y="3459675"/>
              <a:ext cx="361925" cy="443175"/>
            </a:xfrm>
            <a:custGeom>
              <a:avLst/>
              <a:gdLst/>
              <a:ahLst/>
              <a:cxnLst/>
              <a:rect l="l" t="t" r="r" b="b"/>
              <a:pathLst>
                <a:path w="14477" h="17727" fill="none" extrusionOk="0">
                  <a:moveTo>
                    <a:pt x="12219" y="12279"/>
                  </a:moveTo>
                  <a:cubicBezTo>
                    <a:pt x="11287" y="11196"/>
                    <a:pt x="10594" y="9902"/>
                    <a:pt x="10203" y="8547"/>
                  </a:cubicBezTo>
                  <a:cubicBezTo>
                    <a:pt x="9752" y="6922"/>
                    <a:pt x="9691" y="5117"/>
                    <a:pt x="9090" y="3612"/>
                  </a:cubicBezTo>
                  <a:cubicBezTo>
                    <a:pt x="8849" y="2980"/>
                    <a:pt x="8488" y="2438"/>
                    <a:pt x="8006" y="1957"/>
                  </a:cubicBezTo>
                  <a:cubicBezTo>
                    <a:pt x="5990" y="1"/>
                    <a:pt x="663" y="572"/>
                    <a:pt x="61" y="3612"/>
                  </a:cubicBezTo>
                  <a:cubicBezTo>
                    <a:pt x="1" y="3973"/>
                    <a:pt x="1" y="4304"/>
                    <a:pt x="61" y="4665"/>
                  </a:cubicBezTo>
                  <a:cubicBezTo>
                    <a:pt x="272" y="6110"/>
                    <a:pt x="1476" y="7223"/>
                    <a:pt x="2740" y="8006"/>
                  </a:cubicBezTo>
                  <a:cubicBezTo>
                    <a:pt x="3973" y="8788"/>
                    <a:pt x="5358" y="9390"/>
                    <a:pt x="6321" y="10504"/>
                  </a:cubicBezTo>
                  <a:cubicBezTo>
                    <a:pt x="7224" y="11527"/>
                    <a:pt x="7675" y="12851"/>
                    <a:pt x="8217" y="14115"/>
                  </a:cubicBezTo>
                  <a:cubicBezTo>
                    <a:pt x="8759" y="15349"/>
                    <a:pt x="9511" y="16613"/>
                    <a:pt x="10775" y="17185"/>
                  </a:cubicBezTo>
                  <a:cubicBezTo>
                    <a:pt x="12009" y="17726"/>
                    <a:pt x="13784" y="17245"/>
                    <a:pt x="14115" y="15921"/>
                  </a:cubicBezTo>
                  <a:cubicBezTo>
                    <a:pt x="14477" y="14536"/>
                    <a:pt x="13182" y="13333"/>
                    <a:pt x="12219" y="12279"/>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2"/>
            <p:cNvSpPr/>
            <p:nvPr/>
          </p:nvSpPr>
          <p:spPr>
            <a:xfrm rot="5400000">
              <a:off x="1451000" y="2978925"/>
              <a:ext cx="738100" cy="909650"/>
            </a:xfrm>
            <a:custGeom>
              <a:avLst/>
              <a:gdLst/>
              <a:ahLst/>
              <a:cxnLst/>
              <a:rect l="l" t="t" r="r" b="b"/>
              <a:pathLst>
                <a:path w="29524" h="36386" fill="none" extrusionOk="0">
                  <a:moveTo>
                    <a:pt x="20585" y="1265"/>
                  </a:moveTo>
                  <a:cubicBezTo>
                    <a:pt x="18659" y="2228"/>
                    <a:pt x="17064" y="3763"/>
                    <a:pt x="15198" y="4816"/>
                  </a:cubicBezTo>
                  <a:cubicBezTo>
                    <a:pt x="13874" y="5568"/>
                    <a:pt x="12429" y="6080"/>
                    <a:pt x="10924" y="6321"/>
                  </a:cubicBezTo>
                  <a:cubicBezTo>
                    <a:pt x="9089" y="6652"/>
                    <a:pt x="7193" y="6561"/>
                    <a:pt x="5387" y="6080"/>
                  </a:cubicBezTo>
                  <a:cubicBezTo>
                    <a:pt x="3882" y="5689"/>
                    <a:pt x="2107" y="5057"/>
                    <a:pt x="933" y="6080"/>
                  </a:cubicBezTo>
                  <a:cubicBezTo>
                    <a:pt x="120" y="6772"/>
                    <a:pt x="0" y="8006"/>
                    <a:pt x="271" y="8999"/>
                  </a:cubicBezTo>
                  <a:cubicBezTo>
                    <a:pt x="572" y="10022"/>
                    <a:pt x="1204" y="10895"/>
                    <a:pt x="1746" y="11768"/>
                  </a:cubicBezTo>
                  <a:cubicBezTo>
                    <a:pt x="2648" y="13182"/>
                    <a:pt x="3371" y="14687"/>
                    <a:pt x="3943" y="16252"/>
                  </a:cubicBezTo>
                  <a:cubicBezTo>
                    <a:pt x="5086" y="19382"/>
                    <a:pt x="5568" y="22752"/>
                    <a:pt x="5297" y="26093"/>
                  </a:cubicBezTo>
                  <a:cubicBezTo>
                    <a:pt x="5116" y="28621"/>
                    <a:pt x="4514" y="31360"/>
                    <a:pt x="5748" y="33587"/>
                  </a:cubicBezTo>
                  <a:cubicBezTo>
                    <a:pt x="6741" y="35362"/>
                    <a:pt x="8878" y="36385"/>
                    <a:pt x="10924" y="36265"/>
                  </a:cubicBezTo>
                  <a:cubicBezTo>
                    <a:pt x="11436" y="36235"/>
                    <a:pt x="11978" y="36114"/>
                    <a:pt x="12489" y="35934"/>
                  </a:cubicBezTo>
                  <a:cubicBezTo>
                    <a:pt x="14897" y="35031"/>
                    <a:pt x="16552" y="32443"/>
                    <a:pt x="16522" y="29855"/>
                  </a:cubicBezTo>
                  <a:cubicBezTo>
                    <a:pt x="16492" y="27357"/>
                    <a:pt x="15138" y="25070"/>
                    <a:pt x="13964" y="22843"/>
                  </a:cubicBezTo>
                  <a:cubicBezTo>
                    <a:pt x="12881" y="20766"/>
                    <a:pt x="11918" y="18569"/>
                    <a:pt x="11677" y="16252"/>
                  </a:cubicBezTo>
                  <a:cubicBezTo>
                    <a:pt x="11617" y="15770"/>
                    <a:pt x="11587" y="15289"/>
                    <a:pt x="11617" y="14807"/>
                  </a:cubicBezTo>
                  <a:cubicBezTo>
                    <a:pt x="11677" y="11979"/>
                    <a:pt x="13212" y="9059"/>
                    <a:pt x="15860" y="8066"/>
                  </a:cubicBezTo>
                  <a:cubicBezTo>
                    <a:pt x="17244" y="7524"/>
                    <a:pt x="18809" y="7615"/>
                    <a:pt x="20314" y="7735"/>
                  </a:cubicBezTo>
                  <a:cubicBezTo>
                    <a:pt x="21819" y="7856"/>
                    <a:pt x="23324" y="8036"/>
                    <a:pt x="24798" y="7705"/>
                  </a:cubicBezTo>
                  <a:cubicBezTo>
                    <a:pt x="26303" y="7374"/>
                    <a:pt x="27717" y="6411"/>
                    <a:pt x="28139" y="4966"/>
                  </a:cubicBezTo>
                  <a:cubicBezTo>
                    <a:pt x="29523" y="512"/>
                    <a:pt x="23113" y="1"/>
                    <a:pt x="20585" y="1265"/>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2"/>
            <p:cNvSpPr/>
            <p:nvPr/>
          </p:nvSpPr>
          <p:spPr>
            <a:xfrm rot="5400000">
              <a:off x="622996" y="3705354"/>
              <a:ext cx="1709457" cy="1166950"/>
            </a:xfrm>
            <a:custGeom>
              <a:avLst/>
              <a:gdLst/>
              <a:ahLst/>
              <a:cxnLst/>
              <a:rect l="l" t="t" r="r" b="b"/>
              <a:pathLst>
                <a:path w="66691" h="46678" fill="none" extrusionOk="0">
                  <a:moveTo>
                    <a:pt x="66691" y="25280"/>
                  </a:moveTo>
                  <a:cubicBezTo>
                    <a:pt x="62989" y="26303"/>
                    <a:pt x="59077" y="25822"/>
                    <a:pt x="55736" y="23926"/>
                  </a:cubicBezTo>
                  <a:cubicBezTo>
                    <a:pt x="53509" y="22632"/>
                    <a:pt x="51523" y="20676"/>
                    <a:pt x="48965" y="20375"/>
                  </a:cubicBezTo>
                  <a:cubicBezTo>
                    <a:pt x="46949" y="20164"/>
                    <a:pt x="45053" y="21007"/>
                    <a:pt x="43157" y="21910"/>
                  </a:cubicBezTo>
                  <a:cubicBezTo>
                    <a:pt x="42494" y="22241"/>
                    <a:pt x="41802" y="22602"/>
                    <a:pt x="41110" y="22873"/>
                  </a:cubicBezTo>
                  <a:cubicBezTo>
                    <a:pt x="33857" y="25972"/>
                    <a:pt x="24708" y="23625"/>
                    <a:pt x="19653" y="17636"/>
                  </a:cubicBezTo>
                  <a:cubicBezTo>
                    <a:pt x="19171" y="17064"/>
                    <a:pt x="18720" y="16463"/>
                    <a:pt x="18328" y="15800"/>
                  </a:cubicBezTo>
                  <a:cubicBezTo>
                    <a:pt x="16703" y="13272"/>
                    <a:pt x="15740" y="10353"/>
                    <a:pt x="14326" y="7705"/>
                  </a:cubicBezTo>
                  <a:cubicBezTo>
                    <a:pt x="13844" y="6832"/>
                    <a:pt x="13333" y="6020"/>
                    <a:pt x="12731" y="5207"/>
                  </a:cubicBezTo>
                  <a:cubicBezTo>
                    <a:pt x="10293" y="2047"/>
                    <a:pt x="5478" y="1"/>
                    <a:pt x="2288" y="2408"/>
                  </a:cubicBezTo>
                  <a:cubicBezTo>
                    <a:pt x="693" y="3612"/>
                    <a:pt x="1" y="5659"/>
                    <a:pt x="31" y="7705"/>
                  </a:cubicBezTo>
                  <a:cubicBezTo>
                    <a:pt x="61" y="8818"/>
                    <a:pt x="302" y="9872"/>
                    <a:pt x="693" y="10895"/>
                  </a:cubicBezTo>
                  <a:cubicBezTo>
                    <a:pt x="1867" y="13784"/>
                    <a:pt x="4154" y="16011"/>
                    <a:pt x="6260" y="18298"/>
                  </a:cubicBezTo>
                  <a:cubicBezTo>
                    <a:pt x="8337" y="20585"/>
                    <a:pt x="10383" y="23174"/>
                    <a:pt x="10805" y="26243"/>
                  </a:cubicBezTo>
                  <a:cubicBezTo>
                    <a:pt x="11045" y="27838"/>
                    <a:pt x="10805" y="29554"/>
                    <a:pt x="10654" y="31239"/>
                  </a:cubicBezTo>
                  <a:cubicBezTo>
                    <a:pt x="10383" y="33737"/>
                    <a:pt x="10143" y="36175"/>
                    <a:pt x="11557" y="38161"/>
                  </a:cubicBezTo>
                  <a:cubicBezTo>
                    <a:pt x="13272" y="40598"/>
                    <a:pt x="16643" y="41020"/>
                    <a:pt x="19653" y="40478"/>
                  </a:cubicBezTo>
                  <a:cubicBezTo>
                    <a:pt x="20134" y="40388"/>
                    <a:pt x="20616" y="40267"/>
                    <a:pt x="21067" y="40147"/>
                  </a:cubicBezTo>
                  <a:cubicBezTo>
                    <a:pt x="24408" y="39184"/>
                    <a:pt x="27598" y="37408"/>
                    <a:pt x="31058" y="37469"/>
                  </a:cubicBezTo>
                  <a:cubicBezTo>
                    <a:pt x="34941" y="37559"/>
                    <a:pt x="38341" y="39876"/>
                    <a:pt x="41802" y="41652"/>
                  </a:cubicBezTo>
                  <a:cubicBezTo>
                    <a:pt x="42254" y="41893"/>
                    <a:pt x="42705" y="42103"/>
                    <a:pt x="43187" y="42314"/>
                  </a:cubicBezTo>
                  <a:cubicBezTo>
                    <a:pt x="50530" y="45654"/>
                    <a:pt x="58716" y="46678"/>
                    <a:pt x="66691" y="45263"/>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 name="Google Shape;1104;p52"/>
          <p:cNvGrpSpPr/>
          <p:nvPr/>
        </p:nvGrpSpPr>
        <p:grpSpPr>
          <a:xfrm>
            <a:off x="4782935" y="3261450"/>
            <a:ext cx="1985450" cy="1928800"/>
            <a:chOff x="4782935" y="3261450"/>
            <a:chExt cx="1985450" cy="1928800"/>
          </a:xfrm>
        </p:grpSpPr>
        <p:sp>
          <p:nvSpPr>
            <p:cNvPr id="1105" name="Google Shape;1105;p52"/>
            <p:cNvSpPr/>
            <p:nvPr/>
          </p:nvSpPr>
          <p:spPr>
            <a:xfrm>
              <a:off x="4782935" y="3261450"/>
              <a:ext cx="1985450" cy="1928800"/>
            </a:xfrm>
            <a:custGeom>
              <a:avLst/>
              <a:gdLst/>
              <a:ahLst/>
              <a:cxnLst/>
              <a:rect l="l" t="t" r="r" b="b"/>
              <a:pathLst>
                <a:path w="79418" h="77152" extrusionOk="0">
                  <a:moveTo>
                    <a:pt x="14423" y="77152"/>
                  </a:moveTo>
                  <a:cubicBezTo>
                    <a:pt x="14657" y="74580"/>
                    <a:pt x="17930" y="67177"/>
                    <a:pt x="15826" y="61722"/>
                  </a:cubicBezTo>
                  <a:cubicBezTo>
                    <a:pt x="13722" y="56267"/>
                    <a:pt x="4214" y="49798"/>
                    <a:pt x="1798" y="44421"/>
                  </a:cubicBezTo>
                  <a:cubicBezTo>
                    <a:pt x="-618" y="39044"/>
                    <a:pt x="-384" y="32419"/>
                    <a:pt x="1330" y="29458"/>
                  </a:cubicBezTo>
                  <a:cubicBezTo>
                    <a:pt x="3045" y="26497"/>
                    <a:pt x="9747" y="28601"/>
                    <a:pt x="12085" y="26653"/>
                  </a:cubicBezTo>
                  <a:cubicBezTo>
                    <a:pt x="14423" y="24705"/>
                    <a:pt x="15280" y="20963"/>
                    <a:pt x="15358" y="17768"/>
                  </a:cubicBezTo>
                  <a:cubicBezTo>
                    <a:pt x="15436" y="14573"/>
                    <a:pt x="11930" y="10442"/>
                    <a:pt x="12553" y="7481"/>
                  </a:cubicBezTo>
                  <a:cubicBezTo>
                    <a:pt x="13177" y="4520"/>
                    <a:pt x="15904" y="0"/>
                    <a:pt x="19099" y="0"/>
                  </a:cubicBezTo>
                  <a:cubicBezTo>
                    <a:pt x="22294" y="0"/>
                    <a:pt x="27983" y="4442"/>
                    <a:pt x="31724" y="7481"/>
                  </a:cubicBezTo>
                  <a:cubicBezTo>
                    <a:pt x="35465" y="10520"/>
                    <a:pt x="36555" y="15898"/>
                    <a:pt x="41543" y="18236"/>
                  </a:cubicBezTo>
                  <a:cubicBezTo>
                    <a:pt x="46531" y="20574"/>
                    <a:pt x="58533" y="17924"/>
                    <a:pt x="61650" y="21509"/>
                  </a:cubicBezTo>
                  <a:cubicBezTo>
                    <a:pt x="64767" y="25094"/>
                    <a:pt x="60637" y="35303"/>
                    <a:pt x="60247" y="39745"/>
                  </a:cubicBezTo>
                  <a:cubicBezTo>
                    <a:pt x="59857" y="44187"/>
                    <a:pt x="57598" y="43174"/>
                    <a:pt x="59312" y="48162"/>
                  </a:cubicBezTo>
                  <a:cubicBezTo>
                    <a:pt x="61027" y="53150"/>
                    <a:pt x="67183" y="64995"/>
                    <a:pt x="70534" y="69671"/>
                  </a:cubicBezTo>
                  <a:cubicBezTo>
                    <a:pt x="73885" y="74347"/>
                    <a:pt x="77937" y="75126"/>
                    <a:pt x="79418" y="76217"/>
                  </a:cubicBezTo>
                </a:path>
              </a:pathLst>
            </a:custGeom>
            <a:solidFill>
              <a:srgbClr val="C2E6D8">
                <a:alpha val="66670"/>
              </a:srgbClr>
            </a:solidFill>
            <a:ln>
              <a:noFill/>
            </a:ln>
          </p:spPr>
        </p:sp>
        <p:sp>
          <p:nvSpPr>
            <p:cNvPr id="1106" name="Google Shape;1106;p52"/>
            <p:cNvSpPr/>
            <p:nvPr/>
          </p:nvSpPr>
          <p:spPr>
            <a:xfrm rot="-5400000">
              <a:off x="4942575" y="4191325"/>
              <a:ext cx="1203800" cy="698975"/>
            </a:xfrm>
            <a:custGeom>
              <a:avLst/>
              <a:gdLst/>
              <a:ahLst/>
              <a:cxnLst/>
              <a:rect l="l" t="t" r="r" b="b"/>
              <a:pathLst>
                <a:path w="48152" h="27959" fill="none" extrusionOk="0">
                  <a:moveTo>
                    <a:pt x="0" y="25490"/>
                  </a:moveTo>
                  <a:cubicBezTo>
                    <a:pt x="933" y="26182"/>
                    <a:pt x="2016" y="26694"/>
                    <a:pt x="3160" y="26995"/>
                  </a:cubicBezTo>
                  <a:cubicBezTo>
                    <a:pt x="6862" y="27958"/>
                    <a:pt x="10774" y="26273"/>
                    <a:pt x="13934" y="24106"/>
                  </a:cubicBezTo>
                  <a:cubicBezTo>
                    <a:pt x="14957" y="23384"/>
                    <a:pt x="15950" y="22631"/>
                    <a:pt x="16943" y="21879"/>
                  </a:cubicBezTo>
                  <a:cubicBezTo>
                    <a:pt x="19020" y="20314"/>
                    <a:pt x="21127" y="18749"/>
                    <a:pt x="23504" y="17756"/>
                  </a:cubicBezTo>
                  <a:lnTo>
                    <a:pt x="23564" y="17756"/>
                  </a:lnTo>
                  <a:cubicBezTo>
                    <a:pt x="28921" y="15619"/>
                    <a:pt x="35030" y="16612"/>
                    <a:pt x="39484" y="20314"/>
                  </a:cubicBezTo>
                  <a:cubicBezTo>
                    <a:pt x="40267" y="21006"/>
                    <a:pt x="41380" y="21819"/>
                    <a:pt x="42253" y="21217"/>
                  </a:cubicBezTo>
                  <a:cubicBezTo>
                    <a:pt x="43005" y="20705"/>
                    <a:pt x="42885" y="19622"/>
                    <a:pt x="43005" y="18719"/>
                  </a:cubicBezTo>
                  <a:cubicBezTo>
                    <a:pt x="43276" y="16943"/>
                    <a:pt x="44781" y="15649"/>
                    <a:pt x="46045" y="14325"/>
                  </a:cubicBezTo>
                  <a:cubicBezTo>
                    <a:pt x="46406" y="13934"/>
                    <a:pt x="46737" y="13513"/>
                    <a:pt x="47038" y="13091"/>
                  </a:cubicBezTo>
                  <a:cubicBezTo>
                    <a:pt x="47760" y="11948"/>
                    <a:pt x="48152" y="10623"/>
                    <a:pt x="47580" y="9450"/>
                  </a:cubicBezTo>
                  <a:cubicBezTo>
                    <a:pt x="47429" y="9179"/>
                    <a:pt x="47249" y="8908"/>
                    <a:pt x="47038" y="8697"/>
                  </a:cubicBezTo>
                  <a:cubicBezTo>
                    <a:pt x="45172" y="6922"/>
                    <a:pt x="41049" y="7945"/>
                    <a:pt x="39153" y="5869"/>
                  </a:cubicBezTo>
                  <a:cubicBezTo>
                    <a:pt x="37588" y="4183"/>
                    <a:pt x="37859" y="783"/>
                    <a:pt x="35632" y="241"/>
                  </a:cubicBezTo>
                  <a:cubicBezTo>
                    <a:pt x="34609" y="0"/>
                    <a:pt x="33586" y="572"/>
                    <a:pt x="32683" y="1114"/>
                  </a:cubicBezTo>
                  <a:cubicBezTo>
                    <a:pt x="29764" y="2829"/>
                    <a:pt x="26694" y="4274"/>
                    <a:pt x="23504" y="5477"/>
                  </a:cubicBezTo>
                  <a:cubicBezTo>
                    <a:pt x="16010" y="8306"/>
                    <a:pt x="8005" y="9630"/>
                    <a:pt x="0" y="9360"/>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2"/>
            <p:cNvSpPr/>
            <p:nvPr/>
          </p:nvSpPr>
          <p:spPr>
            <a:xfrm rot="-5400000">
              <a:off x="5378200" y="4793975"/>
              <a:ext cx="419825" cy="277650"/>
            </a:xfrm>
            <a:custGeom>
              <a:avLst/>
              <a:gdLst/>
              <a:ahLst/>
              <a:cxnLst/>
              <a:rect l="l" t="t" r="r" b="b"/>
              <a:pathLst>
                <a:path w="16793" h="11106" fill="none" extrusionOk="0">
                  <a:moveTo>
                    <a:pt x="0" y="2709"/>
                  </a:moveTo>
                  <a:cubicBezTo>
                    <a:pt x="3792" y="2799"/>
                    <a:pt x="7584" y="2167"/>
                    <a:pt x="11165" y="843"/>
                  </a:cubicBezTo>
                  <a:cubicBezTo>
                    <a:pt x="12219" y="451"/>
                    <a:pt x="13362" y="0"/>
                    <a:pt x="14446" y="271"/>
                  </a:cubicBezTo>
                  <a:cubicBezTo>
                    <a:pt x="15710" y="572"/>
                    <a:pt x="16582" y="1806"/>
                    <a:pt x="16703" y="3100"/>
                  </a:cubicBezTo>
                  <a:cubicBezTo>
                    <a:pt x="16793" y="4394"/>
                    <a:pt x="16402" y="5658"/>
                    <a:pt x="15619" y="6711"/>
                  </a:cubicBezTo>
                  <a:cubicBezTo>
                    <a:pt x="13452" y="9781"/>
                    <a:pt x="9450" y="11105"/>
                    <a:pt x="5718" y="10864"/>
                  </a:cubicBezTo>
                  <a:cubicBezTo>
                    <a:pt x="3762" y="10714"/>
                    <a:pt x="1836" y="10292"/>
                    <a:pt x="0" y="9570"/>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2"/>
            <p:cNvSpPr/>
            <p:nvPr/>
          </p:nvSpPr>
          <p:spPr>
            <a:xfrm rot="-5400000">
              <a:off x="5186713" y="4139038"/>
              <a:ext cx="477025" cy="365675"/>
            </a:xfrm>
            <a:custGeom>
              <a:avLst/>
              <a:gdLst/>
              <a:ahLst/>
              <a:cxnLst/>
              <a:rect l="l" t="t" r="r" b="b"/>
              <a:pathLst>
                <a:path w="19081" h="14627" fill="none" extrusionOk="0">
                  <a:moveTo>
                    <a:pt x="18268" y="8487"/>
                  </a:moveTo>
                  <a:cubicBezTo>
                    <a:pt x="17606" y="7464"/>
                    <a:pt x="16221" y="7283"/>
                    <a:pt x="15018" y="7163"/>
                  </a:cubicBezTo>
                  <a:cubicBezTo>
                    <a:pt x="13814" y="7012"/>
                    <a:pt x="12399" y="6651"/>
                    <a:pt x="12008" y="5507"/>
                  </a:cubicBezTo>
                  <a:cubicBezTo>
                    <a:pt x="11707" y="4635"/>
                    <a:pt x="12129" y="3672"/>
                    <a:pt x="11828" y="2829"/>
                  </a:cubicBezTo>
                  <a:cubicBezTo>
                    <a:pt x="10865" y="0"/>
                    <a:pt x="7434" y="2287"/>
                    <a:pt x="6471" y="3702"/>
                  </a:cubicBezTo>
                  <a:cubicBezTo>
                    <a:pt x="5869" y="4635"/>
                    <a:pt x="5417" y="5477"/>
                    <a:pt x="4485" y="6139"/>
                  </a:cubicBezTo>
                  <a:cubicBezTo>
                    <a:pt x="3431" y="6892"/>
                    <a:pt x="2017" y="6711"/>
                    <a:pt x="994" y="7433"/>
                  </a:cubicBezTo>
                  <a:cubicBezTo>
                    <a:pt x="0" y="8126"/>
                    <a:pt x="121" y="9931"/>
                    <a:pt x="1084" y="10804"/>
                  </a:cubicBezTo>
                  <a:cubicBezTo>
                    <a:pt x="2047" y="11677"/>
                    <a:pt x="3461" y="11827"/>
                    <a:pt x="4725" y="11707"/>
                  </a:cubicBezTo>
                  <a:cubicBezTo>
                    <a:pt x="6019" y="11586"/>
                    <a:pt x="7283" y="11225"/>
                    <a:pt x="8577" y="11286"/>
                  </a:cubicBezTo>
                  <a:cubicBezTo>
                    <a:pt x="10142" y="11316"/>
                    <a:pt x="11617" y="11948"/>
                    <a:pt x="12761" y="13001"/>
                  </a:cubicBezTo>
                  <a:cubicBezTo>
                    <a:pt x="13423" y="13633"/>
                    <a:pt x="14055" y="14445"/>
                    <a:pt x="14988" y="14506"/>
                  </a:cubicBezTo>
                  <a:cubicBezTo>
                    <a:pt x="16101" y="14626"/>
                    <a:pt x="16974" y="13513"/>
                    <a:pt x="17546" y="12519"/>
                  </a:cubicBezTo>
                  <a:cubicBezTo>
                    <a:pt x="18298" y="11286"/>
                    <a:pt x="19081" y="9691"/>
                    <a:pt x="18268" y="8487"/>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2"/>
            <p:cNvSpPr/>
            <p:nvPr/>
          </p:nvSpPr>
          <p:spPr>
            <a:xfrm rot="-5400000">
              <a:off x="4754838" y="3765863"/>
              <a:ext cx="1577000" cy="1178250"/>
            </a:xfrm>
            <a:custGeom>
              <a:avLst/>
              <a:gdLst/>
              <a:ahLst/>
              <a:cxnLst/>
              <a:rect l="l" t="t" r="r" b="b"/>
              <a:pathLst>
                <a:path w="63080" h="47130" fill="none" extrusionOk="0">
                  <a:moveTo>
                    <a:pt x="31" y="47129"/>
                  </a:moveTo>
                  <a:cubicBezTo>
                    <a:pt x="2950" y="47009"/>
                    <a:pt x="5839" y="46286"/>
                    <a:pt x="8458" y="44962"/>
                  </a:cubicBezTo>
                  <a:cubicBezTo>
                    <a:pt x="11979" y="43157"/>
                    <a:pt x="14838" y="40298"/>
                    <a:pt x="17817" y="37709"/>
                  </a:cubicBezTo>
                  <a:cubicBezTo>
                    <a:pt x="19563" y="36114"/>
                    <a:pt x="21489" y="34760"/>
                    <a:pt x="23535" y="33617"/>
                  </a:cubicBezTo>
                  <a:cubicBezTo>
                    <a:pt x="24950" y="32834"/>
                    <a:pt x="26484" y="32292"/>
                    <a:pt x="28109" y="32022"/>
                  </a:cubicBezTo>
                  <a:cubicBezTo>
                    <a:pt x="31992" y="31390"/>
                    <a:pt x="36536" y="33045"/>
                    <a:pt x="38041" y="36716"/>
                  </a:cubicBezTo>
                  <a:cubicBezTo>
                    <a:pt x="38914" y="38793"/>
                    <a:pt x="38823" y="41441"/>
                    <a:pt x="40599" y="42826"/>
                  </a:cubicBezTo>
                  <a:cubicBezTo>
                    <a:pt x="42073" y="43969"/>
                    <a:pt x="44240" y="43698"/>
                    <a:pt x="45895" y="42886"/>
                  </a:cubicBezTo>
                  <a:cubicBezTo>
                    <a:pt x="46287" y="42675"/>
                    <a:pt x="46678" y="42434"/>
                    <a:pt x="47039" y="42194"/>
                  </a:cubicBezTo>
                  <a:cubicBezTo>
                    <a:pt x="49326" y="40629"/>
                    <a:pt x="50861" y="38161"/>
                    <a:pt x="51252" y="35392"/>
                  </a:cubicBezTo>
                  <a:cubicBezTo>
                    <a:pt x="51433" y="34128"/>
                    <a:pt x="51343" y="32804"/>
                    <a:pt x="51463" y="31540"/>
                  </a:cubicBezTo>
                  <a:cubicBezTo>
                    <a:pt x="51493" y="30968"/>
                    <a:pt x="51614" y="30427"/>
                    <a:pt x="51734" y="29885"/>
                  </a:cubicBezTo>
                  <a:cubicBezTo>
                    <a:pt x="52938" y="25732"/>
                    <a:pt x="57693" y="23896"/>
                    <a:pt x="60702" y="20796"/>
                  </a:cubicBezTo>
                  <a:cubicBezTo>
                    <a:pt x="61786" y="19653"/>
                    <a:pt x="62688" y="18238"/>
                    <a:pt x="62899" y="16673"/>
                  </a:cubicBezTo>
                  <a:cubicBezTo>
                    <a:pt x="63080" y="15108"/>
                    <a:pt x="62418" y="13423"/>
                    <a:pt x="61033" y="12671"/>
                  </a:cubicBezTo>
                  <a:cubicBezTo>
                    <a:pt x="60130" y="12189"/>
                    <a:pt x="59047" y="12159"/>
                    <a:pt x="58024" y="12189"/>
                  </a:cubicBezTo>
                  <a:cubicBezTo>
                    <a:pt x="54894" y="12370"/>
                    <a:pt x="51794" y="13242"/>
                    <a:pt x="48664" y="13032"/>
                  </a:cubicBezTo>
                  <a:cubicBezTo>
                    <a:pt x="48123" y="13002"/>
                    <a:pt x="47581" y="12911"/>
                    <a:pt x="47039" y="12791"/>
                  </a:cubicBezTo>
                  <a:cubicBezTo>
                    <a:pt x="44451" y="12219"/>
                    <a:pt x="42043" y="10654"/>
                    <a:pt x="41351" y="8156"/>
                  </a:cubicBezTo>
                  <a:cubicBezTo>
                    <a:pt x="41351" y="8096"/>
                    <a:pt x="41351" y="8066"/>
                    <a:pt x="41321" y="8036"/>
                  </a:cubicBezTo>
                  <a:cubicBezTo>
                    <a:pt x="40900" y="6260"/>
                    <a:pt x="41321" y="4274"/>
                    <a:pt x="40478" y="2649"/>
                  </a:cubicBezTo>
                  <a:cubicBezTo>
                    <a:pt x="39214" y="272"/>
                    <a:pt x="35723" y="1"/>
                    <a:pt x="33346" y="1235"/>
                  </a:cubicBezTo>
                  <a:cubicBezTo>
                    <a:pt x="30938" y="2469"/>
                    <a:pt x="29283" y="4756"/>
                    <a:pt x="27417" y="6682"/>
                  </a:cubicBezTo>
                  <a:cubicBezTo>
                    <a:pt x="26966" y="7163"/>
                    <a:pt x="26514" y="7615"/>
                    <a:pt x="26003" y="8036"/>
                  </a:cubicBezTo>
                  <a:cubicBezTo>
                    <a:pt x="25220" y="8728"/>
                    <a:pt x="24378" y="9390"/>
                    <a:pt x="23505" y="9992"/>
                  </a:cubicBezTo>
                  <a:cubicBezTo>
                    <a:pt x="16764" y="14687"/>
                    <a:pt x="7886" y="16282"/>
                    <a:pt x="1" y="13995"/>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2"/>
            <p:cNvSpPr/>
            <p:nvPr/>
          </p:nvSpPr>
          <p:spPr>
            <a:xfrm rot="-5400000">
              <a:off x="5713000" y="4308700"/>
              <a:ext cx="657575" cy="455200"/>
            </a:xfrm>
            <a:custGeom>
              <a:avLst/>
              <a:gdLst/>
              <a:ahLst/>
              <a:cxnLst/>
              <a:rect l="l" t="t" r="r" b="b"/>
              <a:pathLst>
                <a:path w="26303" h="18208" fill="none" extrusionOk="0">
                  <a:moveTo>
                    <a:pt x="25791" y="11225"/>
                  </a:moveTo>
                  <a:lnTo>
                    <a:pt x="23925" y="6440"/>
                  </a:lnTo>
                  <a:cubicBezTo>
                    <a:pt x="23173" y="4454"/>
                    <a:pt x="22240" y="2317"/>
                    <a:pt x="20314" y="1384"/>
                  </a:cubicBezTo>
                  <a:cubicBezTo>
                    <a:pt x="17756" y="0"/>
                    <a:pt x="14385" y="1685"/>
                    <a:pt x="12399" y="3431"/>
                  </a:cubicBezTo>
                  <a:lnTo>
                    <a:pt x="12219" y="3581"/>
                  </a:lnTo>
                  <a:cubicBezTo>
                    <a:pt x="9269" y="6290"/>
                    <a:pt x="5989" y="8697"/>
                    <a:pt x="2859" y="11195"/>
                  </a:cubicBezTo>
                  <a:cubicBezTo>
                    <a:pt x="1956" y="11948"/>
                    <a:pt x="993" y="12700"/>
                    <a:pt x="482" y="13753"/>
                  </a:cubicBezTo>
                  <a:cubicBezTo>
                    <a:pt x="120" y="14506"/>
                    <a:pt x="0" y="15318"/>
                    <a:pt x="150" y="16161"/>
                  </a:cubicBezTo>
                  <a:cubicBezTo>
                    <a:pt x="331" y="17274"/>
                    <a:pt x="903" y="18207"/>
                    <a:pt x="2618" y="17184"/>
                  </a:cubicBezTo>
                  <a:cubicBezTo>
                    <a:pt x="5778" y="15288"/>
                    <a:pt x="8938" y="13332"/>
                    <a:pt x="12399" y="12008"/>
                  </a:cubicBezTo>
                  <a:cubicBezTo>
                    <a:pt x="13151" y="11707"/>
                    <a:pt x="13904" y="11436"/>
                    <a:pt x="14686" y="11165"/>
                  </a:cubicBezTo>
                  <a:cubicBezTo>
                    <a:pt x="16341" y="10654"/>
                    <a:pt x="18177" y="10202"/>
                    <a:pt x="19712" y="10985"/>
                  </a:cubicBezTo>
                  <a:cubicBezTo>
                    <a:pt x="20495" y="11346"/>
                    <a:pt x="21127" y="12008"/>
                    <a:pt x="21759" y="12610"/>
                  </a:cubicBezTo>
                  <a:cubicBezTo>
                    <a:pt x="22511" y="13332"/>
                    <a:pt x="23474" y="13964"/>
                    <a:pt x="24557" y="13874"/>
                  </a:cubicBezTo>
                  <a:cubicBezTo>
                    <a:pt x="25009" y="13813"/>
                    <a:pt x="25400" y="13633"/>
                    <a:pt x="25701" y="13302"/>
                  </a:cubicBezTo>
                  <a:cubicBezTo>
                    <a:pt x="26303" y="12610"/>
                    <a:pt x="26032" y="11887"/>
                    <a:pt x="25791" y="11225"/>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2"/>
            <p:cNvSpPr/>
            <p:nvPr/>
          </p:nvSpPr>
          <p:spPr>
            <a:xfrm rot="-5400000">
              <a:off x="6223463" y="4970388"/>
              <a:ext cx="134700" cy="209950"/>
            </a:xfrm>
            <a:custGeom>
              <a:avLst/>
              <a:gdLst/>
              <a:ahLst/>
              <a:cxnLst/>
              <a:rect l="l" t="t" r="r" b="b"/>
              <a:pathLst>
                <a:path w="5388" h="8398" fill="none" extrusionOk="0">
                  <a:moveTo>
                    <a:pt x="0" y="8397"/>
                  </a:moveTo>
                  <a:cubicBezTo>
                    <a:pt x="873" y="8247"/>
                    <a:pt x="1715" y="7916"/>
                    <a:pt x="2498" y="7494"/>
                  </a:cubicBezTo>
                  <a:cubicBezTo>
                    <a:pt x="3220" y="7043"/>
                    <a:pt x="3852" y="6471"/>
                    <a:pt x="4334" y="5779"/>
                  </a:cubicBezTo>
                  <a:cubicBezTo>
                    <a:pt x="5026" y="4816"/>
                    <a:pt x="5387" y="3642"/>
                    <a:pt x="5267" y="2469"/>
                  </a:cubicBezTo>
                  <a:cubicBezTo>
                    <a:pt x="5176" y="1475"/>
                    <a:pt x="4635" y="452"/>
                    <a:pt x="3672" y="121"/>
                  </a:cubicBezTo>
                  <a:cubicBezTo>
                    <a:pt x="3130" y="1"/>
                    <a:pt x="2588" y="1"/>
                    <a:pt x="2046" y="91"/>
                  </a:cubicBezTo>
                  <a:lnTo>
                    <a:pt x="0" y="362"/>
                  </a:ln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 name="Google Shape;1112;p52"/>
          <p:cNvGrpSpPr/>
          <p:nvPr/>
        </p:nvGrpSpPr>
        <p:grpSpPr>
          <a:xfrm>
            <a:off x="6895112" y="4034773"/>
            <a:ext cx="1404650" cy="1143802"/>
            <a:chOff x="6895112" y="4034773"/>
            <a:chExt cx="1404650" cy="1143802"/>
          </a:xfrm>
        </p:grpSpPr>
        <p:sp>
          <p:nvSpPr>
            <p:cNvPr id="1113" name="Google Shape;1113;p52"/>
            <p:cNvSpPr/>
            <p:nvPr/>
          </p:nvSpPr>
          <p:spPr>
            <a:xfrm>
              <a:off x="6895112" y="4034773"/>
              <a:ext cx="1404650" cy="1132100"/>
            </a:xfrm>
            <a:custGeom>
              <a:avLst/>
              <a:gdLst/>
              <a:ahLst/>
              <a:cxnLst/>
              <a:rect l="l" t="t" r="r" b="b"/>
              <a:pathLst>
                <a:path w="56186" h="45284" extrusionOk="0">
                  <a:moveTo>
                    <a:pt x="1945" y="45284"/>
                  </a:moveTo>
                  <a:cubicBezTo>
                    <a:pt x="1711" y="43414"/>
                    <a:pt x="-1172" y="36166"/>
                    <a:pt x="542" y="34062"/>
                  </a:cubicBezTo>
                  <a:cubicBezTo>
                    <a:pt x="2257" y="31958"/>
                    <a:pt x="9660" y="33438"/>
                    <a:pt x="12232" y="32659"/>
                  </a:cubicBezTo>
                  <a:cubicBezTo>
                    <a:pt x="14804" y="31880"/>
                    <a:pt x="15739" y="31802"/>
                    <a:pt x="15973" y="29386"/>
                  </a:cubicBezTo>
                  <a:cubicBezTo>
                    <a:pt x="16207" y="26970"/>
                    <a:pt x="14648" y="21515"/>
                    <a:pt x="13635" y="18164"/>
                  </a:cubicBezTo>
                  <a:cubicBezTo>
                    <a:pt x="12622" y="14813"/>
                    <a:pt x="9894" y="12242"/>
                    <a:pt x="9894" y="9280"/>
                  </a:cubicBezTo>
                  <a:cubicBezTo>
                    <a:pt x="9894" y="6319"/>
                    <a:pt x="10985" y="1408"/>
                    <a:pt x="13635" y="395"/>
                  </a:cubicBezTo>
                  <a:cubicBezTo>
                    <a:pt x="16285" y="-618"/>
                    <a:pt x="23610" y="318"/>
                    <a:pt x="25792" y="3201"/>
                  </a:cubicBezTo>
                  <a:cubicBezTo>
                    <a:pt x="27974" y="6085"/>
                    <a:pt x="25168" y="14345"/>
                    <a:pt x="26727" y="17696"/>
                  </a:cubicBezTo>
                  <a:cubicBezTo>
                    <a:pt x="28286" y="21047"/>
                    <a:pt x="31871" y="21593"/>
                    <a:pt x="35144" y="23307"/>
                  </a:cubicBezTo>
                  <a:cubicBezTo>
                    <a:pt x="38417" y="25022"/>
                    <a:pt x="43093" y="25645"/>
                    <a:pt x="46366" y="27983"/>
                  </a:cubicBezTo>
                  <a:cubicBezTo>
                    <a:pt x="49639" y="30321"/>
                    <a:pt x="53146" y="34529"/>
                    <a:pt x="54783" y="37335"/>
                  </a:cubicBezTo>
                  <a:cubicBezTo>
                    <a:pt x="56420" y="40141"/>
                    <a:pt x="55952" y="43570"/>
                    <a:pt x="56186" y="44817"/>
                  </a:cubicBezTo>
                </a:path>
              </a:pathLst>
            </a:custGeom>
            <a:solidFill>
              <a:srgbClr val="FF9900">
                <a:alpha val="50280"/>
              </a:srgbClr>
            </a:solidFill>
            <a:ln>
              <a:noFill/>
            </a:ln>
          </p:spPr>
        </p:sp>
        <p:sp>
          <p:nvSpPr>
            <p:cNvPr id="1114" name="Google Shape;1114;p52"/>
            <p:cNvSpPr/>
            <p:nvPr/>
          </p:nvSpPr>
          <p:spPr>
            <a:xfrm>
              <a:off x="7006375" y="4177150"/>
              <a:ext cx="1106000" cy="1001425"/>
            </a:xfrm>
            <a:custGeom>
              <a:avLst/>
              <a:gdLst/>
              <a:ahLst/>
              <a:cxnLst/>
              <a:rect l="l" t="t" r="r" b="b"/>
              <a:pathLst>
                <a:path w="44240" h="40057" fill="none" extrusionOk="0">
                  <a:moveTo>
                    <a:pt x="44180" y="40057"/>
                  </a:moveTo>
                  <a:cubicBezTo>
                    <a:pt x="44240" y="38703"/>
                    <a:pt x="44150" y="37318"/>
                    <a:pt x="43879" y="35994"/>
                  </a:cubicBezTo>
                  <a:cubicBezTo>
                    <a:pt x="42825" y="30878"/>
                    <a:pt x="39575" y="26484"/>
                    <a:pt x="35031" y="23956"/>
                  </a:cubicBezTo>
                  <a:cubicBezTo>
                    <a:pt x="33737" y="23264"/>
                    <a:pt x="32413" y="22692"/>
                    <a:pt x="31028" y="22241"/>
                  </a:cubicBezTo>
                  <a:cubicBezTo>
                    <a:pt x="28952" y="21489"/>
                    <a:pt x="26785" y="20887"/>
                    <a:pt x="24769" y="19984"/>
                  </a:cubicBezTo>
                  <a:cubicBezTo>
                    <a:pt x="22873" y="19171"/>
                    <a:pt x="21187" y="17998"/>
                    <a:pt x="19773" y="16523"/>
                  </a:cubicBezTo>
                  <a:cubicBezTo>
                    <a:pt x="18629" y="15349"/>
                    <a:pt x="17877" y="13844"/>
                    <a:pt x="17576" y="12219"/>
                  </a:cubicBezTo>
                  <a:cubicBezTo>
                    <a:pt x="17245" y="10083"/>
                    <a:pt x="17907" y="7916"/>
                    <a:pt x="17907" y="5719"/>
                  </a:cubicBezTo>
                  <a:cubicBezTo>
                    <a:pt x="17907" y="3552"/>
                    <a:pt x="16944" y="1054"/>
                    <a:pt x="14837" y="543"/>
                  </a:cubicBezTo>
                  <a:cubicBezTo>
                    <a:pt x="12640" y="1"/>
                    <a:pt x="10504" y="2047"/>
                    <a:pt x="10112" y="4244"/>
                  </a:cubicBezTo>
                  <a:cubicBezTo>
                    <a:pt x="9691" y="6441"/>
                    <a:pt x="10534" y="8668"/>
                    <a:pt x="11407" y="10745"/>
                  </a:cubicBezTo>
                  <a:cubicBezTo>
                    <a:pt x="12219" y="12641"/>
                    <a:pt x="13122" y="14567"/>
                    <a:pt x="13784" y="16523"/>
                  </a:cubicBezTo>
                  <a:cubicBezTo>
                    <a:pt x="14416" y="18298"/>
                    <a:pt x="14777" y="20134"/>
                    <a:pt x="14867" y="22000"/>
                  </a:cubicBezTo>
                  <a:cubicBezTo>
                    <a:pt x="14958" y="25943"/>
                    <a:pt x="12731" y="30276"/>
                    <a:pt x="8879" y="31119"/>
                  </a:cubicBezTo>
                  <a:cubicBezTo>
                    <a:pt x="8427" y="31209"/>
                    <a:pt x="7976" y="31269"/>
                    <a:pt x="7524" y="31299"/>
                  </a:cubicBezTo>
                  <a:cubicBezTo>
                    <a:pt x="5177" y="31480"/>
                    <a:pt x="2589" y="31149"/>
                    <a:pt x="1234" y="32985"/>
                  </a:cubicBezTo>
                  <a:cubicBezTo>
                    <a:pt x="1" y="34640"/>
                    <a:pt x="813" y="36987"/>
                    <a:pt x="1566" y="38913"/>
                  </a:cubicBezTo>
                  <a:cubicBezTo>
                    <a:pt x="1686" y="39305"/>
                    <a:pt x="1836" y="39666"/>
                    <a:pt x="1927" y="40057"/>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2"/>
            <p:cNvSpPr/>
            <p:nvPr/>
          </p:nvSpPr>
          <p:spPr>
            <a:xfrm>
              <a:off x="7260675" y="4947575"/>
              <a:ext cx="622250" cy="231000"/>
            </a:xfrm>
            <a:custGeom>
              <a:avLst/>
              <a:gdLst/>
              <a:ahLst/>
              <a:cxnLst/>
              <a:rect l="l" t="t" r="r" b="b"/>
              <a:pathLst>
                <a:path w="24890" h="9240" fill="none" extrusionOk="0">
                  <a:moveTo>
                    <a:pt x="24739" y="9240"/>
                  </a:moveTo>
                  <a:cubicBezTo>
                    <a:pt x="24889" y="6110"/>
                    <a:pt x="23505" y="2740"/>
                    <a:pt x="20856" y="1265"/>
                  </a:cubicBezTo>
                  <a:cubicBezTo>
                    <a:pt x="20495" y="1024"/>
                    <a:pt x="20104" y="874"/>
                    <a:pt x="19683" y="753"/>
                  </a:cubicBezTo>
                  <a:cubicBezTo>
                    <a:pt x="17245" y="1"/>
                    <a:pt x="14627" y="844"/>
                    <a:pt x="12219" y="1656"/>
                  </a:cubicBezTo>
                  <a:lnTo>
                    <a:pt x="5719" y="3883"/>
                  </a:lnTo>
                  <a:cubicBezTo>
                    <a:pt x="4124" y="4425"/>
                    <a:pt x="2468" y="5027"/>
                    <a:pt x="1355" y="6291"/>
                  </a:cubicBezTo>
                  <a:cubicBezTo>
                    <a:pt x="633" y="7103"/>
                    <a:pt x="151" y="8157"/>
                    <a:pt x="1" y="9240"/>
                  </a:cubicBezTo>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2"/>
            <p:cNvSpPr/>
            <p:nvPr/>
          </p:nvSpPr>
          <p:spPr>
            <a:xfrm>
              <a:off x="7373525" y="4646650"/>
              <a:ext cx="422125" cy="355875"/>
            </a:xfrm>
            <a:custGeom>
              <a:avLst/>
              <a:gdLst/>
              <a:ahLst/>
              <a:cxnLst/>
              <a:rect l="l" t="t" r="r" b="b"/>
              <a:pathLst>
                <a:path w="16885" h="14235" fill="none" extrusionOk="0">
                  <a:moveTo>
                    <a:pt x="16433" y="7403"/>
                  </a:moveTo>
                  <a:cubicBezTo>
                    <a:pt x="16403" y="7343"/>
                    <a:pt x="16372" y="7313"/>
                    <a:pt x="16342" y="7283"/>
                  </a:cubicBezTo>
                  <a:cubicBezTo>
                    <a:pt x="15710" y="6410"/>
                    <a:pt x="14777" y="5838"/>
                    <a:pt x="13754" y="5688"/>
                  </a:cubicBezTo>
                  <a:cubicBezTo>
                    <a:pt x="12671" y="5507"/>
                    <a:pt x="11557" y="5387"/>
                    <a:pt x="10474" y="5327"/>
                  </a:cubicBezTo>
                  <a:cubicBezTo>
                    <a:pt x="9390" y="5206"/>
                    <a:pt x="8277" y="4936"/>
                    <a:pt x="7434" y="4213"/>
                  </a:cubicBezTo>
                  <a:cubicBezTo>
                    <a:pt x="6622" y="3491"/>
                    <a:pt x="6200" y="2438"/>
                    <a:pt x="5448" y="1655"/>
                  </a:cubicBezTo>
                  <a:cubicBezTo>
                    <a:pt x="3853" y="0"/>
                    <a:pt x="2318" y="1053"/>
                    <a:pt x="2138" y="2979"/>
                  </a:cubicBezTo>
                  <a:cubicBezTo>
                    <a:pt x="2017" y="4574"/>
                    <a:pt x="1987" y="6019"/>
                    <a:pt x="1566" y="7584"/>
                  </a:cubicBezTo>
                  <a:cubicBezTo>
                    <a:pt x="1235" y="8878"/>
                    <a:pt x="1" y="11376"/>
                    <a:pt x="1205" y="12489"/>
                  </a:cubicBezTo>
                  <a:cubicBezTo>
                    <a:pt x="3101" y="14235"/>
                    <a:pt x="5508" y="8427"/>
                    <a:pt x="12219" y="9931"/>
                  </a:cubicBezTo>
                  <a:cubicBezTo>
                    <a:pt x="13453" y="10232"/>
                    <a:pt x="14807" y="10954"/>
                    <a:pt x="15861" y="10322"/>
                  </a:cubicBezTo>
                  <a:cubicBezTo>
                    <a:pt x="16071" y="10202"/>
                    <a:pt x="16222" y="10052"/>
                    <a:pt x="16342" y="9901"/>
                  </a:cubicBezTo>
                  <a:cubicBezTo>
                    <a:pt x="16854" y="9149"/>
                    <a:pt x="16884" y="8186"/>
                    <a:pt x="16433" y="7403"/>
                  </a:cubicBezTo>
                  <a:close/>
                </a:path>
              </a:pathLst>
            </a:custGeom>
            <a:noFill/>
            <a:ln w="18800" cap="flat" cmpd="sng">
              <a:solidFill>
                <a:srgbClr val="683F0F"/>
              </a:solidFill>
              <a:prstDash val="solid"/>
              <a:miter lim="3009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 name="Google Shape;1117;p52"/>
          <p:cNvSpPr/>
          <p:nvPr/>
        </p:nvSpPr>
        <p:spPr>
          <a:xfrm rot="1800044">
            <a:off x="2413449" y="2883399"/>
            <a:ext cx="724609" cy="562313"/>
          </a:xfrm>
          <a:custGeom>
            <a:avLst/>
            <a:gdLst/>
            <a:ahLst/>
            <a:cxnLst/>
            <a:rect l="l" t="t" r="r" b="b"/>
            <a:pathLst>
              <a:path w="28985" h="22493" extrusionOk="0">
                <a:moveTo>
                  <a:pt x="27676" y="1"/>
                </a:moveTo>
                <a:cubicBezTo>
                  <a:pt x="25094" y="219"/>
                  <a:pt x="22549" y="619"/>
                  <a:pt x="20040" y="1164"/>
                </a:cubicBezTo>
                <a:cubicBezTo>
                  <a:pt x="19785" y="1237"/>
                  <a:pt x="19531" y="1382"/>
                  <a:pt x="19422" y="1637"/>
                </a:cubicBezTo>
                <a:cubicBezTo>
                  <a:pt x="19276" y="1673"/>
                  <a:pt x="19167" y="1710"/>
                  <a:pt x="19095" y="1782"/>
                </a:cubicBezTo>
                <a:cubicBezTo>
                  <a:pt x="18731" y="2001"/>
                  <a:pt x="18585" y="2401"/>
                  <a:pt x="18695" y="2764"/>
                </a:cubicBezTo>
                <a:cubicBezTo>
                  <a:pt x="18767" y="3019"/>
                  <a:pt x="18913" y="3273"/>
                  <a:pt x="19095" y="3419"/>
                </a:cubicBezTo>
                <a:cubicBezTo>
                  <a:pt x="19131" y="3528"/>
                  <a:pt x="19204" y="3600"/>
                  <a:pt x="19240" y="3673"/>
                </a:cubicBezTo>
                <a:cubicBezTo>
                  <a:pt x="19640" y="4182"/>
                  <a:pt x="20040" y="4655"/>
                  <a:pt x="20476" y="5128"/>
                </a:cubicBezTo>
                <a:cubicBezTo>
                  <a:pt x="17204" y="7927"/>
                  <a:pt x="13931" y="10727"/>
                  <a:pt x="10586" y="13454"/>
                </a:cubicBezTo>
                <a:cubicBezTo>
                  <a:pt x="7204" y="16145"/>
                  <a:pt x="3568" y="18727"/>
                  <a:pt x="369" y="21672"/>
                </a:cubicBezTo>
                <a:cubicBezTo>
                  <a:pt x="0" y="21979"/>
                  <a:pt x="331" y="22493"/>
                  <a:pt x="728" y="22493"/>
                </a:cubicBezTo>
                <a:cubicBezTo>
                  <a:pt x="801" y="22493"/>
                  <a:pt x="877" y="22475"/>
                  <a:pt x="950" y="22436"/>
                </a:cubicBezTo>
                <a:cubicBezTo>
                  <a:pt x="8513" y="18436"/>
                  <a:pt x="15604" y="12436"/>
                  <a:pt x="22003" y="6764"/>
                </a:cubicBezTo>
                <a:cubicBezTo>
                  <a:pt x="22767" y="7564"/>
                  <a:pt x="23567" y="8291"/>
                  <a:pt x="24367" y="9055"/>
                </a:cubicBezTo>
                <a:cubicBezTo>
                  <a:pt x="24605" y="9280"/>
                  <a:pt x="24906" y="9384"/>
                  <a:pt x="25204" y="9384"/>
                </a:cubicBezTo>
                <a:cubicBezTo>
                  <a:pt x="25726" y="9384"/>
                  <a:pt x="26241" y="9064"/>
                  <a:pt x="26403" y="8509"/>
                </a:cubicBezTo>
                <a:cubicBezTo>
                  <a:pt x="27239" y="6182"/>
                  <a:pt x="28039" y="3819"/>
                  <a:pt x="28803" y="1492"/>
                </a:cubicBezTo>
                <a:cubicBezTo>
                  <a:pt x="28985" y="728"/>
                  <a:pt x="28439" y="1"/>
                  <a:pt x="27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2"/>
          <p:cNvSpPr/>
          <p:nvPr/>
        </p:nvSpPr>
        <p:spPr>
          <a:xfrm rot="3412255">
            <a:off x="4209706" y="2915796"/>
            <a:ext cx="724589" cy="562297"/>
          </a:xfrm>
          <a:custGeom>
            <a:avLst/>
            <a:gdLst/>
            <a:ahLst/>
            <a:cxnLst/>
            <a:rect l="l" t="t" r="r" b="b"/>
            <a:pathLst>
              <a:path w="28985" h="22493" extrusionOk="0">
                <a:moveTo>
                  <a:pt x="27676" y="1"/>
                </a:moveTo>
                <a:cubicBezTo>
                  <a:pt x="25094" y="219"/>
                  <a:pt x="22549" y="619"/>
                  <a:pt x="20040" y="1164"/>
                </a:cubicBezTo>
                <a:cubicBezTo>
                  <a:pt x="19785" y="1237"/>
                  <a:pt x="19531" y="1382"/>
                  <a:pt x="19422" y="1637"/>
                </a:cubicBezTo>
                <a:cubicBezTo>
                  <a:pt x="19276" y="1673"/>
                  <a:pt x="19167" y="1710"/>
                  <a:pt x="19095" y="1782"/>
                </a:cubicBezTo>
                <a:cubicBezTo>
                  <a:pt x="18731" y="2001"/>
                  <a:pt x="18585" y="2401"/>
                  <a:pt x="18695" y="2764"/>
                </a:cubicBezTo>
                <a:cubicBezTo>
                  <a:pt x="18767" y="3019"/>
                  <a:pt x="18913" y="3273"/>
                  <a:pt x="19095" y="3419"/>
                </a:cubicBezTo>
                <a:cubicBezTo>
                  <a:pt x="19131" y="3528"/>
                  <a:pt x="19204" y="3600"/>
                  <a:pt x="19240" y="3673"/>
                </a:cubicBezTo>
                <a:cubicBezTo>
                  <a:pt x="19640" y="4182"/>
                  <a:pt x="20040" y="4655"/>
                  <a:pt x="20476" y="5128"/>
                </a:cubicBezTo>
                <a:cubicBezTo>
                  <a:pt x="17204" y="7927"/>
                  <a:pt x="13931" y="10727"/>
                  <a:pt x="10586" y="13454"/>
                </a:cubicBezTo>
                <a:cubicBezTo>
                  <a:pt x="7204" y="16145"/>
                  <a:pt x="3568" y="18727"/>
                  <a:pt x="369" y="21672"/>
                </a:cubicBezTo>
                <a:cubicBezTo>
                  <a:pt x="0" y="21979"/>
                  <a:pt x="331" y="22493"/>
                  <a:pt x="728" y="22493"/>
                </a:cubicBezTo>
                <a:cubicBezTo>
                  <a:pt x="801" y="22493"/>
                  <a:pt x="877" y="22475"/>
                  <a:pt x="950" y="22436"/>
                </a:cubicBezTo>
                <a:cubicBezTo>
                  <a:pt x="8513" y="18436"/>
                  <a:pt x="15604" y="12436"/>
                  <a:pt x="22003" y="6764"/>
                </a:cubicBezTo>
                <a:cubicBezTo>
                  <a:pt x="22767" y="7564"/>
                  <a:pt x="23567" y="8291"/>
                  <a:pt x="24367" y="9055"/>
                </a:cubicBezTo>
                <a:cubicBezTo>
                  <a:pt x="24605" y="9280"/>
                  <a:pt x="24906" y="9384"/>
                  <a:pt x="25204" y="9384"/>
                </a:cubicBezTo>
                <a:cubicBezTo>
                  <a:pt x="25726" y="9384"/>
                  <a:pt x="26241" y="9064"/>
                  <a:pt x="26403" y="8509"/>
                </a:cubicBezTo>
                <a:cubicBezTo>
                  <a:pt x="27239" y="6182"/>
                  <a:pt x="28039" y="3819"/>
                  <a:pt x="28803" y="1492"/>
                </a:cubicBezTo>
                <a:cubicBezTo>
                  <a:pt x="28985" y="728"/>
                  <a:pt x="28439" y="1"/>
                  <a:pt x="276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2"/>
          <p:cNvSpPr/>
          <p:nvPr/>
        </p:nvSpPr>
        <p:spPr>
          <a:xfrm rot="4635706">
            <a:off x="6437541" y="3518897"/>
            <a:ext cx="724634" cy="562332"/>
          </a:xfrm>
          <a:custGeom>
            <a:avLst/>
            <a:gdLst/>
            <a:ahLst/>
            <a:cxnLst/>
            <a:rect l="l" t="t" r="r" b="b"/>
            <a:pathLst>
              <a:path w="28985" h="22493" extrusionOk="0">
                <a:moveTo>
                  <a:pt x="27676" y="1"/>
                </a:moveTo>
                <a:cubicBezTo>
                  <a:pt x="25094" y="219"/>
                  <a:pt x="22549" y="619"/>
                  <a:pt x="20040" y="1164"/>
                </a:cubicBezTo>
                <a:cubicBezTo>
                  <a:pt x="19785" y="1237"/>
                  <a:pt x="19531" y="1382"/>
                  <a:pt x="19422" y="1637"/>
                </a:cubicBezTo>
                <a:cubicBezTo>
                  <a:pt x="19276" y="1673"/>
                  <a:pt x="19167" y="1710"/>
                  <a:pt x="19095" y="1782"/>
                </a:cubicBezTo>
                <a:cubicBezTo>
                  <a:pt x="18731" y="2001"/>
                  <a:pt x="18585" y="2401"/>
                  <a:pt x="18695" y="2764"/>
                </a:cubicBezTo>
                <a:cubicBezTo>
                  <a:pt x="18767" y="3019"/>
                  <a:pt x="18913" y="3273"/>
                  <a:pt x="19095" y="3419"/>
                </a:cubicBezTo>
                <a:cubicBezTo>
                  <a:pt x="19131" y="3528"/>
                  <a:pt x="19204" y="3600"/>
                  <a:pt x="19240" y="3673"/>
                </a:cubicBezTo>
                <a:cubicBezTo>
                  <a:pt x="19640" y="4182"/>
                  <a:pt x="20040" y="4655"/>
                  <a:pt x="20476" y="5128"/>
                </a:cubicBezTo>
                <a:cubicBezTo>
                  <a:pt x="17204" y="7927"/>
                  <a:pt x="13931" y="10727"/>
                  <a:pt x="10586" y="13454"/>
                </a:cubicBezTo>
                <a:cubicBezTo>
                  <a:pt x="7204" y="16145"/>
                  <a:pt x="3568" y="18727"/>
                  <a:pt x="369" y="21672"/>
                </a:cubicBezTo>
                <a:cubicBezTo>
                  <a:pt x="0" y="21979"/>
                  <a:pt x="331" y="22493"/>
                  <a:pt x="728" y="22493"/>
                </a:cubicBezTo>
                <a:cubicBezTo>
                  <a:pt x="801" y="22493"/>
                  <a:pt x="877" y="22475"/>
                  <a:pt x="950" y="22436"/>
                </a:cubicBezTo>
                <a:cubicBezTo>
                  <a:pt x="8513" y="18436"/>
                  <a:pt x="15604" y="12436"/>
                  <a:pt x="22003" y="6764"/>
                </a:cubicBezTo>
                <a:cubicBezTo>
                  <a:pt x="22767" y="7564"/>
                  <a:pt x="23567" y="8291"/>
                  <a:pt x="24367" y="9055"/>
                </a:cubicBezTo>
                <a:cubicBezTo>
                  <a:pt x="24605" y="9280"/>
                  <a:pt x="24906" y="9384"/>
                  <a:pt x="25204" y="9384"/>
                </a:cubicBezTo>
                <a:cubicBezTo>
                  <a:pt x="25726" y="9384"/>
                  <a:pt x="26241" y="9064"/>
                  <a:pt x="26403" y="8509"/>
                </a:cubicBezTo>
                <a:cubicBezTo>
                  <a:pt x="27239" y="6182"/>
                  <a:pt x="28039" y="3819"/>
                  <a:pt x="28803" y="1492"/>
                </a:cubicBezTo>
                <a:cubicBezTo>
                  <a:pt x="28985" y="728"/>
                  <a:pt x="28439" y="1"/>
                  <a:pt x="276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52"/>
          <p:cNvSpPr txBox="1"/>
          <p:nvPr/>
        </p:nvSpPr>
        <p:spPr>
          <a:xfrm>
            <a:off x="713213" y="2031013"/>
            <a:ext cx="1742700" cy="509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333333"/>
                </a:solidFill>
                <a:latin typeface="Fira Sans"/>
                <a:ea typeface="Fira Sans"/>
                <a:cs typeface="Fira Sans"/>
                <a:sym typeface="Fira Sans"/>
              </a:rPr>
              <a:t>Despite being red, Mars is cold</a:t>
            </a:r>
            <a:endParaRPr>
              <a:solidFill>
                <a:srgbClr val="333333"/>
              </a:solidFill>
              <a:latin typeface="Fira Sans"/>
              <a:ea typeface="Fira Sans"/>
              <a:cs typeface="Fira Sans"/>
              <a:sym typeface="Fira Sans"/>
            </a:endParaRPr>
          </a:p>
        </p:txBody>
      </p:sp>
      <p:sp>
        <p:nvSpPr>
          <p:cNvPr id="1121" name="Google Shape;1121;p52"/>
          <p:cNvSpPr txBox="1"/>
          <p:nvPr/>
        </p:nvSpPr>
        <p:spPr>
          <a:xfrm>
            <a:off x="713213" y="1676688"/>
            <a:ext cx="1742700" cy="34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rgbClr val="333333"/>
                </a:solidFill>
                <a:latin typeface="Londrina Solid"/>
                <a:ea typeface="Londrina Solid"/>
                <a:cs typeface="Londrina Solid"/>
                <a:sym typeface="Londrina Solid"/>
              </a:rPr>
              <a:t>DAY 1</a:t>
            </a:r>
            <a:endParaRPr sz="2400">
              <a:solidFill>
                <a:srgbClr val="333333"/>
              </a:solidFill>
              <a:latin typeface="Londrina Solid"/>
              <a:ea typeface="Londrina Solid"/>
              <a:cs typeface="Londrina Solid"/>
              <a:sym typeface="Londrina Solid"/>
            </a:endParaRPr>
          </a:p>
        </p:txBody>
      </p:sp>
      <p:sp>
        <p:nvSpPr>
          <p:cNvPr id="1122" name="Google Shape;1122;p52"/>
          <p:cNvSpPr txBox="1"/>
          <p:nvPr/>
        </p:nvSpPr>
        <p:spPr>
          <a:xfrm>
            <a:off x="2698213" y="2031013"/>
            <a:ext cx="1742700" cy="509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333333"/>
                </a:solidFill>
                <a:latin typeface="Fira Sans"/>
                <a:ea typeface="Fira Sans"/>
                <a:cs typeface="Fira Sans"/>
                <a:sym typeface="Fira Sans"/>
              </a:rPr>
              <a:t>Jupiter is the biggest planet</a:t>
            </a:r>
            <a:endParaRPr>
              <a:solidFill>
                <a:srgbClr val="333333"/>
              </a:solidFill>
              <a:latin typeface="Fira Sans"/>
              <a:ea typeface="Fira Sans"/>
              <a:cs typeface="Fira Sans"/>
              <a:sym typeface="Fira Sans"/>
            </a:endParaRPr>
          </a:p>
        </p:txBody>
      </p:sp>
      <p:sp>
        <p:nvSpPr>
          <p:cNvPr id="1123" name="Google Shape;1123;p52"/>
          <p:cNvSpPr txBox="1"/>
          <p:nvPr/>
        </p:nvSpPr>
        <p:spPr>
          <a:xfrm>
            <a:off x="2698213" y="1676688"/>
            <a:ext cx="1742700" cy="34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rgbClr val="333333"/>
                </a:solidFill>
                <a:latin typeface="Londrina Solid"/>
                <a:ea typeface="Londrina Solid"/>
                <a:cs typeface="Londrina Solid"/>
                <a:sym typeface="Londrina Solid"/>
              </a:rPr>
              <a:t>DAY 2</a:t>
            </a:r>
            <a:endParaRPr sz="2200">
              <a:solidFill>
                <a:srgbClr val="333333"/>
              </a:solidFill>
              <a:latin typeface="Londrina Solid"/>
              <a:ea typeface="Londrina Solid"/>
              <a:cs typeface="Londrina Solid"/>
              <a:sym typeface="Londrina Solid"/>
            </a:endParaRPr>
          </a:p>
        </p:txBody>
      </p:sp>
      <p:sp>
        <p:nvSpPr>
          <p:cNvPr id="1124" name="Google Shape;1124;p52"/>
          <p:cNvSpPr txBox="1"/>
          <p:nvPr/>
        </p:nvSpPr>
        <p:spPr>
          <a:xfrm>
            <a:off x="4703025" y="2031013"/>
            <a:ext cx="1742700" cy="509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333333"/>
                </a:solidFill>
                <a:latin typeface="Fira Sans"/>
                <a:ea typeface="Fira Sans"/>
                <a:cs typeface="Fira Sans"/>
                <a:sym typeface="Fira Sans"/>
              </a:rPr>
              <a:t>Saturn is the ringed one</a:t>
            </a:r>
            <a:endParaRPr>
              <a:solidFill>
                <a:srgbClr val="333333"/>
              </a:solidFill>
              <a:latin typeface="Fira Sans"/>
              <a:ea typeface="Fira Sans"/>
              <a:cs typeface="Fira Sans"/>
              <a:sym typeface="Fira Sans"/>
            </a:endParaRPr>
          </a:p>
        </p:txBody>
      </p:sp>
      <p:sp>
        <p:nvSpPr>
          <p:cNvPr id="1125" name="Google Shape;1125;p52"/>
          <p:cNvSpPr txBox="1"/>
          <p:nvPr/>
        </p:nvSpPr>
        <p:spPr>
          <a:xfrm>
            <a:off x="4703025" y="1676688"/>
            <a:ext cx="1742700" cy="34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rgbClr val="333333"/>
                </a:solidFill>
                <a:latin typeface="Londrina Solid"/>
                <a:ea typeface="Londrina Solid"/>
                <a:cs typeface="Londrina Solid"/>
                <a:sym typeface="Londrina Solid"/>
              </a:rPr>
              <a:t>DAY 3</a:t>
            </a:r>
            <a:endParaRPr sz="2200">
              <a:solidFill>
                <a:srgbClr val="333333"/>
              </a:solidFill>
              <a:latin typeface="Londrina Solid"/>
              <a:ea typeface="Londrina Solid"/>
              <a:cs typeface="Londrina Solid"/>
              <a:sym typeface="Londrina Solid"/>
            </a:endParaRPr>
          </a:p>
        </p:txBody>
      </p:sp>
      <p:sp>
        <p:nvSpPr>
          <p:cNvPr id="1126" name="Google Shape;1126;p52"/>
          <p:cNvSpPr txBox="1"/>
          <p:nvPr/>
        </p:nvSpPr>
        <p:spPr>
          <a:xfrm>
            <a:off x="6688013" y="2031013"/>
            <a:ext cx="1742700" cy="509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333333"/>
                </a:solidFill>
                <a:latin typeface="Fira Sans"/>
                <a:ea typeface="Fira Sans"/>
                <a:cs typeface="Fira Sans"/>
                <a:sym typeface="Fira Sans"/>
              </a:rPr>
              <a:t>Neptune is the farthest planet</a:t>
            </a:r>
            <a:endParaRPr>
              <a:solidFill>
                <a:srgbClr val="333333"/>
              </a:solidFill>
              <a:latin typeface="Fira Sans"/>
              <a:ea typeface="Fira Sans"/>
              <a:cs typeface="Fira Sans"/>
              <a:sym typeface="Fira Sans"/>
            </a:endParaRPr>
          </a:p>
        </p:txBody>
      </p:sp>
      <p:sp>
        <p:nvSpPr>
          <p:cNvPr id="1127" name="Google Shape;1127;p52"/>
          <p:cNvSpPr txBox="1"/>
          <p:nvPr/>
        </p:nvSpPr>
        <p:spPr>
          <a:xfrm>
            <a:off x="6688013" y="1676688"/>
            <a:ext cx="1742700" cy="34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rgbClr val="333333"/>
                </a:solidFill>
                <a:latin typeface="Londrina Solid"/>
                <a:ea typeface="Londrina Solid"/>
                <a:cs typeface="Londrina Solid"/>
                <a:sym typeface="Londrina Solid"/>
              </a:rPr>
              <a:t>DAY 4</a:t>
            </a:r>
            <a:endParaRPr sz="2200">
              <a:solidFill>
                <a:srgbClr val="333333"/>
              </a:solidFill>
              <a:latin typeface="Londrina Solid"/>
              <a:ea typeface="Londrina Solid"/>
              <a:cs typeface="Londrina Solid"/>
              <a:sym typeface="Londrina Solid"/>
            </a:endParaRPr>
          </a:p>
        </p:txBody>
      </p:sp>
      <p:sp>
        <p:nvSpPr>
          <p:cNvPr id="1128" name="Google Shape;1128;p52"/>
          <p:cNvSpPr/>
          <p:nvPr/>
        </p:nvSpPr>
        <p:spPr>
          <a:xfrm rot="5400000">
            <a:off x="2445788" y="1720571"/>
            <a:ext cx="274260" cy="253963"/>
          </a:xfrm>
          <a:custGeom>
            <a:avLst/>
            <a:gdLst/>
            <a:ahLst/>
            <a:cxnLst/>
            <a:rect l="l" t="t" r="r" b="b"/>
            <a:pathLst>
              <a:path w="13913" h="12885" extrusionOk="0">
                <a:moveTo>
                  <a:pt x="7866" y="1"/>
                </a:moveTo>
                <a:cubicBezTo>
                  <a:pt x="7552" y="1"/>
                  <a:pt x="7246" y="87"/>
                  <a:pt x="6990" y="284"/>
                </a:cubicBezTo>
                <a:cubicBezTo>
                  <a:pt x="6809" y="429"/>
                  <a:pt x="6590" y="575"/>
                  <a:pt x="6409" y="720"/>
                </a:cubicBezTo>
                <a:cubicBezTo>
                  <a:pt x="6081" y="829"/>
                  <a:pt x="5827" y="1047"/>
                  <a:pt x="5645" y="1338"/>
                </a:cubicBezTo>
                <a:cubicBezTo>
                  <a:pt x="3536" y="3047"/>
                  <a:pt x="1791" y="5193"/>
                  <a:pt x="555" y="7629"/>
                </a:cubicBezTo>
                <a:cubicBezTo>
                  <a:pt x="0" y="8796"/>
                  <a:pt x="920" y="10431"/>
                  <a:pt x="2113" y="10431"/>
                </a:cubicBezTo>
                <a:cubicBezTo>
                  <a:pt x="2407" y="10431"/>
                  <a:pt x="2718" y="10331"/>
                  <a:pt x="3027" y="10101"/>
                </a:cubicBezTo>
                <a:cubicBezTo>
                  <a:pt x="3900" y="9483"/>
                  <a:pt x="4700" y="8756"/>
                  <a:pt x="5463" y="7992"/>
                </a:cubicBezTo>
                <a:cubicBezTo>
                  <a:pt x="5463" y="9338"/>
                  <a:pt x="5645" y="10683"/>
                  <a:pt x="5900" y="12029"/>
                </a:cubicBezTo>
                <a:cubicBezTo>
                  <a:pt x="6038" y="12630"/>
                  <a:pt x="6451" y="12884"/>
                  <a:pt x="6895" y="12884"/>
                </a:cubicBezTo>
                <a:cubicBezTo>
                  <a:pt x="7498" y="12884"/>
                  <a:pt x="8158" y="12414"/>
                  <a:pt x="8263" y="11701"/>
                </a:cubicBezTo>
                <a:cubicBezTo>
                  <a:pt x="8445" y="9847"/>
                  <a:pt x="8518" y="7992"/>
                  <a:pt x="8481" y="6102"/>
                </a:cubicBezTo>
                <a:lnTo>
                  <a:pt x="8481" y="6102"/>
                </a:lnTo>
                <a:cubicBezTo>
                  <a:pt x="8918" y="6683"/>
                  <a:pt x="9427" y="7229"/>
                  <a:pt x="9972" y="7738"/>
                </a:cubicBezTo>
                <a:cubicBezTo>
                  <a:pt x="10375" y="8133"/>
                  <a:pt x="10823" y="8299"/>
                  <a:pt x="11253" y="8299"/>
                </a:cubicBezTo>
                <a:cubicBezTo>
                  <a:pt x="12683" y="8299"/>
                  <a:pt x="13913" y="6462"/>
                  <a:pt x="12626" y="5120"/>
                </a:cubicBezTo>
                <a:cubicBezTo>
                  <a:pt x="11427" y="3884"/>
                  <a:pt x="10372" y="2466"/>
                  <a:pt x="9536" y="938"/>
                </a:cubicBezTo>
                <a:cubicBezTo>
                  <a:pt x="9239" y="394"/>
                  <a:pt x="8537" y="1"/>
                  <a:pt x="7866" y="1"/>
                </a:cubicBezTo>
                <a:close/>
              </a:path>
            </a:pathLst>
          </a:custGeom>
          <a:solidFill>
            <a:srgbClr val="F8C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2"/>
          <p:cNvSpPr/>
          <p:nvPr/>
        </p:nvSpPr>
        <p:spPr>
          <a:xfrm rot="5400000">
            <a:off x="4434851" y="1720571"/>
            <a:ext cx="274260" cy="253963"/>
          </a:xfrm>
          <a:custGeom>
            <a:avLst/>
            <a:gdLst/>
            <a:ahLst/>
            <a:cxnLst/>
            <a:rect l="l" t="t" r="r" b="b"/>
            <a:pathLst>
              <a:path w="13913" h="12885" extrusionOk="0">
                <a:moveTo>
                  <a:pt x="7866" y="1"/>
                </a:moveTo>
                <a:cubicBezTo>
                  <a:pt x="7552" y="1"/>
                  <a:pt x="7246" y="87"/>
                  <a:pt x="6990" y="284"/>
                </a:cubicBezTo>
                <a:cubicBezTo>
                  <a:pt x="6809" y="429"/>
                  <a:pt x="6590" y="575"/>
                  <a:pt x="6409" y="720"/>
                </a:cubicBezTo>
                <a:cubicBezTo>
                  <a:pt x="6081" y="829"/>
                  <a:pt x="5827" y="1047"/>
                  <a:pt x="5645" y="1338"/>
                </a:cubicBezTo>
                <a:cubicBezTo>
                  <a:pt x="3536" y="3047"/>
                  <a:pt x="1791" y="5193"/>
                  <a:pt x="555" y="7629"/>
                </a:cubicBezTo>
                <a:cubicBezTo>
                  <a:pt x="0" y="8796"/>
                  <a:pt x="920" y="10431"/>
                  <a:pt x="2113" y="10431"/>
                </a:cubicBezTo>
                <a:cubicBezTo>
                  <a:pt x="2407" y="10431"/>
                  <a:pt x="2718" y="10331"/>
                  <a:pt x="3027" y="10101"/>
                </a:cubicBezTo>
                <a:cubicBezTo>
                  <a:pt x="3900" y="9483"/>
                  <a:pt x="4700" y="8756"/>
                  <a:pt x="5463" y="7992"/>
                </a:cubicBezTo>
                <a:cubicBezTo>
                  <a:pt x="5463" y="9338"/>
                  <a:pt x="5645" y="10683"/>
                  <a:pt x="5900" y="12029"/>
                </a:cubicBezTo>
                <a:cubicBezTo>
                  <a:pt x="6038" y="12630"/>
                  <a:pt x="6451" y="12884"/>
                  <a:pt x="6895" y="12884"/>
                </a:cubicBezTo>
                <a:cubicBezTo>
                  <a:pt x="7498" y="12884"/>
                  <a:pt x="8158" y="12414"/>
                  <a:pt x="8263" y="11701"/>
                </a:cubicBezTo>
                <a:cubicBezTo>
                  <a:pt x="8445" y="9847"/>
                  <a:pt x="8518" y="7992"/>
                  <a:pt x="8481" y="6102"/>
                </a:cubicBezTo>
                <a:lnTo>
                  <a:pt x="8481" y="6102"/>
                </a:lnTo>
                <a:cubicBezTo>
                  <a:pt x="8918" y="6683"/>
                  <a:pt x="9427" y="7229"/>
                  <a:pt x="9972" y="7738"/>
                </a:cubicBezTo>
                <a:cubicBezTo>
                  <a:pt x="10375" y="8133"/>
                  <a:pt x="10823" y="8299"/>
                  <a:pt x="11253" y="8299"/>
                </a:cubicBezTo>
                <a:cubicBezTo>
                  <a:pt x="12683" y="8299"/>
                  <a:pt x="13913" y="6462"/>
                  <a:pt x="12626" y="5120"/>
                </a:cubicBezTo>
                <a:cubicBezTo>
                  <a:pt x="11427" y="3884"/>
                  <a:pt x="10372" y="2466"/>
                  <a:pt x="9536" y="938"/>
                </a:cubicBezTo>
                <a:cubicBezTo>
                  <a:pt x="9239" y="394"/>
                  <a:pt x="8537" y="1"/>
                  <a:pt x="7866" y="1"/>
                </a:cubicBezTo>
                <a:close/>
              </a:path>
            </a:pathLst>
          </a:custGeom>
          <a:solidFill>
            <a:srgbClr val="9C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2"/>
          <p:cNvSpPr/>
          <p:nvPr/>
        </p:nvSpPr>
        <p:spPr>
          <a:xfrm rot="5400000">
            <a:off x="6439626" y="1720571"/>
            <a:ext cx="274260" cy="253963"/>
          </a:xfrm>
          <a:custGeom>
            <a:avLst/>
            <a:gdLst/>
            <a:ahLst/>
            <a:cxnLst/>
            <a:rect l="l" t="t" r="r" b="b"/>
            <a:pathLst>
              <a:path w="13913" h="12885" extrusionOk="0">
                <a:moveTo>
                  <a:pt x="7866" y="1"/>
                </a:moveTo>
                <a:cubicBezTo>
                  <a:pt x="7552" y="1"/>
                  <a:pt x="7246" y="87"/>
                  <a:pt x="6990" y="284"/>
                </a:cubicBezTo>
                <a:cubicBezTo>
                  <a:pt x="6809" y="429"/>
                  <a:pt x="6590" y="575"/>
                  <a:pt x="6409" y="720"/>
                </a:cubicBezTo>
                <a:cubicBezTo>
                  <a:pt x="6081" y="829"/>
                  <a:pt x="5827" y="1047"/>
                  <a:pt x="5645" y="1338"/>
                </a:cubicBezTo>
                <a:cubicBezTo>
                  <a:pt x="3536" y="3047"/>
                  <a:pt x="1791" y="5193"/>
                  <a:pt x="555" y="7629"/>
                </a:cubicBezTo>
                <a:cubicBezTo>
                  <a:pt x="0" y="8796"/>
                  <a:pt x="920" y="10431"/>
                  <a:pt x="2113" y="10431"/>
                </a:cubicBezTo>
                <a:cubicBezTo>
                  <a:pt x="2407" y="10431"/>
                  <a:pt x="2718" y="10331"/>
                  <a:pt x="3027" y="10101"/>
                </a:cubicBezTo>
                <a:cubicBezTo>
                  <a:pt x="3900" y="9483"/>
                  <a:pt x="4700" y="8756"/>
                  <a:pt x="5463" y="7992"/>
                </a:cubicBezTo>
                <a:cubicBezTo>
                  <a:pt x="5463" y="9338"/>
                  <a:pt x="5645" y="10683"/>
                  <a:pt x="5900" y="12029"/>
                </a:cubicBezTo>
                <a:cubicBezTo>
                  <a:pt x="6038" y="12630"/>
                  <a:pt x="6451" y="12884"/>
                  <a:pt x="6895" y="12884"/>
                </a:cubicBezTo>
                <a:cubicBezTo>
                  <a:pt x="7498" y="12884"/>
                  <a:pt x="8158" y="12414"/>
                  <a:pt x="8263" y="11701"/>
                </a:cubicBezTo>
                <a:cubicBezTo>
                  <a:pt x="8445" y="9847"/>
                  <a:pt x="8518" y="7992"/>
                  <a:pt x="8481" y="6102"/>
                </a:cubicBezTo>
                <a:lnTo>
                  <a:pt x="8481" y="6102"/>
                </a:lnTo>
                <a:cubicBezTo>
                  <a:pt x="8918" y="6683"/>
                  <a:pt x="9427" y="7229"/>
                  <a:pt x="9972" y="7738"/>
                </a:cubicBezTo>
                <a:cubicBezTo>
                  <a:pt x="10375" y="8133"/>
                  <a:pt x="10823" y="8299"/>
                  <a:pt x="11253" y="8299"/>
                </a:cubicBezTo>
                <a:cubicBezTo>
                  <a:pt x="12683" y="8299"/>
                  <a:pt x="13913" y="6462"/>
                  <a:pt x="12626" y="5120"/>
                </a:cubicBezTo>
                <a:cubicBezTo>
                  <a:pt x="11427" y="3884"/>
                  <a:pt x="10372" y="2466"/>
                  <a:pt x="9536" y="938"/>
                </a:cubicBezTo>
                <a:cubicBezTo>
                  <a:pt x="9239" y="394"/>
                  <a:pt x="8537" y="1"/>
                  <a:pt x="7866" y="1"/>
                </a:cubicBezTo>
                <a:close/>
              </a:path>
            </a:pathLst>
          </a:custGeom>
          <a:solidFill>
            <a:srgbClr val="C2E6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134"/>
        <p:cNvGrpSpPr/>
        <p:nvPr/>
      </p:nvGrpSpPr>
      <p:grpSpPr>
        <a:xfrm>
          <a:off x="0" y="0"/>
          <a:ext cx="0" cy="0"/>
          <a:chOff x="0" y="0"/>
          <a:chExt cx="0" cy="0"/>
        </a:xfrm>
      </p:grpSpPr>
      <p:sp>
        <p:nvSpPr>
          <p:cNvPr id="1135" name="Google Shape;1135;p53"/>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1136" name="Google Shape;1136;p53"/>
          <p:cNvSpPr/>
          <p:nvPr/>
        </p:nvSpPr>
        <p:spPr>
          <a:xfrm>
            <a:off x="6653125" y="1856299"/>
            <a:ext cx="1812600" cy="22893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3"/>
          <p:cNvSpPr/>
          <p:nvPr/>
        </p:nvSpPr>
        <p:spPr>
          <a:xfrm>
            <a:off x="3665700" y="1856299"/>
            <a:ext cx="1812600" cy="2289300"/>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3"/>
          <p:cNvSpPr/>
          <p:nvPr/>
        </p:nvSpPr>
        <p:spPr>
          <a:xfrm>
            <a:off x="678275" y="1856299"/>
            <a:ext cx="1812600" cy="22893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3"/>
          <p:cNvSpPr txBox="1">
            <a:spLocks noGrp="1"/>
          </p:cNvSpPr>
          <p:nvPr>
            <p:ph type="subTitle" idx="1"/>
          </p:nvPr>
        </p:nvSpPr>
        <p:spPr>
          <a:xfrm>
            <a:off x="713225" y="3329663"/>
            <a:ext cx="1742700" cy="509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cold</a:t>
            </a:r>
            <a:endParaRPr/>
          </a:p>
        </p:txBody>
      </p:sp>
      <p:sp>
        <p:nvSpPr>
          <p:cNvPr id="1140" name="Google Shape;1140;p53"/>
          <p:cNvSpPr txBox="1">
            <a:spLocks noGrp="1"/>
          </p:cNvSpPr>
          <p:nvPr>
            <p:ph type="subTitle" idx="2"/>
          </p:nvPr>
        </p:nvSpPr>
        <p:spPr>
          <a:xfrm>
            <a:off x="713225" y="2884788"/>
            <a:ext cx="1742700" cy="341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GARY BAKER</a:t>
            </a:r>
            <a:endParaRPr/>
          </a:p>
        </p:txBody>
      </p:sp>
      <p:sp>
        <p:nvSpPr>
          <p:cNvPr id="1141" name="Google Shape;1141;p53"/>
          <p:cNvSpPr txBox="1">
            <a:spLocks noGrp="1"/>
          </p:cNvSpPr>
          <p:nvPr>
            <p:ph type="subTitle" idx="3"/>
          </p:nvPr>
        </p:nvSpPr>
        <p:spPr>
          <a:xfrm>
            <a:off x="3700650" y="3329663"/>
            <a:ext cx="1742700" cy="50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a:t>
            </a:r>
            <a:endParaRPr/>
          </a:p>
        </p:txBody>
      </p:sp>
      <p:sp>
        <p:nvSpPr>
          <p:cNvPr id="1142" name="Google Shape;1142;p53"/>
          <p:cNvSpPr txBox="1">
            <a:spLocks noGrp="1"/>
          </p:cNvSpPr>
          <p:nvPr>
            <p:ph type="subTitle" idx="4"/>
          </p:nvPr>
        </p:nvSpPr>
        <p:spPr>
          <a:xfrm>
            <a:off x="3700650" y="2884788"/>
            <a:ext cx="1742700" cy="341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CHUCK SIMON</a:t>
            </a:r>
            <a:endParaRPr/>
          </a:p>
        </p:txBody>
      </p:sp>
      <p:sp>
        <p:nvSpPr>
          <p:cNvPr id="1143" name="Google Shape;1143;p53"/>
          <p:cNvSpPr txBox="1">
            <a:spLocks noGrp="1"/>
          </p:cNvSpPr>
          <p:nvPr>
            <p:ph type="subTitle" idx="5"/>
          </p:nvPr>
        </p:nvSpPr>
        <p:spPr>
          <a:xfrm>
            <a:off x="6688075" y="3329663"/>
            <a:ext cx="1742700" cy="509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the ringed one</a:t>
            </a:r>
            <a:endParaRPr/>
          </a:p>
        </p:txBody>
      </p:sp>
      <p:sp>
        <p:nvSpPr>
          <p:cNvPr id="1144" name="Google Shape;1144;p53"/>
          <p:cNvSpPr txBox="1">
            <a:spLocks noGrp="1"/>
          </p:cNvSpPr>
          <p:nvPr>
            <p:ph type="subTitle" idx="6"/>
          </p:nvPr>
        </p:nvSpPr>
        <p:spPr>
          <a:xfrm>
            <a:off x="6688075" y="2884788"/>
            <a:ext cx="1742700" cy="341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ROB HANSON</a:t>
            </a:r>
            <a:endParaRPr/>
          </a:p>
        </p:txBody>
      </p:sp>
      <p:grpSp>
        <p:nvGrpSpPr>
          <p:cNvPr id="1145" name="Google Shape;1145;p53"/>
          <p:cNvGrpSpPr/>
          <p:nvPr/>
        </p:nvGrpSpPr>
        <p:grpSpPr>
          <a:xfrm>
            <a:off x="1420661" y="2256019"/>
            <a:ext cx="388211" cy="430350"/>
            <a:chOff x="-57162350" y="3982000"/>
            <a:chExt cx="287500" cy="318825"/>
          </a:xfrm>
        </p:grpSpPr>
        <p:sp>
          <p:nvSpPr>
            <p:cNvPr id="1146" name="Google Shape;1146;p53"/>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3"/>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3"/>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3"/>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3"/>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3"/>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3"/>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3"/>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53"/>
          <p:cNvGrpSpPr/>
          <p:nvPr/>
        </p:nvGrpSpPr>
        <p:grpSpPr>
          <a:xfrm>
            <a:off x="4383200" y="2255902"/>
            <a:ext cx="377578" cy="430586"/>
            <a:chOff x="-56766175" y="3198925"/>
            <a:chExt cx="279625" cy="319000"/>
          </a:xfrm>
        </p:grpSpPr>
        <p:sp>
          <p:nvSpPr>
            <p:cNvPr id="1155" name="Google Shape;1155;p53"/>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3"/>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3"/>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3"/>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3"/>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3"/>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3"/>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 name="Google Shape;1162;p53"/>
          <p:cNvGrpSpPr/>
          <p:nvPr/>
        </p:nvGrpSpPr>
        <p:grpSpPr>
          <a:xfrm>
            <a:off x="7370642" y="2256433"/>
            <a:ext cx="377578" cy="429540"/>
            <a:chOff x="-52832000" y="3192625"/>
            <a:chExt cx="279625" cy="318225"/>
          </a:xfrm>
        </p:grpSpPr>
        <p:sp>
          <p:nvSpPr>
            <p:cNvPr id="1163" name="Google Shape;1163;p53"/>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53"/>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3"/>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3"/>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3"/>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3"/>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3"/>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3"/>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174"/>
        <p:cNvGrpSpPr/>
        <p:nvPr/>
      </p:nvGrpSpPr>
      <p:grpSpPr>
        <a:xfrm>
          <a:off x="0" y="0"/>
          <a:ext cx="0" cy="0"/>
          <a:chOff x="0" y="0"/>
          <a:chExt cx="0" cy="0"/>
        </a:xfrm>
      </p:grpSpPr>
      <p:sp>
        <p:nvSpPr>
          <p:cNvPr id="1175" name="Google Shape;1175;p54"/>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Review your concepts</a:t>
            </a:r>
            <a:endParaRPr/>
          </a:p>
        </p:txBody>
      </p:sp>
      <p:sp>
        <p:nvSpPr>
          <p:cNvPr id="1176" name="Google Shape;1176;p54"/>
          <p:cNvSpPr/>
          <p:nvPr/>
        </p:nvSpPr>
        <p:spPr>
          <a:xfrm>
            <a:off x="644375" y="1991325"/>
            <a:ext cx="7855200" cy="2010600"/>
          </a:xfrm>
          <a:prstGeom prst="roundRect">
            <a:avLst>
              <a:gd name="adj" fmla="val 16667"/>
            </a:avLst>
          </a:prstGeom>
          <a:solidFill>
            <a:schemeClr val="l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4"/>
          <p:cNvSpPr txBox="1">
            <a:spLocks noGrp="1"/>
          </p:cNvSpPr>
          <p:nvPr>
            <p:ph type="subTitle" idx="1"/>
          </p:nvPr>
        </p:nvSpPr>
        <p:spPr>
          <a:xfrm>
            <a:off x="713213" y="3293063"/>
            <a:ext cx="1742700" cy="509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cold</a:t>
            </a:r>
            <a:endParaRPr/>
          </a:p>
        </p:txBody>
      </p:sp>
      <p:sp>
        <p:nvSpPr>
          <p:cNvPr id="1178" name="Google Shape;1178;p54"/>
          <p:cNvSpPr txBox="1">
            <a:spLocks noGrp="1"/>
          </p:cNvSpPr>
          <p:nvPr>
            <p:ph type="subTitle" idx="2"/>
          </p:nvPr>
        </p:nvSpPr>
        <p:spPr>
          <a:xfrm>
            <a:off x="713213" y="2938738"/>
            <a:ext cx="1742700" cy="34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179" name="Google Shape;1179;p54"/>
          <p:cNvSpPr txBox="1">
            <a:spLocks noGrp="1"/>
          </p:cNvSpPr>
          <p:nvPr>
            <p:ph type="subTitle" idx="3"/>
          </p:nvPr>
        </p:nvSpPr>
        <p:spPr>
          <a:xfrm>
            <a:off x="2698213" y="3293063"/>
            <a:ext cx="1742700" cy="50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a:t>
            </a:r>
            <a:endParaRPr/>
          </a:p>
        </p:txBody>
      </p:sp>
      <p:sp>
        <p:nvSpPr>
          <p:cNvPr id="1180" name="Google Shape;1180;p54"/>
          <p:cNvSpPr txBox="1">
            <a:spLocks noGrp="1"/>
          </p:cNvSpPr>
          <p:nvPr>
            <p:ph type="subTitle" idx="4"/>
          </p:nvPr>
        </p:nvSpPr>
        <p:spPr>
          <a:xfrm>
            <a:off x="2698213" y="2938738"/>
            <a:ext cx="1742700" cy="34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1181" name="Google Shape;1181;p54"/>
          <p:cNvSpPr txBox="1">
            <a:spLocks noGrp="1"/>
          </p:cNvSpPr>
          <p:nvPr>
            <p:ph type="subTitle" idx="5"/>
          </p:nvPr>
        </p:nvSpPr>
        <p:spPr>
          <a:xfrm>
            <a:off x="4703025" y="3293063"/>
            <a:ext cx="1742700" cy="509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the ringed one</a:t>
            </a:r>
            <a:endParaRPr/>
          </a:p>
        </p:txBody>
      </p:sp>
      <p:sp>
        <p:nvSpPr>
          <p:cNvPr id="1182" name="Google Shape;1182;p54"/>
          <p:cNvSpPr txBox="1">
            <a:spLocks noGrp="1"/>
          </p:cNvSpPr>
          <p:nvPr>
            <p:ph type="subTitle" idx="6"/>
          </p:nvPr>
        </p:nvSpPr>
        <p:spPr>
          <a:xfrm>
            <a:off x="4703025" y="2938738"/>
            <a:ext cx="1742700" cy="34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1183" name="Google Shape;1183;p54"/>
          <p:cNvSpPr txBox="1">
            <a:spLocks noGrp="1"/>
          </p:cNvSpPr>
          <p:nvPr>
            <p:ph type="subTitle" idx="7"/>
          </p:nvPr>
        </p:nvSpPr>
        <p:spPr>
          <a:xfrm>
            <a:off x="6688013" y="3293063"/>
            <a:ext cx="1742700" cy="509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farthest planet</a:t>
            </a:r>
            <a:endParaRPr/>
          </a:p>
        </p:txBody>
      </p:sp>
      <p:sp>
        <p:nvSpPr>
          <p:cNvPr id="1184" name="Google Shape;1184;p54"/>
          <p:cNvSpPr txBox="1">
            <a:spLocks noGrp="1"/>
          </p:cNvSpPr>
          <p:nvPr>
            <p:ph type="subTitle" idx="8"/>
          </p:nvPr>
        </p:nvSpPr>
        <p:spPr>
          <a:xfrm>
            <a:off x="6688013" y="2938738"/>
            <a:ext cx="1742700" cy="34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grpSp>
        <p:nvGrpSpPr>
          <p:cNvPr id="1185" name="Google Shape;1185;p54"/>
          <p:cNvGrpSpPr/>
          <p:nvPr/>
        </p:nvGrpSpPr>
        <p:grpSpPr>
          <a:xfrm>
            <a:off x="1357576" y="2374444"/>
            <a:ext cx="453980" cy="422540"/>
            <a:chOff x="-21322300" y="4077125"/>
            <a:chExt cx="307200" cy="285925"/>
          </a:xfrm>
        </p:grpSpPr>
        <p:sp>
          <p:nvSpPr>
            <p:cNvPr id="1186" name="Google Shape;1186;p54"/>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4"/>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4"/>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4"/>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4"/>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4"/>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4"/>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4"/>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4"/>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4"/>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4"/>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4"/>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 name="Google Shape;1198;p54"/>
          <p:cNvGrpSpPr/>
          <p:nvPr/>
        </p:nvGrpSpPr>
        <p:grpSpPr>
          <a:xfrm>
            <a:off x="5348273" y="2346516"/>
            <a:ext cx="450470" cy="450470"/>
            <a:chOff x="-20571700" y="4066875"/>
            <a:chExt cx="304825" cy="304825"/>
          </a:xfrm>
        </p:grpSpPr>
        <p:sp>
          <p:nvSpPr>
            <p:cNvPr id="1199" name="Google Shape;1199;p54"/>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4"/>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4"/>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4"/>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4"/>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4"/>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 name="Google Shape;1205;p54"/>
          <p:cNvGrpSpPr/>
          <p:nvPr/>
        </p:nvGrpSpPr>
        <p:grpSpPr>
          <a:xfrm>
            <a:off x="7334143" y="2347662"/>
            <a:ext cx="450470" cy="448180"/>
            <a:chOff x="-16419350" y="4058200"/>
            <a:chExt cx="304825" cy="303275"/>
          </a:xfrm>
        </p:grpSpPr>
        <p:sp>
          <p:nvSpPr>
            <p:cNvPr id="1206" name="Google Shape;1206;p54"/>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4"/>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4"/>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4"/>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4"/>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4"/>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4"/>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54"/>
          <p:cNvGrpSpPr/>
          <p:nvPr/>
        </p:nvGrpSpPr>
        <p:grpSpPr>
          <a:xfrm>
            <a:off x="3326296" y="2364394"/>
            <a:ext cx="486566" cy="414708"/>
            <a:chOff x="-19835275" y="3330250"/>
            <a:chExt cx="329250" cy="280625"/>
          </a:xfrm>
        </p:grpSpPr>
        <p:sp>
          <p:nvSpPr>
            <p:cNvPr id="1214" name="Google Shape;1214;p54"/>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4"/>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4"/>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86"/>
        <p:cNvGrpSpPr/>
        <p:nvPr/>
      </p:nvGrpSpPr>
      <p:grpSpPr>
        <a:xfrm>
          <a:off x="0" y="0"/>
          <a:ext cx="0" cy="0"/>
          <a:chOff x="0" y="0"/>
          <a:chExt cx="0" cy="0"/>
        </a:xfrm>
      </p:grpSpPr>
      <p:sp>
        <p:nvSpPr>
          <p:cNvPr id="787" name="Google Shape;787;p37"/>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788" name="Google Shape;788;p37"/>
          <p:cNvSpPr txBox="1">
            <a:spLocks noGrp="1"/>
          </p:cNvSpPr>
          <p:nvPr>
            <p:ph type="subTitle" idx="1"/>
          </p:nvPr>
        </p:nvSpPr>
        <p:spPr>
          <a:xfrm>
            <a:off x="713601" y="3672225"/>
            <a:ext cx="1847400" cy="640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Describe the section briefly</a:t>
            </a:r>
            <a:endParaRPr/>
          </a:p>
        </p:txBody>
      </p:sp>
      <p:sp>
        <p:nvSpPr>
          <p:cNvPr id="789" name="Google Shape;789;p37"/>
          <p:cNvSpPr txBox="1">
            <a:spLocks noGrp="1"/>
          </p:cNvSpPr>
          <p:nvPr>
            <p:ph type="subTitle" idx="3"/>
          </p:nvPr>
        </p:nvSpPr>
        <p:spPr>
          <a:xfrm>
            <a:off x="639801" y="3228150"/>
            <a:ext cx="1995000" cy="376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INTRODUCTION</a:t>
            </a:r>
            <a:endParaRPr/>
          </a:p>
        </p:txBody>
      </p:sp>
      <p:sp>
        <p:nvSpPr>
          <p:cNvPr id="790" name="Google Shape;790;p37"/>
          <p:cNvSpPr txBox="1">
            <a:spLocks noGrp="1"/>
          </p:cNvSpPr>
          <p:nvPr>
            <p:ph type="subTitle" idx="5"/>
          </p:nvPr>
        </p:nvSpPr>
        <p:spPr>
          <a:xfrm>
            <a:off x="2733251" y="3672225"/>
            <a:ext cx="1847400" cy="640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Describe the section briefly</a:t>
            </a:r>
            <a:endParaRPr/>
          </a:p>
        </p:txBody>
      </p:sp>
      <p:sp>
        <p:nvSpPr>
          <p:cNvPr id="791" name="Google Shape;791;p37"/>
          <p:cNvSpPr txBox="1">
            <a:spLocks noGrp="1"/>
          </p:cNvSpPr>
          <p:nvPr>
            <p:ph type="subTitle" idx="6"/>
          </p:nvPr>
        </p:nvSpPr>
        <p:spPr>
          <a:xfrm>
            <a:off x="2659451" y="3227150"/>
            <a:ext cx="1995000" cy="376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PRESENTATION</a:t>
            </a:r>
            <a:endParaRPr/>
          </a:p>
        </p:txBody>
      </p:sp>
      <p:sp>
        <p:nvSpPr>
          <p:cNvPr id="792" name="Google Shape;792;p37"/>
          <p:cNvSpPr txBox="1">
            <a:spLocks noGrp="1"/>
          </p:cNvSpPr>
          <p:nvPr>
            <p:ph type="subTitle" idx="8"/>
          </p:nvPr>
        </p:nvSpPr>
        <p:spPr>
          <a:xfrm>
            <a:off x="4752901" y="3672225"/>
            <a:ext cx="1847400" cy="640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Describe the section briefly</a:t>
            </a:r>
            <a:endParaRPr/>
          </a:p>
        </p:txBody>
      </p:sp>
      <p:sp>
        <p:nvSpPr>
          <p:cNvPr id="793" name="Google Shape;793;p37"/>
          <p:cNvSpPr txBox="1">
            <a:spLocks noGrp="1"/>
          </p:cNvSpPr>
          <p:nvPr>
            <p:ph type="subTitle" idx="9"/>
          </p:nvPr>
        </p:nvSpPr>
        <p:spPr>
          <a:xfrm>
            <a:off x="4679101" y="3227150"/>
            <a:ext cx="1995000" cy="376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ANALYSIS</a:t>
            </a:r>
            <a:endParaRPr/>
          </a:p>
        </p:txBody>
      </p:sp>
      <p:sp>
        <p:nvSpPr>
          <p:cNvPr id="794" name="Google Shape;794;p37"/>
          <p:cNvSpPr txBox="1">
            <a:spLocks noGrp="1"/>
          </p:cNvSpPr>
          <p:nvPr>
            <p:ph type="subTitle" idx="14"/>
          </p:nvPr>
        </p:nvSpPr>
        <p:spPr>
          <a:xfrm>
            <a:off x="6772551" y="3672225"/>
            <a:ext cx="1847400" cy="640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Describe the section briefly</a:t>
            </a:r>
            <a:endParaRPr/>
          </a:p>
        </p:txBody>
      </p:sp>
      <p:sp>
        <p:nvSpPr>
          <p:cNvPr id="795" name="Google Shape;795;p37"/>
          <p:cNvSpPr txBox="1">
            <a:spLocks noGrp="1"/>
          </p:cNvSpPr>
          <p:nvPr>
            <p:ph type="subTitle" idx="15"/>
          </p:nvPr>
        </p:nvSpPr>
        <p:spPr>
          <a:xfrm>
            <a:off x="6698751" y="3227150"/>
            <a:ext cx="1995000" cy="376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CONCLUSION</a:t>
            </a:r>
            <a:endParaRPr/>
          </a:p>
        </p:txBody>
      </p:sp>
      <p:sp>
        <p:nvSpPr>
          <p:cNvPr id="796" name="Google Shape;796;p37"/>
          <p:cNvSpPr txBox="1">
            <a:spLocks noGrp="1"/>
          </p:cNvSpPr>
          <p:nvPr>
            <p:ph type="title" idx="2"/>
          </p:nvPr>
        </p:nvSpPr>
        <p:spPr>
          <a:xfrm>
            <a:off x="713650" y="2197950"/>
            <a:ext cx="1847400" cy="47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rPr>
              <a:t>01</a:t>
            </a:r>
            <a:endParaRPr>
              <a:solidFill>
                <a:schemeClr val="accent2"/>
              </a:solidFill>
            </a:endParaRPr>
          </a:p>
        </p:txBody>
      </p:sp>
      <p:sp>
        <p:nvSpPr>
          <p:cNvPr id="797" name="Google Shape;797;p37"/>
          <p:cNvSpPr txBox="1">
            <a:spLocks noGrp="1"/>
          </p:cNvSpPr>
          <p:nvPr>
            <p:ph type="title" idx="4"/>
          </p:nvPr>
        </p:nvSpPr>
        <p:spPr>
          <a:xfrm>
            <a:off x="2733283" y="2197950"/>
            <a:ext cx="1847400" cy="47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rPr>
              <a:t>02</a:t>
            </a:r>
            <a:endParaRPr>
              <a:solidFill>
                <a:schemeClr val="accent2"/>
              </a:solidFill>
            </a:endParaRPr>
          </a:p>
        </p:txBody>
      </p:sp>
      <p:sp>
        <p:nvSpPr>
          <p:cNvPr id="798" name="Google Shape;798;p37"/>
          <p:cNvSpPr txBox="1">
            <a:spLocks noGrp="1"/>
          </p:cNvSpPr>
          <p:nvPr>
            <p:ph type="title" idx="7"/>
          </p:nvPr>
        </p:nvSpPr>
        <p:spPr>
          <a:xfrm>
            <a:off x="4752917" y="2197950"/>
            <a:ext cx="1847400" cy="47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rPr>
              <a:t>03</a:t>
            </a:r>
            <a:endParaRPr>
              <a:solidFill>
                <a:schemeClr val="accent2"/>
              </a:solidFill>
            </a:endParaRPr>
          </a:p>
        </p:txBody>
      </p:sp>
      <p:sp>
        <p:nvSpPr>
          <p:cNvPr id="799" name="Google Shape;799;p37"/>
          <p:cNvSpPr txBox="1">
            <a:spLocks noGrp="1"/>
          </p:cNvSpPr>
          <p:nvPr>
            <p:ph type="title" idx="13"/>
          </p:nvPr>
        </p:nvSpPr>
        <p:spPr>
          <a:xfrm>
            <a:off x="6772550" y="2197950"/>
            <a:ext cx="1847400" cy="47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rPr>
              <a:t>04</a:t>
            </a:r>
            <a:endParaRPr>
              <a:solidFill>
                <a:schemeClr val="accent2"/>
              </a:solidFill>
            </a:endParaRPr>
          </a:p>
        </p:txBody>
      </p:sp>
      <p:sp>
        <p:nvSpPr>
          <p:cNvPr id="800" name="Google Shape;800;p37"/>
          <p:cNvSpPr/>
          <p:nvPr/>
        </p:nvSpPr>
        <p:spPr>
          <a:xfrm>
            <a:off x="1580400" y="2881203"/>
            <a:ext cx="137700" cy="138000"/>
          </a:xfrm>
          <a:prstGeom prst="triangle">
            <a:avLst>
              <a:gd name="adj" fmla="val 50000"/>
            </a:avLst>
          </a:prstGeom>
          <a:solidFill>
            <a:schemeClr val="accen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7"/>
          <p:cNvSpPr/>
          <p:nvPr/>
        </p:nvSpPr>
        <p:spPr>
          <a:xfrm>
            <a:off x="3520627" y="2813050"/>
            <a:ext cx="272700" cy="273300"/>
          </a:xfrm>
          <a:prstGeom prst="mathMultiply">
            <a:avLst>
              <a:gd name="adj1" fmla="val 0"/>
            </a:avLst>
          </a:prstGeom>
          <a:solidFill>
            <a:schemeClr val="lt2"/>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7"/>
          <p:cNvSpPr/>
          <p:nvPr/>
        </p:nvSpPr>
        <p:spPr>
          <a:xfrm>
            <a:off x="5590189" y="2863046"/>
            <a:ext cx="172800" cy="174300"/>
          </a:xfrm>
          <a:prstGeom prst="diamond">
            <a:avLst/>
          </a:prstGeom>
          <a:solidFill>
            <a:schemeClr val="accen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7"/>
          <p:cNvSpPr/>
          <p:nvPr/>
        </p:nvSpPr>
        <p:spPr>
          <a:xfrm>
            <a:off x="7588260" y="2841545"/>
            <a:ext cx="216000" cy="21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4" name="Google Shape;804;p37"/>
          <p:cNvCxnSpPr/>
          <p:nvPr/>
        </p:nvCxnSpPr>
        <p:spPr>
          <a:xfrm rot="10800000">
            <a:off x="1637350" y="1653500"/>
            <a:ext cx="0" cy="474300"/>
          </a:xfrm>
          <a:prstGeom prst="straightConnector1">
            <a:avLst/>
          </a:prstGeom>
          <a:noFill/>
          <a:ln w="19050" cap="flat" cmpd="sng">
            <a:solidFill>
              <a:schemeClr val="accent1"/>
            </a:solidFill>
            <a:prstDash val="solid"/>
            <a:round/>
            <a:headEnd type="none" w="med" len="med"/>
            <a:tailEnd type="none" w="med" len="med"/>
          </a:ln>
        </p:spPr>
      </p:cxnSp>
      <p:cxnSp>
        <p:nvCxnSpPr>
          <p:cNvPr id="805" name="Google Shape;805;p37"/>
          <p:cNvCxnSpPr/>
          <p:nvPr/>
        </p:nvCxnSpPr>
        <p:spPr>
          <a:xfrm rot="10800000">
            <a:off x="3657000" y="1653500"/>
            <a:ext cx="0" cy="474300"/>
          </a:xfrm>
          <a:prstGeom prst="straightConnector1">
            <a:avLst/>
          </a:prstGeom>
          <a:noFill/>
          <a:ln w="19050" cap="flat" cmpd="sng">
            <a:solidFill>
              <a:schemeClr val="accent2"/>
            </a:solidFill>
            <a:prstDash val="dash"/>
            <a:round/>
            <a:headEnd type="none" w="med" len="med"/>
            <a:tailEnd type="none" w="med" len="med"/>
          </a:ln>
        </p:spPr>
      </p:cxnSp>
      <p:cxnSp>
        <p:nvCxnSpPr>
          <p:cNvPr id="806" name="Google Shape;806;p37"/>
          <p:cNvCxnSpPr/>
          <p:nvPr/>
        </p:nvCxnSpPr>
        <p:spPr>
          <a:xfrm rot="10800000">
            <a:off x="7696250" y="1653500"/>
            <a:ext cx="0" cy="474300"/>
          </a:xfrm>
          <a:prstGeom prst="straightConnector1">
            <a:avLst/>
          </a:prstGeom>
          <a:noFill/>
          <a:ln w="76200" cap="flat" cmpd="sng">
            <a:solidFill>
              <a:schemeClr val="accent5"/>
            </a:solidFill>
            <a:prstDash val="solid"/>
            <a:round/>
            <a:headEnd type="none" w="med" len="med"/>
            <a:tailEnd type="none" w="med" len="med"/>
          </a:ln>
        </p:spPr>
      </p:cxnSp>
      <p:grpSp>
        <p:nvGrpSpPr>
          <p:cNvPr id="807" name="Google Shape;807;p37"/>
          <p:cNvGrpSpPr/>
          <p:nvPr/>
        </p:nvGrpSpPr>
        <p:grpSpPr>
          <a:xfrm>
            <a:off x="5633438" y="1653500"/>
            <a:ext cx="86350" cy="474300"/>
            <a:chOff x="5633438" y="1723650"/>
            <a:chExt cx="86350" cy="474300"/>
          </a:xfrm>
        </p:grpSpPr>
        <p:cxnSp>
          <p:nvCxnSpPr>
            <p:cNvPr id="808" name="Google Shape;808;p37"/>
            <p:cNvCxnSpPr/>
            <p:nvPr/>
          </p:nvCxnSpPr>
          <p:spPr>
            <a:xfrm rot="10800000">
              <a:off x="5633438" y="1723650"/>
              <a:ext cx="0" cy="474300"/>
            </a:xfrm>
            <a:prstGeom prst="straightConnector1">
              <a:avLst/>
            </a:prstGeom>
            <a:noFill/>
            <a:ln w="19050" cap="flat" cmpd="sng">
              <a:solidFill>
                <a:schemeClr val="accent1"/>
              </a:solidFill>
              <a:prstDash val="solid"/>
              <a:round/>
              <a:headEnd type="none" w="med" len="med"/>
              <a:tailEnd type="none" w="med" len="med"/>
            </a:ln>
          </p:spPr>
        </p:cxnSp>
        <p:cxnSp>
          <p:nvCxnSpPr>
            <p:cNvPr id="809" name="Google Shape;809;p37"/>
            <p:cNvCxnSpPr/>
            <p:nvPr/>
          </p:nvCxnSpPr>
          <p:spPr>
            <a:xfrm rot="10800000">
              <a:off x="5719788" y="1723650"/>
              <a:ext cx="0" cy="474300"/>
            </a:xfrm>
            <a:prstGeom prst="straightConnector1">
              <a:avLst/>
            </a:prstGeom>
            <a:noFill/>
            <a:ln w="19050" cap="flat" cmpd="sng">
              <a:solidFill>
                <a:schemeClr val="accent1"/>
              </a:solidFill>
              <a:prstDash val="solid"/>
              <a:round/>
              <a:headEnd type="none" w="med" len="med"/>
              <a:tailEnd type="none" w="med" len="med"/>
            </a:ln>
          </p:spPr>
        </p:cxn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20"/>
        <p:cNvGrpSpPr/>
        <p:nvPr/>
      </p:nvGrpSpPr>
      <p:grpSpPr>
        <a:xfrm>
          <a:off x="0" y="0"/>
          <a:ext cx="0" cy="0"/>
          <a:chOff x="0" y="0"/>
          <a:chExt cx="0" cy="0"/>
        </a:xfrm>
      </p:grpSpPr>
      <p:sp>
        <p:nvSpPr>
          <p:cNvPr id="1221" name="Google Shape;1221;p55"/>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Check out these percentages</a:t>
            </a:r>
            <a:endParaRPr/>
          </a:p>
        </p:txBody>
      </p:sp>
      <p:sp>
        <p:nvSpPr>
          <p:cNvPr id="1222" name="Google Shape;1222;p55"/>
          <p:cNvSpPr txBox="1">
            <a:spLocks noGrp="1"/>
          </p:cNvSpPr>
          <p:nvPr>
            <p:ph type="subTitle" idx="1"/>
          </p:nvPr>
        </p:nvSpPr>
        <p:spPr>
          <a:xfrm>
            <a:off x="713225" y="2824288"/>
            <a:ext cx="1742700" cy="509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cold</a:t>
            </a:r>
            <a:endParaRPr/>
          </a:p>
        </p:txBody>
      </p:sp>
      <p:sp>
        <p:nvSpPr>
          <p:cNvPr id="1223" name="Google Shape;1223;p55"/>
          <p:cNvSpPr txBox="1">
            <a:spLocks noGrp="1"/>
          </p:cNvSpPr>
          <p:nvPr>
            <p:ph type="subTitle" idx="2"/>
          </p:nvPr>
        </p:nvSpPr>
        <p:spPr>
          <a:xfrm>
            <a:off x="713225" y="1742873"/>
            <a:ext cx="1742700" cy="978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95%</a:t>
            </a:r>
            <a:endParaRPr/>
          </a:p>
        </p:txBody>
      </p:sp>
      <p:sp>
        <p:nvSpPr>
          <p:cNvPr id="1224" name="Google Shape;1224;p55"/>
          <p:cNvSpPr txBox="1">
            <a:spLocks noGrp="1"/>
          </p:cNvSpPr>
          <p:nvPr>
            <p:ph type="subTitle" idx="3"/>
          </p:nvPr>
        </p:nvSpPr>
        <p:spPr>
          <a:xfrm>
            <a:off x="3700650" y="2824288"/>
            <a:ext cx="1742700" cy="509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a:t>
            </a:r>
            <a:endParaRPr/>
          </a:p>
        </p:txBody>
      </p:sp>
      <p:sp>
        <p:nvSpPr>
          <p:cNvPr id="1225" name="Google Shape;1225;p55"/>
          <p:cNvSpPr txBox="1">
            <a:spLocks noGrp="1"/>
          </p:cNvSpPr>
          <p:nvPr>
            <p:ph type="subTitle" idx="4"/>
          </p:nvPr>
        </p:nvSpPr>
        <p:spPr>
          <a:xfrm>
            <a:off x="3700650" y="1742873"/>
            <a:ext cx="1742700" cy="978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34%</a:t>
            </a:r>
            <a:endParaRPr/>
          </a:p>
        </p:txBody>
      </p:sp>
      <p:sp>
        <p:nvSpPr>
          <p:cNvPr id="1226" name="Google Shape;1226;p55"/>
          <p:cNvSpPr txBox="1">
            <a:spLocks noGrp="1"/>
          </p:cNvSpPr>
          <p:nvPr>
            <p:ph type="subTitle" idx="5"/>
          </p:nvPr>
        </p:nvSpPr>
        <p:spPr>
          <a:xfrm>
            <a:off x="6688075" y="2824288"/>
            <a:ext cx="1742700" cy="509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farthest planet</a:t>
            </a:r>
            <a:endParaRPr/>
          </a:p>
        </p:txBody>
      </p:sp>
      <p:sp>
        <p:nvSpPr>
          <p:cNvPr id="1227" name="Google Shape;1227;p55"/>
          <p:cNvSpPr txBox="1">
            <a:spLocks noGrp="1"/>
          </p:cNvSpPr>
          <p:nvPr>
            <p:ph type="subTitle" idx="6"/>
          </p:nvPr>
        </p:nvSpPr>
        <p:spPr>
          <a:xfrm>
            <a:off x="6688075" y="1742873"/>
            <a:ext cx="1742700" cy="978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61%</a:t>
            </a:r>
            <a:endParaRPr/>
          </a:p>
        </p:txBody>
      </p:sp>
      <p:grpSp>
        <p:nvGrpSpPr>
          <p:cNvPr id="1228" name="Google Shape;1228;p55"/>
          <p:cNvGrpSpPr/>
          <p:nvPr/>
        </p:nvGrpSpPr>
        <p:grpSpPr>
          <a:xfrm rot="5400000" flipH="1">
            <a:off x="2682325" y="2284875"/>
            <a:ext cx="791942" cy="573747"/>
            <a:chOff x="1264625" y="2630525"/>
            <a:chExt cx="791942" cy="573747"/>
          </a:xfrm>
        </p:grpSpPr>
        <p:sp>
          <p:nvSpPr>
            <p:cNvPr id="1229" name="Google Shape;1229;p55"/>
            <p:cNvSpPr/>
            <p:nvPr/>
          </p:nvSpPr>
          <p:spPr>
            <a:xfrm rot="10800000">
              <a:off x="1530477" y="2630525"/>
              <a:ext cx="200100" cy="200400"/>
            </a:xfrm>
            <a:prstGeom prst="mathMultiply">
              <a:avLst>
                <a:gd name="adj1" fmla="val 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5"/>
            <p:cNvSpPr/>
            <p:nvPr/>
          </p:nvSpPr>
          <p:spPr>
            <a:xfrm rot="10800000">
              <a:off x="1264625" y="2877357"/>
              <a:ext cx="200100" cy="200400"/>
            </a:xfrm>
            <a:prstGeom prst="mathMultiply">
              <a:avLst>
                <a:gd name="adj1" fmla="val 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5"/>
            <p:cNvSpPr/>
            <p:nvPr/>
          </p:nvSpPr>
          <p:spPr>
            <a:xfrm rot="10800000">
              <a:off x="1856468" y="3003872"/>
              <a:ext cx="200100" cy="200400"/>
            </a:xfrm>
            <a:prstGeom prst="mathMultiply">
              <a:avLst>
                <a:gd name="adj1" fmla="val 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 name="Google Shape;1232;p55"/>
          <p:cNvGrpSpPr/>
          <p:nvPr/>
        </p:nvGrpSpPr>
        <p:grpSpPr>
          <a:xfrm rot="-5400000">
            <a:off x="5783868" y="2170745"/>
            <a:ext cx="726192" cy="736257"/>
            <a:chOff x="1330375" y="2630525"/>
            <a:chExt cx="726192" cy="736257"/>
          </a:xfrm>
        </p:grpSpPr>
        <p:sp>
          <p:nvSpPr>
            <p:cNvPr id="1233" name="Google Shape;1233;p55"/>
            <p:cNvSpPr/>
            <p:nvPr/>
          </p:nvSpPr>
          <p:spPr>
            <a:xfrm rot="10800000">
              <a:off x="1530477" y="2630525"/>
              <a:ext cx="200100" cy="200400"/>
            </a:xfrm>
            <a:prstGeom prst="mathMultiply">
              <a:avLst>
                <a:gd name="adj1" fmla="val 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5"/>
            <p:cNvSpPr/>
            <p:nvPr/>
          </p:nvSpPr>
          <p:spPr>
            <a:xfrm rot="10800000">
              <a:off x="1330375" y="3166382"/>
              <a:ext cx="200100" cy="200400"/>
            </a:xfrm>
            <a:prstGeom prst="mathMultiply">
              <a:avLst>
                <a:gd name="adj1" fmla="val 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5"/>
            <p:cNvSpPr/>
            <p:nvPr/>
          </p:nvSpPr>
          <p:spPr>
            <a:xfrm rot="10800000">
              <a:off x="1856468" y="3003872"/>
              <a:ext cx="200100" cy="200400"/>
            </a:xfrm>
            <a:prstGeom prst="mathMultiply">
              <a:avLst>
                <a:gd name="adj1" fmla="val 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39"/>
        <p:cNvGrpSpPr/>
        <p:nvPr/>
      </p:nvGrpSpPr>
      <p:grpSpPr>
        <a:xfrm>
          <a:off x="0" y="0"/>
          <a:ext cx="0" cy="0"/>
          <a:chOff x="0" y="0"/>
          <a:chExt cx="0" cy="0"/>
        </a:xfrm>
      </p:grpSpPr>
      <p:sp>
        <p:nvSpPr>
          <p:cNvPr id="1240" name="Google Shape;1240;p56"/>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Population density</a:t>
            </a:r>
            <a:endParaRPr/>
          </a:p>
        </p:txBody>
      </p:sp>
      <p:grpSp>
        <p:nvGrpSpPr>
          <p:cNvPr id="1241" name="Google Shape;1241;p56"/>
          <p:cNvGrpSpPr/>
          <p:nvPr/>
        </p:nvGrpSpPr>
        <p:grpSpPr>
          <a:xfrm>
            <a:off x="1718300" y="1516543"/>
            <a:ext cx="3665444" cy="1812859"/>
            <a:chOff x="229775" y="1084075"/>
            <a:chExt cx="7122900" cy="3522850"/>
          </a:xfrm>
        </p:grpSpPr>
        <p:sp>
          <p:nvSpPr>
            <p:cNvPr id="1242" name="Google Shape;1242;p56"/>
            <p:cNvSpPr/>
            <p:nvPr/>
          </p:nvSpPr>
          <p:spPr>
            <a:xfrm>
              <a:off x="6017775" y="1457425"/>
              <a:ext cx="1334900" cy="1638625"/>
            </a:xfrm>
            <a:custGeom>
              <a:avLst/>
              <a:gdLst/>
              <a:ahLst/>
              <a:cxnLst/>
              <a:rect l="l" t="t" r="r" b="b"/>
              <a:pathLst>
                <a:path w="53396" h="65545" extrusionOk="0">
                  <a:moveTo>
                    <a:pt x="52770" y="0"/>
                  </a:moveTo>
                  <a:cubicBezTo>
                    <a:pt x="48766" y="2044"/>
                    <a:pt x="44719" y="4464"/>
                    <a:pt x="40798" y="6800"/>
                  </a:cubicBezTo>
                  <a:cubicBezTo>
                    <a:pt x="29221" y="13683"/>
                    <a:pt x="17240" y="20787"/>
                    <a:pt x="3721" y="20787"/>
                  </a:cubicBezTo>
                  <a:cubicBezTo>
                    <a:pt x="2821" y="20787"/>
                    <a:pt x="1915" y="20756"/>
                    <a:pt x="1002" y="20691"/>
                  </a:cubicBezTo>
                  <a:cubicBezTo>
                    <a:pt x="971" y="20686"/>
                    <a:pt x="941" y="20684"/>
                    <a:pt x="910" y="20684"/>
                  </a:cubicBezTo>
                  <a:cubicBezTo>
                    <a:pt x="650" y="20684"/>
                    <a:pt x="400" y="20838"/>
                    <a:pt x="251" y="21024"/>
                  </a:cubicBezTo>
                  <a:cubicBezTo>
                    <a:pt x="42" y="21275"/>
                    <a:pt x="0" y="21567"/>
                    <a:pt x="84" y="21859"/>
                  </a:cubicBezTo>
                  <a:cubicBezTo>
                    <a:pt x="4964" y="36000"/>
                    <a:pt x="10471" y="50183"/>
                    <a:pt x="15727" y="63866"/>
                  </a:cubicBezTo>
                  <a:lnTo>
                    <a:pt x="16144" y="64950"/>
                  </a:lnTo>
                  <a:cubicBezTo>
                    <a:pt x="16276" y="65312"/>
                    <a:pt x="16615" y="65545"/>
                    <a:pt x="16978" y="65545"/>
                  </a:cubicBezTo>
                  <a:cubicBezTo>
                    <a:pt x="17075" y="65545"/>
                    <a:pt x="17174" y="65528"/>
                    <a:pt x="17271" y="65493"/>
                  </a:cubicBezTo>
                  <a:cubicBezTo>
                    <a:pt x="20441" y="64366"/>
                    <a:pt x="24654" y="62948"/>
                    <a:pt x="28993" y="61780"/>
                  </a:cubicBezTo>
                  <a:cubicBezTo>
                    <a:pt x="31968" y="60944"/>
                    <a:pt x="34541" y="60537"/>
                    <a:pt x="36884" y="60537"/>
                  </a:cubicBezTo>
                  <a:cubicBezTo>
                    <a:pt x="37465" y="60537"/>
                    <a:pt x="38032" y="60562"/>
                    <a:pt x="38587" y="60612"/>
                  </a:cubicBezTo>
                  <a:cubicBezTo>
                    <a:pt x="40214" y="60821"/>
                    <a:pt x="41883" y="61113"/>
                    <a:pt x="43468" y="61530"/>
                  </a:cubicBezTo>
                  <a:cubicBezTo>
                    <a:pt x="45483" y="61977"/>
                    <a:pt x="47364" y="62425"/>
                    <a:pt x="49350" y="62425"/>
                  </a:cubicBezTo>
                  <a:cubicBezTo>
                    <a:pt x="49585" y="62425"/>
                    <a:pt x="49821" y="62419"/>
                    <a:pt x="50059" y="62406"/>
                  </a:cubicBezTo>
                  <a:cubicBezTo>
                    <a:pt x="50226" y="62406"/>
                    <a:pt x="50434" y="62447"/>
                    <a:pt x="50601" y="62531"/>
                  </a:cubicBezTo>
                  <a:cubicBezTo>
                    <a:pt x="50810" y="55523"/>
                    <a:pt x="51060" y="48473"/>
                    <a:pt x="51477" y="41465"/>
                  </a:cubicBezTo>
                  <a:cubicBezTo>
                    <a:pt x="52186" y="29201"/>
                    <a:pt x="53396" y="16895"/>
                    <a:pt x="53021" y="4589"/>
                  </a:cubicBezTo>
                  <a:cubicBezTo>
                    <a:pt x="52937" y="3087"/>
                    <a:pt x="52854" y="1543"/>
                    <a:pt x="527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6"/>
            <p:cNvSpPr/>
            <p:nvPr/>
          </p:nvSpPr>
          <p:spPr>
            <a:xfrm>
              <a:off x="5741400" y="1100750"/>
              <a:ext cx="1582075" cy="727050"/>
            </a:xfrm>
            <a:custGeom>
              <a:avLst/>
              <a:gdLst/>
              <a:ahLst/>
              <a:cxnLst/>
              <a:rect l="l" t="t" r="r" b="b"/>
              <a:pathLst>
                <a:path w="63283" h="29082" extrusionOk="0">
                  <a:moveTo>
                    <a:pt x="1" y="0"/>
                  </a:moveTo>
                  <a:lnTo>
                    <a:pt x="1" y="0"/>
                  </a:lnTo>
                  <a:cubicBezTo>
                    <a:pt x="43" y="42"/>
                    <a:pt x="84" y="126"/>
                    <a:pt x="84" y="167"/>
                  </a:cubicBezTo>
                  <a:cubicBezTo>
                    <a:pt x="2337" y="8927"/>
                    <a:pt x="5048" y="18021"/>
                    <a:pt x="8344" y="27950"/>
                  </a:cubicBezTo>
                  <a:cubicBezTo>
                    <a:pt x="8469" y="28242"/>
                    <a:pt x="8719" y="28450"/>
                    <a:pt x="9011" y="28534"/>
                  </a:cubicBezTo>
                  <a:cubicBezTo>
                    <a:pt x="11028" y="28908"/>
                    <a:pt x="13014" y="29081"/>
                    <a:pt x="14973" y="29081"/>
                  </a:cubicBezTo>
                  <a:cubicBezTo>
                    <a:pt x="27188" y="29081"/>
                    <a:pt x="38320" y="22342"/>
                    <a:pt x="49141" y="15727"/>
                  </a:cubicBezTo>
                  <a:cubicBezTo>
                    <a:pt x="53355" y="13224"/>
                    <a:pt x="57693" y="10554"/>
                    <a:pt x="61948" y="8427"/>
                  </a:cubicBezTo>
                  <a:cubicBezTo>
                    <a:pt x="62257" y="8272"/>
                    <a:pt x="62590" y="8186"/>
                    <a:pt x="62928" y="8186"/>
                  </a:cubicBezTo>
                  <a:cubicBezTo>
                    <a:pt x="63046" y="8186"/>
                    <a:pt x="63164" y="8197"/>
                    <a:pt x="63283" y="8218"/>
                  </a:cubicBezTo>
                  <a:cubicBezTo>
                    <a:pt x="63200" y="6758"/>
                    <a:pt x="63033" y="4839"/>
                    <a:pt x="62574" y="4005"/>
                  </a:cubicBezTo>
                  <a:cubicBezTo>
                    <a:pt x="61315" y="1726"/>
                    <a:pt x="59585" y="1638"/>
                    <a:pt x="57655" y="1638"/>
                  </a:cubicBezTo>
                  <a:cubicBezTo>
                    <a:pt x="57494" y="1638"/>
                    <a:pt x="57331" y="1639"/>
                    <a:pt x="57168" y="1639"/>
                  </a:cubicBezTo>
                  <a:cubicBezTo>
                    <a:pt x="56887" y="1639"/>
                    <a:pt x="56603" y="1637"/>
                    <a:pt x="56316" y="1627"/>
                  </a:cubicBezTo>
                  <a:cubicBezTo>
                    <a:pt x="49475" y="1335"/>
                    <a:pt x="42592" y="1127"/>
                    <a:pt x="35751" y="918"/>
                  </a:cubicBezTo>
                  <a:cubicBezTo>
                    <a:pt x="23820" y="543"/>
                    <a:pt x="11931" y="251"/>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6"/>
            <p:cNvSpPr/>
            <p:nvPr/>
          </p:nvSpPr>
          <p:spPr>
            <a:xfrm>
              <a:off x="6490200" y="3123425"/>
              <a:ext cx="825975" cy="1428225"/>
            </a:xfrm>
            <a:custGeom>
              <a:avLst/>
              <a:gdLst/>
              <a:ahLst/>
              <a:cxnLst/>
              <a:rect l="l" t="t" r="r" b="b"/>
              <a:pathLst>
                <a:path w="33039" h="57129" extrusionOk="0">
                  <a:moveTo>
                    <a:pt x="17928" y="0"/>
                  </a:moveTo>
                  <a:cubicBezTo>
                    <a:pt x="14854" y="0"/>
                    <a:pt x="11888" y="855"/>
                    <a:pt x="8844" y="1814"/>
                  </a:cubicBezTo>
                  <a:cubicBezTo>
                    <a:pt x="6383" y="2607"/>
                    <a:pt x="3755" y="3525"/>
                    <a:pt x="626" y="4568"/>
                  </a:cubicBezTo>
                  <a:cubicBezTo>
                    <a:pt x="418" y="4651"/>
                    <a:pt x="209" y="4818"/>
                    <a:pt x="126" y="5027"/>
                  </a:cubicBezTo>
                  <a:cubicBezTo>
                    <a:pt x="0" y="5235"/>
                    <a:pt x="0" y="5485"/>
                    <a:pt x="84" y="5736"/>
                  </a:cubicBezTo>
                  <a:cubicBezTo>
                    <a:pt x="5757" y="20545"/>
                    <a:pt x="12265" y="37773"/>
                    <a:pt x="17729" y="55210"/>
                  </a:cubicBezTo>
                  <a:cubicBezTo>
                    <a:pt x="17938" y="55835"/>
                    <a:pt x="17896" y="56545"/>
                    <a:pt x="17604" y="57129"/>
                  </a:cubicBezTo>
                  <a:lnTo>
                    <a:pt x="26031" y="56962"/>
                  </a:lnTo>
                  <a:cubicBezTo>
                    <a:pt x="26725" y="56962"/>
                    <a:pt x="27761" y="57098"/>
                    <a:pt x="28668" y="57098"/>
                  </a:cubicBezTo>
                  <a:cubicBezTo>
                    <a:pt x="29179" y="57098"/>
                    <a:pt x="29648" y="57055"/>
                    <a:pt x="29994" y="56920"/>
                  </a:cubicBezTo>
                  <a:cubicBezTo>
                    <a:pt x="33039" y="55585"/>
                    <a:pt x="32288" y="53708"/>
                    <a:pt x="32205" y="51414"/>
                  </a:cubicBezTo>
                  <a:cubicBezTo>
                    <a:pt x="31454" y="34811"/>
                    <a:pt x="31245" y="18292"/>
                    <a:pt x="31537" y="1731"/>
                  </a:cubicBezTo>
                  <a:lnTo>
                    <a:pt x="31537" y="1731"/>
                  </a:lnTo>
                  <a:cubicBezTo>
                    <a:pt x="31495" y="1773"/>
                    <a:pt x="31412" y="1814"/>
                    <a:pt x="31329" y="1814"/>
                  </a:cubicBezTo>
                  <a:lnTo>
                    <a:pt x="31245" y="1814"/>
                  </a:lnTo>
                  <a:cubicBezTo>
                    <a:pt x="30985" y="1827"/>
                    <a:pt x="30728" y="1833"/>
                    <a:pt x="30472" y="1833"/>
                  </a:cubicBezTo>
                  <a:cubicBezTo>
                    <a:pt x="28147" y="1833"/>
                    <a:pt x="26012" y="1348"/>
                    <a:pt x="23945" y="897"/>
                  </a:cubicBezTo>
                  <a:cubicBezTo>
                    <a:pt x="22777" y="605"/>
                    <a:pt x="21567" y="354"/>
                    <a:pt x="20357" y="188"/>
                  </a:cubicBezTo>
                  <a:cubicBezTo>
                    <a:pt x="19538" y="58"/>
                    <a:pt x="18730" y="0"/>
                    <a:pt x="179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6"/>
            <p:cNvSpPr/>
            <p:nvPr/>
          </p:nvSpPr>
          <p:spPr>
            <a:xfrm>
              <a:off x="5215800" y="3298875"/>
              <a:ext cx="1576850" cy="1277800"/>
            </a:xfrm>
            <a:custGeom>
              <a:avLst/>
              <a:gdLst/>
              <a:ahLst/>
              <a:cxnLst/>
              <a:rect l="l" t="t" r="r" b="b"/>
              <a:pathLst>
                <a:path w="63074" h="51112" extrusionOk="0">
                  <a:moveTo>
                    <a:pt x="44511" y="1"/>
                  </a:moveTo>
                  <a:cubicBezTo>
                    <a:pt x="44414" y="1"/>
                    <a:pt x="44315" y="17"/>
                    <a:pt x="44219" y="53"/>
                  </a:cubicBezTo>
                  <a:lnTo>
                    <a:pt x="38128" y="2222"/>
                  </a:lnTo>
                  <a:cubicBezTo>
                    <a:pt x="25905" y="6477"/>
                    <a:pt x="13307" y="11024"/>
                    <a:pt x="668" y="15779"/>
                  </a:cubicBezTo>
                  <a:cubicBezTo>
                    <a:pt x="209" y="15946"/>
                    <a:pt x="0" y="16447"/>
                    <a:pt x="167" y="16905"/>
                  </a:cubicBezTo>
                  <a:cubicBezTo>
                    <a:pt x="2295" y="22871"/>
                    <a:pt x="4422" y="28794"/>
                    <a:pt x="6550" y="34676"/>
                  </a:cubicBezTo>
                  <a:cubicBezTo>
                    <a:pt x="8218" y="39390"/>
                    <a:pt x="9887" y="44062"/>
                    <a:pt x="11597" y="48776"/>
                  </a:cubicBezTo>
                  <a:cubicBezTo>
                    <a:pt x="11847" y="49568"/>
                    <a:pt x="11722" y="50444"/>
                    <a:pt x="11263" y="51112"/>
                  </a:cubicBezTo>
                  <a:cubicBezTo>
                    <a:pt x="23152" y="50903"/>
                    <a:pt x="35083" y="50695"/>
                    <a:pt x="47013" y="50486"/>
                  </a:cubicBezTo>
                  <a:lnTo>
                    <a:pt x="63074" y="50194"/>
                  </a:lnTo>
                  <a:cubicBezTo>
                    <a:pt x="62990" y="50027"/>
                    <a:pt x="62949" y="49902"/>
                    <a:pt x="62907" y="49777"/>
                  </a:cubicBezTo>
                  <a:cubicBezTo>
                    <a:pt x="57526" y="32632"/>
                    <a:pt x="51310" y="16071"/>
                    <a:pt x="45345" y="595"/>
                  </a:cubicBezTo>
                  <a:cubicBezTo>
                    <a:pt x="45213" y="233"/>
                    <a:pt x="44874" y="1"/>
                    <a:pt x="445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6"/>
            <p:cNvSpPr/>
            <p:nvPr/>
          </p:nvSpPr>
          <p:spPr>
            <a:xfrm>
              <a:off x="4649500" y="1607575"/>
              <a:ext cx="1632150" cy="1944475"/>
            </a:xfrm>
            <a:custGeom>
              <a:avLst/>
              <a:gdLst/>
              <a:ahLst/>
              <a:cxnLst/>
              <a:rect l="l" t="t" r="r" b="b"/>
              <a:pathLst>
                <a:path w="65286" h="77779" extrusionOk="0">
                  <a:moveTo>
                    <a:pt x="42592" y="1"/>
                  </a:moveTo>
                  <a:cubicBezTo>
                    <a:pt x="42467" y="1"/>
                    <a:pt x="42384" y="1"/>
                    <a:pt x="42258" y="43"/>
                  </a:cubicBezTo>
                  <a:cubicBezTo>
                    <a:pt x="29035" y="5132"/>
                    <a:pt x="15436" y="10305"/>
                    <a:pt x="668" y="15811"/>
                  </a:cubicBezTo>
                  <a:cubicBezTo>
                    <a:pt x="209" y="15978"/>
                    <a:pt x="1" y="16520"/>
                    <a:pt x="168" y="16979"/>
                  </a:cubicBezTo>
                  <a:cubicBezTo>
                    <a:pt x="793" y="18856"/>
                    <a:pt x="1419" y="20817"/>
                    <a:pt x="1961" y="22694"/>
                  </a:cubicBezTo>
                  <a:cubicBezTo>
                    <a:pt x="2295" y="23653"/>
                    <a:pt x="2587" y="24655"/>
                    <a:pt x="2879" y="25614"/>
                  </a:cubicBezTo>
                  <a:cubicBezTo>
                    <a:pt x="4798" y="31704"/>
                    <a:pt x="6759" y="37878"/>
                    <a:pt x="8761" y="43969"/>
                  </a:cubicBezTo>
                  <a:cubicBezTo>
                    <a:pt x="12015" y="53730"/>
                    <a:pt x="15644" y="64284"/>
                    <a:pt x="20191" y="77174"/>
                  </a:cubicBezTo>
                  <a:cubicBezTo>
                    <a:pt x="20274" y="77424"/>
                    <a:pt x="20441" y="77591"/>
                    <a:pt x="20650" y="77716"/>
                  </a:cubicBezTo>
                  <a:cubicBezTo>
                    <a:pt x="20754" y="77758"/>
                    <a:pt x="20869" y="77779"/>
                    <a:pt x="20989" y="77779"/>
                  </a:cubicBezTo>
                  <a:cubicBezTo>
                    <a:pt x="21109" y="77779"/>
                    <a:pt x="21234" y="77758"/>
                    <a:pt x="21359" y="77716"/>
                  </a:cubicBezTo>
                  <a:cubicBezTo>
                    <a:pt x="34583" y="72752"/>
                    <a:pt x="47807" y="67997"/>
                    <a:pt x="60613" y="63533"/>
                  </a:cubicBezTo>
                  <a:cubicBezTo>
                    <a:pt x="61948" y="63032"/>
                    <a:pt x="63325" y="62574"/>
                    <a:pt x="64660" y="62073"/>
                  </a:cubicBezTo>
                  <a:cubicBezTo>
                    <a:pt x="64910" y="61990"/>
                    <a:pt x="65077" y="61823"/>
                    <a:pt x="65202" y="61614"/>
                  </a:cubicBezTo>
                  <a:cubicBezTo>
                    <a:pt x="65285" y="61406"/>
                    <a:pt x="65285" y="61155"/>
                    <a:pt x="65202" y="60947"/>
                  </a:cubicBezTo>
                  <a:lnTo>
                    <a:pt x="64743" y="59695"/>
                  </a:lnTo>
                  <a:cubicBezTo>
                    <a:pt x="57318" y="40506"/>
                    <a:pt x="49684" y="20608"/>
                    <a:pt x="43427" y="627"/>
                  </a:cubicBezTo>
                  <a:cubicBezTo>
                    <a:pt x="43343" y="376"/>
                    <a:pt x="43176" y="210"/>
                    <a:pt x="42968" y="84"/>
                  </a:cubicBezTo>
                  <a:cubicBezTo>
                    <a:pt x="42842" y="43"/>
                    <a:pt x="42717" y="1"/>
                    <a:pt x="425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6"/>
            <p:cNvSpPr/>
            <p:nvPr/>
          </p:nvSpPr>
          <p:spPr>
            <a:xfrm>
              <a:off x="4071750" y="1086150"/>
              <a:ext cx="1610250" cy="780075"/>
            </a:xfrm>
            <a:custGeom>
              <a:avLst/>
              <a:gdLst/>
              <a:ahLst/>
              <a:cxnLst/>
              <a:rect l="l" t="t" r="r" b="b"/>
              <a:pathLst>
                <a:path w="64410" h="31203" extrusionOk="0">
                  <a:moveTo>
                    <a:pt x="23486" y="0"/>
                  </a:moveTo>
                  <a:cubicBezTo>
                    <a:pt x="23236" y="126"/>
                    <a:pt x="22986" y="251"/>
                    <a:pt x="22694" y="292"/>
                  </a:cubicBezTo>
                  <a:cubicBezTo>
                    <a:pt x="18188" y="1085"/>
                    <a:pt x="8177" y="4089"/>
                    <a:pt x="835" y="6466"/>
                  </a:cubicBezTo>
                  <a:cubicBezTo>
                    <a:pt x="167" y="6675"/>
                    <a:pt x="1" y="7509"/>
                    <a:pt x="501" y="7968"/>
                  </a:cubicBezTo>
                  <a:lnTo>
                    <a:pt x="2253" y="9637"/>
                  </a:lnTo>
                  <a:cubicBezTo>
                    <a:pt x="9011" y="15936"/>
                    <a:pt x="16061" y="22485"/>
                    <a:pt x="20232" y="30494"/>
                  </a:cubicBezTo>
                  <a:lnTo>
                    <a:pt x="20316" y="30703"/>
                  </a:lnTo>
                  <a:cubicBezTo>
                    <a:pt x="20479" y="31029"/>
                    <a:pt x="20821" y="31202"/>
                    <a:pt x="21162" y="31202"/>
                  </a:cubicBezTo>
                  <a:cubicBezTo>
                    <a:pt x="21257" y="31202"/>
                    <a:pt x="21351" y="31189"/>
                    <a:pt x="21442" y="31162"/>
                  </a:cubicBezTo>
                  <a:cubicBezTo>
                    <a:pt x="36627" y="25405"/>
                    <a:pt x="50476" y="20149"/>
                    <a:pt x="63742" y="15101"/>
                  </a:cubicBezTo>
                  <a:cubicBezTo>
                    <a:pt x="64200" y="14934"/>
                    <a:pt x="64409" y="14434"/>
                    <a:pt x="64284" y="14017"/>
                  </a:cubicBezTo>
                  <a:lnTo>
                    <a:pt x="63575" y="11722"/>
                  </a:lnTo>
                  <a:cubicBezTo>
                    <a:pt x="62615" y="8510"/>
                    <a:pt x="61614" y="5215"/>
                    <a:pt x="60780" y="2086"/>
                  </a:cubicBezTo>
                  <a:cubicBezTo>
                    <a:pt x="60613" y="1544"/>
                    <a:pt x="60655" y="960"/>
                    <a:pt x="60863" y="459"/>
                  </a:cubicBezTo>
                  <a:cubicBezTo>
                    <a:pt x="48390" y="209"/>
                    <a:pt x="35917" y="84"/>
                    <a:pt x="234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6"/>
            <p:cNvSpPr/>
            <p:nvPr/>
          </p:nvSpPr>
          <p:spPr>
            <a:xfrm>
              <a:off x="4295975" y="3765300"/>
              <a:ext cx="1074200" cy="829100"/>
            </a:xfrm>
            <a:custGeom>
              <a:avLst/>
              <a:gdLst/>
              <a:ahLst/>
              <a:cxnLst/>
              <a:rect l="l" t="t" r="r" b="b"/>
              <a:pathLst>
                <a:path w="42968" h="33164" extrusionOk="0">
                  <a:moveTo>
                    <a:pt x="29785" y="0"/>
                  </a:moveTo>
                  <a:cubicBezTo>
                    <a:pt x="20399" y="3546"/>
                    <a:pt x="10554" y="7384"/>
                    <a:pt x="668" y="11389"/>
                  </a:cubicBezTo>
                  <a:cubicBezTo>
                    <a:pt x="209" y="11556"/>
                    <a:pt x="0" y="12056"/>
                    <a:pt x="125" y="12515"/>
                  </a:cubicBezTo>
                  <a:cubicBezTo>
                    <a:pt x="1127" y="15435"/>
                    <a:pt x="2170" y="18480"/>
                    <a:pt x="3254" y="21734"/>
                  </a:cubicBezTo>
                  <a:cubicBezTo>
                    <a:pt x="4339" y="24946"/>
                    <a:pt x="5423" y="28158"/>
                    <a:pt x="6466" y="31203"/>
                  </a:cubicBezTo>
                  <a:cubicBezTo>
                    <a:pt x="6717" y="31829"/>
                    <a:pt x="6633" y="32538"/>
                    <a:pt x="6341" y="33164"/>
                  </a:cubicBezTo>
                  <a:cubicBezTo>
                    <a:pt x="18564" y="32955"/>
                    <a:pt x="30786" y="32789"/>
                    <a:pt x="42967" y="32538"/>
                  </a:cubicBezTo>
                  <a:cubicBezTo>
                    <a:pt x="42800" y="32330"/>
                    <a:pt x="42675" y="32079"/>
                    <a:pt x="42592" y="31829"/>
                  </a:cubicBezTo>
                  <a:cubicBezTo>
                    <a:pt x="40798" y="26865"/>
                    <a:pt x="39046" y="21984"/>
                    <a:pt x="37294" y="17104"/>
                  </a:cubicBezTo>
                  <a:cubicBezTo>
                    <a:pt x="35333" y="11681"/>
                    <a:pt x="33414" y="6258"/>
                    <a:pt x="31412" y="751"/>
                  </a:cubicBezTo>
                  <a:lnTo>
                    <a:pt x="2978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6"/>
            <p:cNvSpPr/>
            <p:nvPr/>
          </p:nvSpPr>
          <p:spPr>
            <a:xfrm>
              <a:off x="3719250" y="2070625"/>
              <a:ext cx="1298425" cy="1837975"/>
            </a:xfrm>
            <a:custGeom>
              <a:avLst/>
              <a:gdLst/>
              <a:ahLst/>
              <a:cxnLst/>
              <a:rect l="l" t="t" r="r" b="b"/>
              <a:pathLst>
                <a:path w="51937" h="73519" extrusionOk="0">
                  <a:moveTo>
                    <a:pt x="30912" y="0"/>
                  </a:moveTo>
                  <a:cubicBezTo>
                    <a:pt x="30828" y="0"/>
                    <a:pt x="30703" y="42"/>
                    <a:pt x="30620" y="84"/>
                  </a:cubicBezTo>
                  <a:cubicBezTo>
                    <a:pt x="20650" y="3838"/>
                    <a:pt x="10638" y="7551"/>
                    <a:pt x="668" y="11305"/>
                  </a:cubicBezTo>
                  <a:cubicBezTo>
                    <a:pt x="209" y="11472"/>
                    <a:pt x="1" y="11973"/>
                    <a:pt x="126" y="12390"/>
                  </a:cubicBezTo>
                  <a:lnTo>
                    <a:pt x="20692" y="72918"/>
                  </a:lnTo>
                  <a:cubicBezTo>
                    <a:pt x="20775" y="73127"/>
                    <a:pt x="20942" y="73336"/>
                    <a:pt x="21192" y="73419"/>
                  </a:cubicBezTo>
                  <a:cubicBezTo>
                    <a:pt x="21307" y="73488"/>
                    <a:pt x="21434" y="73519"/>
                    <a:pt x="21568" y="73519"/>
                  </a:cubicBezTo>
                  <a:cubicBezTo>
                    <a:pt x="21676" y="73519"/>
                    <a:pt x="21789" y="73498"/>
                    <a:pt x="21901" y="73461"/>
                  </a:cubicBezTo>
                  <a:cubicBezTo>
                    <a:pt x="31830" y="69414"/>
                    <a:pt x="41674" y="65577"/>
                    <a:pt x="51185" y="61989"/>
                  </a:cubicBezTo>
                  <a:cubicBezTo>
                    <a:pt x="51686" y="61822"/>
                    <a:pt x="51936" y="61322"/>
                    <a:pt x="51769" y="60821"/>
                  </a:cubicBezTo>
                  <a:cubicBezTo>
                    <a:pt x="47598" y="49016"/>
                    <a:pt x="44261" y="39338"/>
                    <a:pt x="41216" y="30327"/>
                  </a:cubicBezTo>
                  <a:cubicBezTo>
                    <a:pt x="39297" y="24487"/>
                    <a:pt x="37378" y="18605"/>
                    <a:pt x="35542" y="12765"/>
                  </a:cubicBezTo>
                  <a:cubicBezTo>
                    <a:pt x="35042" y="11222"/>
                    <a:pt x="34541" y="9637"/>
                    <a:pt x="34082" y="8010"/>
                  </a:cubicBezTo>
                  <a:cubicBezTo>
                    <a:pt x="33373" y="5549"/>
                    <a:pt x="32622" y="3046"/>
                    <a:pt x="31746" y="584"/>
                  </a:cubicBezTo>
                  <a:cubicBezTo>
                    <a:pt x="31704" y="376"/>
                    <a:pt x="31538" y="209"/>
                    <a:pt x="31329" y="84"/>
                  </a:cubicBezTo>
                  <a:cubicBezTo>
                    <a:pt x="31204" y="42"/>
                    <a:pt x="31079" y="0"/>
                    <a:pt x="30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6"/>
            <p:cNvSpPr/>
            <p:nvPr/>
          </p:nvSpPr>
          <p:spPr>
            <a:xfrm>
              <a:off x="2873475" y="1319350"/>
              <a:ext cx="1556000" cy="1091800"/>
            </a:xfrm>
            <a:custGeom>
              <a:avLst/>
              <a:gdLst/>
              <a:ahLst/>
              <a:cxnLst/>
              <a:rect l="l" t="t" r="r" b="b"/>
              <a:pathLst>
                <a:path w="62240" h="43672" extrusionOk="0">
                  <a:moveTo>
                    <a:pt x="40670" y="1"/>
                  </a:moveTo>
                  <a:cubicBezTo>
                    <a:pt x="40570" y="1"/>
                    <a:pt x="40471" y="20"/>
                    <a:pt x="40381" y="58"/>
                  </a:cubicBezTo>
                  <a:cubicBezTo>
                    <a:pt x="36210" y="1602"/>
                    <a:pt x="32080" y="3312"/>
                    <a:pt x="27950" y="4981"/>
                  </a:cubicBezTo>
                  <a:cubicBezTo>
                    <a:pt x="23862" y="6649"/>
                    <a:pt x="19607" y="8360"/>
                    <a:pt x="15394" y="9945"/>
                  </a:cubicBezTo>
                  <a:cubicBezTo>
                    <a:pt x="11180" y="11530"/>
                    <a:pt x="6508" y="13115"/>
                    <a:pt x="668" y="14951"/>
                  </a:cubicBezTo>
                  <a:cubicBezTo>
                    <a:pt x="418" y="14992"/>
                    <a:pt x="251" y="15159"/>
                    <a:pt x="126" y="15409"/>
                  </a:cubicBezTo>
                  <a:cubicBezTo>
                    <a:pt x="42" y="15618"/>
                    <a:pt x="1" y="15868"/>
                    <a:pt x="126" y="16119"/>
                  </a:cubicBezTo>
                  <a:lnTo>
                    <a:pt x="9929" y="43067"/>
                  </a:lnTo>
                  <a:cubicBezTo>
                    <a:pt x="10012" y="43317"/>
                    <a:pt x="10179" y="43484"/>
                    <a:pt x="10429" y="43609"/>
                  </a:cubicBezTo>
                  <a:cubicBezTo>
                    <a:pt x="10534" y="43651"/>
                    <a:pt x="10648" y="43671"/>
                    <a:pt x="10763" y="43671"/>
                  </a:cubicBezTo>
                  <a:cubicBezTo>
                    <a:pt x="10878" y="43671"/>
                    <a:pt x="10993" y="43651"/>
                    <a:pt x="11097" y="43609"/>
                  </a:cubicBezTo>
                  <a:cubicBezTo>
                    <a:pt x="28284" y="37226"/>
                    <a:pt x="45262" y="30886"/>
                    <a:pt x="61572" y="24754"/>
                  </a:cubicBezTo>
                  <a:lnTo>
                    <a:pt x="62240" y="23002"/>
                  </a:lnTo>
                  <a:cubicBezTo>
                    <a:pt x="59904" y="18997"/>
                    <a:pt x="56650" y="15618"/>
                    <a:pt x="53271" y="12197"/>
                  </a:cubicBezTo>
                  <a:cubicBezTo>
                    <a:pt x="50268" y="9194"/>
                    <a:pt x="47264" y="6190"/>
                    <a:pt x="44261" y="3187"/>
                  </a:cubicBezTo>
                  <a:lnTo>
                    <a:pt x="41299" y="267"/>
                  </a:lnTo>
                  <a:cubicBezTo>
                    <a:pt x="41126" y="94"/>
                    <a:pt x="40894" y="1"/>
                    <a:pt x="406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6"/>
            <p:cNvSpPr/>
            <p:nvPr/>
          </p:nvSpPr>
          <p:spPr>
            <a:xfrm>
              <a:off x="3744275" y="4120650"/>
              <a:ext cx="574675" cy="481050"/>
            </a:xfrm>
            <a:custGeom>
              <a:avLst/>
              <a:gdLst/>
              <a:ahLst/>
              <a:cxnLst/>
              <a:rect l="l" t="t" r="r" b="b"/>
              <a:pathLst>
                <a:path w="22987" h="19242" extrusionOk="0">
                  <a:moveTo>
                    <a:pt x="15816" y="1"/>
                  </a:moveTo>
                  <a:cubicBezTo>
                    <a:pt x="15696" y="1"/>
                    <a:pt x="15582" y="32"/>
                    <a:pt x="15477" y="95"/>
                  </a:cubicBezTo>
                  <a:cubicBezTo>
                    <a:pt x="10972" y="1930"/>
                    <a:pt x="6175" y="3891"/>
                    <a:pt x="710" y="6185"/>
                  </a:cubicBezTo>
                  <a:cubicBezTo>
                    <a:pt x="251" y="6352"/>
                    <a:pt x="1" y="6894"/>
                    <a:pt x="210" y="7353"/>
                  </a:cubicBezTo>
                  <a:cubicBezTo>
                    <a:pt x="1503" y="10273"/>
                    <a:pt x="2796" y="13777"/>
                    <a:pt x="3964" y="17198"/>
                  </a:cubicBezTo>
                  <a:cubicBezTo>
                    <a:pt x="4172" y="17865"/>
                    <a:pt x="4131" y="18616"/>
                    <a:pt x="3797" y="19242"/>
                  </a:cubicBezTo>
                  <a:cubicBezTo>
                    <a:pt x="10179" y="19159"/>
                    <a:pt x="16604" y="19117"/>
                    <a:pt x="22986" y="19033"/>
                  </a:cubicBezTo>
                  <a:cubicBezTo>
                    <a:pt x="22861" y="18825"/>
                    <a:pt x="22778" y="18658"/>
                    <a:pt x="22694" y="18408"/>
                  </a:cubicBezTo>
                  <a:lnTo>
                    <a:pt x="16645" y="595"/>
                  </a:lnTo>
                  <a:cubicBezTo>
                    <a:pt x="16562" y="387"/>
                    <a:pt x="16395" y="178"/>
                    <a:pt x="16186" y="95"/>
                  </a:cubicBezTo>
                  <a:cubicBezTo>
                    <a:pt x="16061" y="32"/>
                    <a:pt x="15936" y="1"/>
                    <a:pt x="15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6"/>
            <p:cNvSpPr/>
            <p:nvPr/>
          </p:nvSpPr>
          <p:spPr>
            <a:xfrm>
              <a:off x="3019475" y="2418950"/>
              <a:ext cx="1082550" cy="1722325"/>
            </a:xfrm>
            <a:custGeom>
              <a:avLst/>
              <a:gdLst/>
              <a:ahLst/>
              <a:cxnLst/>
              <a:rect l="l" t="t" r="r" b="b"/>
              <a:pathLst>
                <a:path w="43302" h="68893" extrusionOk="0">
                  <a:moveTo>
                    <a:pt x="21651" y="0"/>
                  </a:moveTo>
                  <a:cubicBezTo>
                    <a:pt x="21526" y="0"/>
                    <a:pt x="21401" y="42"/>
                    <a:pt x="21317" y="84"/>
                  </a:cubicBezTo>
                  <a:cubicBezTo>
                    <a:pt x="16061" y="2003"/>
                    <a:pt x="10805" y="3963"/>
                    <a:pt x="5549" y="5882"/>
                  </a:cubicBezTo>
                  <a:lnTo>
                    <a:pt x="710" y="7718"/>
                  </a:lnTo>
                  <a:cubicBezTo>
                    <a:pt x="251" y="7884"/>
                    <a:pt x="1" y="8343"/>
                    <a:pt x="168" y="8802"/>
                  </a:cubicBezTo>
                  <a:lnTo>
                    <a:pt x="8594" y="33956"/>
                  </a:lnTo>
                  <a:cubicBezTo>
                    <a:pt x="9262" y="35959"/>
                    <a:pt x="9720" y="37294"/>
                    <a:pt x="11347" y="38545"/>
                  </a:cubicBezTo>
                  <a:cubicBezTo>
                    <a:pt x="11681" y="38754"/>
                    <a:pt x="12015" y="38962"/>
                    <a:pt x="12349" y="39129"/>
                  </a:cubicBezTo>
                  <a:cubicBezTo>
                    <a:pt x="12891" y="39379"/>
                    <a:pt x="13391" y="39713"/>
                    <a:pt x="13850" y="40089"/>
                  </a:cubicBezTo>
                  <a:cubicBezTo>
                    <a:pt x="16895" y="42675"/>
                    <a:pt x="18314" y="46930"/>
                    <a:pt x="19607" y="50726"/>
                  </a:cubicBezTo>
                  <a:cubicBezTo>
                    <a:pt x="19899" y="51644"/>
                    <a:pt x="20233" y="52520"/>
                    <a:pt x="20525" y="53354"/>
                  </a:cubicBezTo>
                  <a:cubicBezTo>
                    <a:pt x="22277" y="58026"/>
                    <a:pt x="24071" y="62948"/>
                    <a:pt x="25948" y="68330"/>
                  </a:cubicBezTo>
                  <a:cubicBezTo>
                    <a:pt x="26031" y="68538"/>
                    <a:pt x="26198" y="68747"/>
                    <a:pt x="26407" y="68830"/>
                  </a:cubicBezTo>
                  <a:cubicBezTo>
                    <a:pt x="26511" y="68872"/>
                    <a:pt x="26626" y="68893"/>
                    <a:pt x="26746" y="68893"/>
                  </a:cubicBezTo>
                  <a:cubicBezTo>
                    <a:pt x="26865" y="68893"/>
                    <a:pt x="26991" y="68872"/>
                    <a:pt x="27116" y="68830"/>
                  </a:cubicBezTo>
                  <a:cubicBezTo>
                    <a:pt x="32998" y="66369"/>
                    <a:pt x="37920" y="64367"/>
                    <a:pt x="42592" y="62448"/>
                  </a:cubicBezTo>
                  <a:cubicBezTo>
                    <a:pt x="43051" y="62281"/>
                    <a:pt x="43301" y="61780"/>
                    <a:pt x="43134" y="61321"/>
                  </a:cubicBezTo>
                  <a:lnTo>
                    <a:pt x="22485" y="626"/>
                  </a:lnTo>
                  <a:cubicBezTo>
                    <a:pt x="22402" y="376"/>
                    <a:pt x="22235" y="209"/>
                    <a:pt x="22026" y="84"/>
                  </a:cubicBezTo>
                  <a:cubicBezTo>
                    <a:pt x="21901" y="42"/>
                    <a:pt x="21776" y="0"/>
                    <a:pt x="216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6"/>
            <p:cNvSpPr/>
            <p:nvPr/>
          </p:nvSpPr>
          <p:spPr>
            <a:xfrm>
              <a:off x="2648225" y="1084075"/>
              <a:ext cx="1497600" cy="468125"/>
            </a:xfrm>
            <a:custGeom>
              <a:avLst/>
              <a:gdLst/>
              <a:ahLst/>
              <a:cxnLst/>
              <a:rect l="l" t="t" r="r" b="b"/>
              <a:pathLst>
                <a:path w="59904" h="18725" extrusionOk="0">
                  <a:moveTo>
                    <a:pt x="59903" y="0"/>
                  </a:moveTo>
                  <a:cubicBezTo>
                    <a:pt x="39922" y="0"/>
                    <a:pt x="19982" y="209"/>
                    <a:pt x="0" y="584"/>
                  </a:cubicBezTo>
                  <a:lnTo>
                    <a:pt x="6424" y="18146"/>
                  </a:lnTo>
                  <a:cubicBezTo>
                    <a:pt x="6559" y="18517"/>
                    <a:pt x="6912" y="18724"/>
                    <a:pt x="7284" y="18724"/>
                  </a:cubicBezTo>
                  <a:cubicBezTo>
                    <a:pt x="7373" y="18724"/>
                    <a:pt x="7462" y="18712"/>
                    <a:pt x="7551" y="18688"/>
                  </a:cubicBezTo>
                  <a:cubicBezTo>
                    <a:pt x="12306" y="17187"/>
                    <a:pt x="18605" y="15184"/>
                    <a:pt x="24862" y="12765"/>
                  </a:cubicBezTo>
                  <a:cubicBezTo>
                    <a:pt x="28325" y="11430"/>
                    <a:pt x="31537" y="10095"/>
                    <a:pt x="34666" y="8844"/>
                  </a:cubicBezTo>
                  <a:cubicBezTo>
                    <a:pt x="43217" y="5340"/>
                    <a:pt x="50851" y="2253"/>
                    <a:pt x="59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6"/>
            <p:cNvSpPr/>
            <p:nvPr/>
          </p:nvSpPr>
          <p:spPr>
            <a:xfrm>
              <a:off x="2985075" y="4348775"/>
              <a:ext cx="719600" cy="258150"/>
            </a:xfrm>
            <a:custGeom>
              <a:avLst/>
              <a:gdLst/>
              <a:ahLst/>
              <a:cxnLst/>
              <a:rect l="l" t="t" r="r" b="b"/>
              <a:pathLst>
                <a:path w="28784" h="10326" extrusionOk="0">
                  <a:moveTo>
                    <a:pt x="24220" y="0"/>
                  </a:moveTo>
                  <a:cubicBezTo>
                    <a:pt x="24100" y="0"/>
                    <a:pt x="23978" y="21"/>
                    <a:pt x="23861" y="64"/>
                  </a:cubicBezTo>
                  <a:cubicBezTo>
                    <a:pt x="15351" y="3693"/>
                    <a:pt x="8385" y="6655"/>
                    <a:pt x="0" y="10326"/>
                  </a:cubicBezTo>
                  <a:cubicBezTo>
                    <a:pt x="9595" y="10326"/>
                    <a:pt x="19189" y="10242"/>
                    <a:pt x="28784" y="10159"/>
                  </a:cubicBezTo>
                  <a:cubicBezTo>
                    <a:pt x="28700" y="10034"/>
                    <a:pt x="28617" y="9908"/>
                    <a:pt x="28575" y="9742"/>
                  </a:cubicBezTo>
                  <a:cubicBezTo>
                    <a:pt x="27532" y="6613"/>
                    <a:pt x="26364" y="3484"/>
                    <a:pt x="25029" y="523"/>
                  </a:cubicBezTo>
                  <a:cubicBezTo>
                    <a:pt x="24905" y="180"/>
                    <a:pt x="24572" y="0"/>
                    <a:pt x="24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6"/>
            <p:cNvSpPr/>
            <p:nvPr/>
          </p:nvSpPr>
          <p:spPr>
            <a:xfrm>
              <a:off x="2158050" y="2676300"/>
              <a:ext cx="1375600" cy="1853450"/>
            </a:xfrm>
            <a:custGeom>
              <a:avLst/>
              <a:gdLst/>
              <a:ahLst/>
              <a:cxnLst/>
              <a:rect l="l" t="t" r="r" b="b"/>
              <a:pathLst>
                <a:path w="55024" h="74138" extrusionOk="0">
                  <a:moveTo>
                    <a:pt x="28077" y="0"/>
                  </a:moveTo>
                  <a:cubicBezTo>
                    <a:pt x="27979" y="0"/>
                    <a:pt x="27879" y="17"/>
                    <a:pt x="27783" y="52"/>
                  </a:cubicBezTo>
                  <a:cubicBezTo>
                    <a:pt x="18731" y="3389"/>
                    <a:pt x="9721" y="6726"/>
                    <a:pt x="668" y="10022"/>
                  </a:cubicBezTo>
                  <a:cubicBezTo>
                    <a:pt x="210" y="10230"/>
                    <a:pt x="1" y="10731"/>
                    <a:pt x="126" y="11190"/>
                  </a:cubicBezTo>
                  <a:cubicBezTo>
                    <a:pt x="8386" y="34925"/>
                    <a:pt x="15686" y="54573"/>
                    <a:pt x="23153" y="73053"/>
                  </a:cubicBezTo>
                  <a:cubicBezTo>
                    <a:pt x="23320" y="73470"/>
                    <a:pt x="23654" y="73846"/>
                    <a:pt x="24112" y="74012"/>
                  </a:cubicBezTo>
                  <a:cubicBezTo>
                    <a:pt x="24321" y="74096"/>
                    <a:pt x="24561" y="74138"/>
                    <a:pt x="24801" y="74138"/>
                  </a:cubicBezTo>
                  <a:cubicBezTo>
                    <a:pt x="25041" y="74138"/>
                    <a:pt x="25280" y="74096"/>
                    <a:pt x="25489" y="74012"/>
                  </a:cubicBezTo>
                  <a:cubicBezTo>
                    <a:pt x="34708" y="69924"/>
                    <a:pt x="44469" y="65711"/>
                    <a:pt x="54356" y="61540"/>
                  </a:cubicBezTo>
                  <a:cubicBezTo>
                    <a:pt x="54815" y="61373"/>
                    <a:pt x="55023" y="60872"/>
                    <a:pt x="54898" y="60413"/>
                  </a:cubicBezTo>
                  <a:cubicBezTo>
                    <a:pt x="52938" y="54824"/>
                    <a:pt x="51060" y="49693"/>
                    <a:pt x="49183" y="44770"/>
                  </a:cubicBezTo>
                  <a:cubicBezTo>
                    <a:pt x="48891" y="43978"/>
                    <a:pt x="48599" y="43143"/>
                    <a:pt x="48349" y="42309"/>
                  </a:cubicBezTo>
                  <a:cubicBezTo>
                    <a:pt x="47598" y="40140"/>
                    <a:pt x="46847" y="37929"/>
                    <a:pt x="45721" y="36135"/>
                  </a:cubicBezTo>
                  <a:cubicBezTo>
                    <a:pt x="44928" y="34884"/>
                    <a:pt x="43927" y="34300"/>
                    <a:pt x="42759" y="33632"/>
                  </a:cubicBezTo>
                  <a:cubicBezTo>
                    <a:pt x="41716" y="33090"/>
                    <a:pt x="40799" y="32423"/>
                    <a:pt x="39964" y="31547"/>
                  </a:cubicBezTo>
                  <a:cubicBezTo>
                    <a:pt x="38671" y="30170"/>
                    <a:pt x="38129" y="28209"/>
                    <a:pt x="37586" y="26457"/>
                  </a:cubicBezTo>
                  <a:cubicBezTo>
                    <a:pt x="37461" y="25998"/>
                    <a:pt x="37336" y="25540"/>
                    <a:pt x="37169" y="25122"/>
                  </a:cubicBezTo>
                  <a:lnTo>
                    <a:pt x="28951" y="636"/>
                  </a:lnTo>
                  <a:cubicBezTo>
                    <a:pt x="28819" y="240"/>
                    <a:pt x="28452" y="0"/>
                    <a:pt x="28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6"/>
            <p:cNvSpPr/>
            <p:nvPr/>
          </p:nvSpPr>
          <p:spPr>
            <a:xfrm>
              <a:off x="1856675" y="1749425"/>
              <a:ext cx="1129450" cy="1037925"/>
            </a:xfrm>
            <a:custGeom>
              <a:avLst/>
              <a:gdLst/>
              <a:ahLst/>
              <a:cxnLst/>
              <a:rect l="l" t="t" r="r" b="b"/>
              <a:pathLst>
                <a:path w="45178" h="41517" extrusionOk="0">
                  <a:moveTo>
                    <a:pt x="34165" y="0"/>
                  </a:moveTo>
                  <a:cubicBezTo>
                    <a:pt x="34082" y="0"/>
                    <a:pt x="33998" y="0"/>
                    <a:pt x="33915" y="42"/>
                  </a:cubicBezTo>
                  <a:lnTo>
                    <a:pt x="32079" y="584"/>
                  </a:lnTo>
                  <a:cubicBezTo>
                    <a:pt x="26656" y="2211"/>
                    <a:pt x="21066" y="3921"/>
                    <a:pt x="15643" y="5757"/>
                  </a:cubicBezTo>
                  <a:cubicBezTo>
                    <a:pt x="9845" y="7718"/>
                    <a:pt x="5048" y="9511"/>
                    <a:pt x="626" y="11430"/>
                  </a:cubicBezTo>
                  <a:cubicBezTo>
                    <a:pt x="209" y="11639"/>
                    <a:pt x="0" y="12098"/>
                    <a:pt x="125" y="12515"/>
                  </a:cubicBezTo>
                  <a:cubicBezTo>
                    <a:pt x="3755" y="23361"/>
                    <a:pt x="6758" y="32371"/>
                    <a:pt x="9678" y="40881"/>
                  </a:cubicBezTo>
                  <a:cubicBezTo>
                    <a:pt x="9810" y="41277"/>
                    <a:pt x="10177" y="41517"/>
                    <a:pt x="10552" y="41517"/>
                  </a:cubicBezTo>
                  <a:cubicBezTo>
                    <a:pt x="10651" y="41517"/>
                    <a:pt x="10750" y="41500"/>
                    <a:pt x="10846" y="41465"/>
                  </a:cubicBezTo>
                  <a:cubicBezTo>
                    <a:pt x="23653" y="36793"/>
                    <a:pt x="34332" y="32872"/>
                    <a:pt x="44469" y="29117"/>
                  </a:cubicBezTo>
                  <a:cubicBezTo>
                    <a:pt x="44928" y="28950"/>
                    <a:pt x="45178" y="28408"/>
                    <a:pt x="45011" y="27949"/>
                  </a:cubicBezTo>
                  <a:lnTo>
                    <a:pt x="34999" y="584"/>
                  </a:lnTo>
                  <a:cubicBezTo>
                    <a:pt x="34874" y="251"/>
                    <a:pt x="34540" y="0"/>
                    <a:pt x="34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6"/>
            <p:cNvSpPr/>
            <p:nvPr/>
          </p:nvSpPr>
          <p:spPr>
            <a:xfrm>
              <a:off x="1551100" y="1100750"/>
              <a:ext cx="1114875" cy="791050"/>
            </a:xfrm>
            <a:custGeom>
              <a:avLst/>
              <a:gdLst/>
              <a:ahLst/>
              <a:cxnLst/>
              <a:rect l="l" t="t" r="r" b="b"/>
              <a:pathLst>
                <a:path w="44595" h="31642" extrusionOk="0">
                  <a:moveTo>
                    <a:pt x="37795" y="0"/>
                  </a:moveTo>
                  <a:lnTo>
                    <a:pt x="37795" y="0"/>
                  </a:lnTo>
                  <a:cubicBezTo>
                    <a:pt x="25197" y="292"/>
                    <a:pt x="12599" y="626"/>
                    <a:pt x="1" y="1043"/>
                  </a:cubicBezTo>
                  <a:cubicBezTo>
                    <a:pt x="1" y="1085"/>
                    <a:pt x="42" y="1127"/>
                    <a:pt x="42" y="1210"/>
                  </a:cubicBezTo>
                  <a:cubicBezTo>
                    <a:pt x="1502" y="5590"/>
                    <a:pt x="2962" y="9970"/>
                    <a:pt x="4381" y="14350"/>
                  </a:cubicBezTo>
                  <a:cubicBezTo>
                    <a:pt x="6216" y="19899"/>
                    <a:pt x="8052" y="25488"/>
                    <a:pt x="9887" y="31036"/>
                  </a:cubicBezTo>
                  <a:cubicBezTo>
                    <a:pt x="9971" y="31287"/>
                    <a:pt x="10137" y="31454"/>
                    <a:pt x="10388" y="31579"/>
                  </a:cubicBezTo>
                  <a:cubicBezTo>
                    <a:pt x="10492" y="31620"/>
                    <a:pt x="10617" y="31641"/>
                    <a:pt x="10742" y="31641"/>
                  </a:cubicBezTo>
                  <a:cubicBezTo>
                    <a:pt x="10867" y="31641"/>
                    <a:pt x="10993" y="31620"/>
                    <a:pt x="11097" y="31579"/>
                  </a:cubicBezTo>
                  <a:cubicBezTo>
                    <a:pt x="15227" y="29827"/>
                    <a:pt x="19649" y="28116"/>
                    <a:pt x="24738" y="26406"/>
                  </a:cubicBezTo>
                  <a:cubicBezTo>
                    <a:pt x="30661" y="24362"/>
                    <a:pt x="36794" y="22485"/>
                    <a:pt x="42717" y="20691"/>
                  </a:cubicBezTo>
                  <a:lnTo>
                    <a:pt x="43969" y="20316"/>
                  </a:lnTo>
                  <a:cubicBezTo>
                    <a:pt x="44177" y="20232"/>
                    <a:pt x="44344" y="20065"/>
                    <a:pt x="44469" y="19857"/>
                  </a:cubicBezTo>
                  <a:cubicBezTo>
                    <a:pt x="44594" y="19648"/>
                    <a:pt x="44594" y="19398"/>
                    <a:pt x="44511" y="19148"/>
                  </a:cubicBezTo>
                  <a:lnTo>
                    <a:pt x="37836" y="918"/>
                  </a:lnTo>
                  <a:cubicBezTo>
                    <a:pt x="37711" y="626"/>
                    <a:pt x="37711" y="292"/>
                    <a:pt x="377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6"/>
            <p:cNvSpPr/>
            <p:nvPr/>
          </p:nvSpPr>
          <p:spPr>
            <a:xfrm>
              <a:off x="2151800" y="4244975"/>
              <a:ext cx="465150" cy="361950"/>
            </a:xfrm>
            <a:custGeom>
              <a:avLst/>
              <a:gdLst/>
              <a:ahLst/>
              <a:cxnLst/>
              <a:rect l="l" t="t" r="r" b="b"/>
              <a:pathLst>
                <a:path w="18606" h="14478" extrusionOk="0">
                  <a:moveTo>
                    <a:pt x="12281" y="1"/>
                  </a:moveTo>
                  <a:cubicBezTo>
                    <a:pt x="12110" y="1"/>
                    <a:pt x="11941" y="47"/>
                    <a:pt x="11806" y="128"/>
                  </a:cubicBezTo>
                  <a:lnTo>
                    <a:pt x="11097" y="545"/>
                  </a:lnTo>
                  <a:cubicBezTo>
                    <a:pt x="7718" y="2714"/>
                    <a:pt x="4214" y="4675"/>
                    <a:pt x="585" y="6468"/>
                  </a:cubicBezTo>
                  <a:cubicBezTo>
                    <a:pt x="167" y="6677"/>
                    <a:pt x="1" y="7136"/>
                    <a:pt x="167" y="7595"/>
                  </a:cubicBezTo>
                  <a:cubicBezTo>
                    <a:pt x="585" y="8637"/>
                    <a:pt x="1044" y="9931"/>
                    <a:pt x="1461" y="11099"/>
                  </a:cubicBezTo>
                  <a:cubicBezTo>
                    <a:pt x="1878" y="12267"/>
                    <a:pt x="2295" y="13393"/>
                    <a:pt x="2670" y="14394"/>
                  </a:cubicBezTo>
                  <a:cubicBezTo>
                    <a:pt x="7968" y="14436"/>
                    <a:pt x="13308" y="14478"/>
                    <a:pt x="18606" y="14478"/>
                  </a:cubicBezTo>
                  <a:cubicBezTo>
                    <a:pt x="16770" y="9972"/>
                    <a:pt x="14935" y="5300"/>
                    <a:pt x="13099" y="586"/>
                  </a:cubicBezTo>
                  <a:cubicBezTo>
                    <a:pt x="12974" y="336"/>
                    <a:pt x="12807" y="128"/>
                    <a:pt x="12557" y="44"/>
                  </a:cubicBezTo>
                  <a:cubicBezTo>
                    <a:pt x="12468" y="15"/>
                    <a:pt x="12374" y="1"/>
                    <a:pt x="122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6"/>
            <p:cNvSpPr/>
            <p:nvPr/>
          </p:nvSpPr>
          <p:spPr>
            <a:xfrm>
              <a:off x="2016225" y="3937375"/>
              <a:ext cx="395275" cy="322850"/>
            </a:xfrm>
            <a:custGeom>
              <a:avLst/>
              <a:gdLst/>
              <a:ahLst/>
              <a:cxnLst/>
              <a:rect l="l" t="t" r="r" b="b"/>
              <a:pathLst>
                <a:path w="15811" h="12914" extrusionOk="0">
                  <a:moveTo>
                    <a:pt x="12974" y="0"/>
                  </a:moveTo>
                  <a:cubicBezTo>
                    <a:pt x="12849" y="0"/>
                    <a:pt x="12724" y="42"/>
                    <a:pt x="12640" y="84"/>
                  </a:cubicBezTo>
                  <a:lnTo>
                    <a:pt x="626" y="4839"/>
                  </a:lnTo>
                  <a:cubicBezTo>
                    <a:pt x="376" y="4923"/>
                    <a:pt x="168" y="5090"/>
                    <a:pt x="84" y="5340"/>
                  </a:cubicBezTo>
                  <a:cubicBezTo>
                    <a:pt x="1" y="5549"/>
                    <a:pt x="1" y="5799"/>
                    <a:pt x="84" y="6007"/>
                  </a:cubicBezTo>
                  <a:cubicBezTo>
                    <a:pt x="960" y="8093"/>
                    <a:pt x="1794" y="10221"/>
                    <a:pt x="2629" y="12348"/>
                  </a:cubicBezTo>
                  <a:cubicBezTo>
                    <a:pt x="2777" y="12705"/>
                    <a:pt x="3116" y="12913"/>
                    <a:pt x="3465" y="12913"/>
                  </a:cubicBezTo>
                  <a:cubicBezTo>
                    <a:pt x="3606" y="12913"/>
                    <a:pt x="3748" y="12879"/>
                    <a:pt x="3880" y="12807"/>
                  </a:cubicBezTo>
                  <a:lnTo>
                    <a:pt x="4464" y="12473"/>
                  </a:lnTo>
                  <a:cubicBezTo>
                    <a:pt x="7343" y="10930"/>
                    <a:pt x="10179" y="9345"/>
                    <a:pt x="13016" y="7801"/>
                  </a:cubicBezTo>
                  <a:lnTo>
                    <a:pt x="15227" y="6550"/>
                  </a:lnTo>
                  <a:cubicBezTo>
                    <a:pt x="15644" y="6341"/>
                    <a:pt x="15811" y="5841"/>
                    <a:pt x="15644" y="5465"/>
                  </a:cubicBezTo>
                  <a:cubicBezTo>
                    <a:pt x="15018" y="3797"/>
                    <a:pt x="14392" y="2211"/>
                    <a:pt x="13808" y="626"/>
                  </a:cubicBezTo>
                  <a:cubicBezTo>
                    <a:pt x="13725" y="376"/>
                    <a:pt x="13558" y="167"/>
                    <a:pt x="13308" y="84"/>
                  </a:cubicBezTo>
                  <a:cubicBezTo>
                    <a:pt x="13183" y="42"/>
                    <a:pt x="13099" y="0"/>
                    <a:pt x="129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6"/>
            <p:cNvSpPr/>
            <p:nvPr/>
          </p:nvSpPr>
          <p:spPr>
            <a:xfrm>
              <a:off x="1611600" y="2993575"/>
              <a:ext cx="685200" cy="921275"/>
            </a:xfrm>
            <a:custGeom>
              <a:avLst/>
              <a:gdLst/>
              <a:ahLst/>
              <a:cxnLst/>
              <a:rect l="l" t="t" r="r" b="b"/>
              <a:pathLst>
                <a:path w="27408" h="36851" extrusionOk="0">
                  <a:moveTo>
                    <a:pt x="15518" y="0"/>
                  </a:moveTo>
                  <a:cubicBezTo>
                    <a:pt x="15435" y="0"/>
                    <a:pt x="15310" y="42"/>
                    <a:pt x="15226" y="84"/>
                  </a:cubicBezTo>
                  <a:lnTo>
                    <a:pt x="14559" y="292"/>
                  </a:lnTo>
                  <a:cubicBezTo>
                    <a:pt x="9928" y="2003"/>
                    <a:pt x="5298" y="3713"/>
                    <a:pt x="626" y="5382"/>
                  </a:cubicBezTo>
                  <a:cubicBezTo>
                    <a:pt x="376" y="5465"/>
                    <a:pt x="209" y="5632"/>
                    <a:pt x="125" y="5882"/>
                  </a:cubicBezTo>
                  <a:cubicBezTo>
                    <a:pt x="0" y="6091"/>
                    <a:pt x="0" y="6383"/>
                    <a:pt x="125" y="6591"/>
                  </a:cubicBezTo>
                  <a:cubicBezTo>
                    <a:pt x="1252" y="9178"/>
                    <a:pt x="2461" y="11806"/>
                    <a:pt x="3629" y="14350"/>
                  </a:cubicBezTo>
                  <a:cubicBezTo>
                    <a:pt x="4756" y="16770"/>
                    <a:pt x="5882" y="19148"/>
                    <a:pt x="6925" y="21567"/>
                  </a:cubicBezTo>
                  <a:cubicBezTo>
                    <a:pt x="8927" y="26114"/>
                    <a:pt x="11013" y="30953"/>
                    <a:pt x="13224" y="36292"/>
                  </a:cubicBezTo>
                  <a:cubicBezTo>
                    <a:pt x="13384" y="36645"/>
                    <a:pt x="13717" y="36850"/>
                    <a:pt x="14071" y="36850"/>
                  </a:cubicBezTo>
                  <a:cubicBezTo>
                    <a:pt x="14178" y="36850"/>
                    <a:pt x="14286" y="36832"/>
                    <a:pt x="14392" y="36793"/>
                  </a:cubicBezTo>
                  <a:cubicBezTo>
                    <a:pt x="16937" y="35750"/>
                    <a:pt x="19606" y="34749"/>
                    <a:pt x="22193" y="33790"/>
                  </a:cubicBezTo>
                  <a:cubicBezTo>
                    <a:pt x="23736" y="33247"/>
                    <a:pt x="25238" y="32705"/>
                    <a:pt x="26740" y="32121"/>
                  </a:cubicBezTo>
                  <a:cubicBezTo>
                    <a:pt x="27157" y="31954"/>
                    <a:pt x="27407" y="31453"/>
                    <a:pt x="27240" y="30995"/>
                  </a:cubicBezTo>
                  <a:cubicBezTo>
                    <a:pt x="25488" y="26239"/>
                    <a:pt x="23694" y="21400"/>
                    <a:pt x="21901" y="16353"/>
                  </a:cubicBezTo>
                  <a:cubicBezTo>
                    <a:pt x="20107" y="11305"/>
                    <a:pt x="18271" y="6091"/>
                    <a:pt x="16394" y="584"/>
                  </a:cubicBezTo>
                  <a:cubicBezTo>
                    <a:pt x="16269" y="251"/>
                    <a:pt x="15894" y="0"/>
                    <a:pt x="15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6"/>
            <p:cNvSpPr/>
            <p:nvPr/>
          </p:nvSpPr>
          <p:spPr>
            <a:xfrm>
              <a:off x="1532325" y="4407325"/>
              <a:ext cx="528775" cy="196475"/>
            </a:xfrm>
            <a:custGeom>
              <a:avLst/>
              <a:gdLst/>
              <a:ahLst/>
              <a:cxnLst/>
              <a:rect l="l" t="t" r="r" b="b"/>
              <a:pathLst>
                <a:path w="21151" h="7859" extrusionOk="0">
                  <a:moveTo>
                    <a:pt x="5898" y="0"/>
                  </a:moveTo>
                  <a:cubicBezTo>
                    <a:pt x="5797" y="0"/>
                    <a:pt x="5694" y="19"/>
                    <a:pt x="5591" y="58"/>
                  </a:cubicBezTo>
                  <a:cubicBezTo>
                    <a:pt x="3922" y="642"/>
                    <a:pt x="2253" y="1226"/>
                    <a:pt x="585" y="1810"/>
                  </a:cubicBezTo>
                  <a:cubicBezTo>
                    <a:pt x="334" y="1935"/>
                    <a:pt x="168" y="2102"/>
                    <a:pt x="84" y="2352"/>
                  </a:cubicBezTo>
                  <a:cubicBezTo>
                    <a:pt x="1" y="2644"/>
                    <a:pt x="1" y="2894"/>
                    <a:pt x="168" y="3145"/>
                  </a:cubicBezTo>
                  <a:cubicBezTo>
                    <a:pt x="710" y="4021"/>
                    <a:pt x="1336" y="4980"/>
                    <a:pt x="1836" y="5773"/>
                  </a:cubicBezTo>
                  <a:cubicBezTo>
                    <a:pt x="2212" y="6315"/>
                    <a:pt x="2378" y="6982"/>
                    <a:pt x="2253" y="7608"/>
                  </a:cubicBezTo>
                  <a:cubicBezTo>
                    <a:pt x="8552" y="7692"/>
                    <a:pt x="14851" y="7817"/>
                    <a:pt x="21150" y="7858"/>
                  </a:cubicBezTo>
                  <a:cubicBezTo>
                    <a:pt x="20525" y="6315"/>
                    <a:pt x="19899" y="4730"/>
                    <a:pt x="19273" y="3186"/>
                  </a:cubicBezTo>
                  <a:cubicBezTo>
                    <a:pt x="19138" y="2816"/>
                    <a:pt x="18813" y="2608"/>
                    <a:pt x="18473" y="2608"/>
                  </a:cubicBezTo>
                  <a:cubicBezTo>
                    <a:pt x="18392" y="2608"/>
                    <a:pt x="18310" y="2620"/>
                    <a:pt x="18230" y="2644"/>
                  </a:cubicBezTo>
                  <a:cubicBezTo>
                    <a:pt x="16693" y="3009"/>
                    <a:pt x="15258" y="3192"/>
                    <a:pt x="13931" y="3192"/>
                  </a:cubicBezTo>
                  <a:cubicBezTo>
                    <a:pt x="10865" y="3192"/>
                    <a:pt x="8372" y="2217"/>
                    <a:pt x="6508" y="266"/>
                  </a:cubicBezTo>
                  <a:cubicBezTo>
                    <a:pt x="6336" y="93"/>
                    <a:pt x="6123" y="0"/>
                    <a:pt x="58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6"/>
            <p:cNvSpPr/>
            <p:nvPr/>
          </p:nvSpPr>
          <p:spPr>
            <a:xfrm>
              <a:off x="1766975" y="4137600"/>
              <a:ext cx="177325" cy="197800"/>
            </a:xfrm>
            <a:custGeom>
              <a:avLst/>
              <a:gdLst/>
              <a:ahLst/>
              <a:cxnLst/>
              <a:rect l="l" t="t" r="r" b="b"/>
              <a:pathLst>
                <a:path w="7093" h="7912" extrusionOk="0">
                  <a:moveTo>
                    <a:pt x="3713" y="1"/>
                  </a:moveTo>
                  <a:cubicBezTo>
                    <a:pt x="3546" y="1"/>
                    <a:pt x="3380" y="42"/>
                    <a:pt x="3254" y="126"/>
                  </a:cubicBezTo>
                  <a:cubicBezTo>
                    <a:pt x="1377" y="1294"/>
                    <a:pt x="334" y="2462"/>
                    <a:pt x="126" y="3547"/>
                  </a:cubicBezTo>
                  <a:cubicBezTo>
                    <a:pt x="1" y="4339"/>
                    <a:pt x="293" y="5173"/>
                    <a:pt x="1002" y="6049"/>
                  </a:cubicBezTo>
                  <a:cubicBezTo>
                    <a:pt x="1975" y="7291"/>
                    <a:pt x="3272" y="7912"/>
                    <a:pt x="4958" y="7912"/>
                  </a:cubicBezTo>
                  <a:cubicBezTo>
                    <a:pt x="5368" y="7912"/>
                    <a:pt x="5801" y="7875"/>
                    <a:pt x="6258" y="7801"/>
                  </a:cubicBezTo>
                  <a:cubicBezTo>
                    <a:pt x="6508" y="7801"/>
                    <a:pt x="6759" y="7635"/>
                    <a:pt x="6925" y="7384"/>
                  </a:cubicBezTo>
                  <a:cubicBezTo>
                    <a:pt x="7051" y="7134"/>
                    <a:pt x="7092" y="6842"/>
                    <a:pt x="6967" y="6592"/>
                  </a:cubicBezTo>
                  <a:cubicBezTo>
                    <a:pt x="6175" y="4589"/>
                    <a:pt x="5340" y="2587"/>
                    <a:pt x="4548" y="585"/>
                  </a:cubicBezTo>
                  <a:cubicBezTo>
                    <a:pt x="4423" y="334"/>
                    <a:pt x="4214" y="126"/>
                    <a:pt x="3964" y="42"/>
                  </a:cubicBezTo>
                  <a:cubicBezTo>
                    <a:pt x="3880" y="42"/>
                    <a:pt x="3797" y="1"/>
                    <a:pt x="37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6"/>
            <p:cNvSpPr/>
            <p:nvPr/>
          </p:nvSpPr>
          <p:spPr>
            <a:xfrm>
              <a:off x="1390500" y="2116700"/>
              <a:ext cx="571525" cy="874150"/>
            </a:xfrm>
            <a:custGeom>
              <a:avLst/>
              <a:gdLst/>
              <a:ahLst/>
              <a:cxnLst/>
              <a:rect l="l" t="t" r="r" b="b"/>
              <a:pathLst>
                <a:path w="22861" h="34966" extrusionOk="0">
                  <a:moveTo>
                    <a:pt x="12534" y="1"/>
                  </a:moveTo>
                  <a:cubicBezTo>
                    <a:pt x="12389" y="1"/>
                    <a:pt x="12243" y="45"/>
                    <a:pt x="12098" y="118"/>
                  </a:cubicBezTo>
                  <a:cubicBezTo>
                    <a:pt x="9637" y="1286"/>
                    <a:pt x="7217" y="2663"/>
                    <a:pt x="4923" y="4164"/>
                  </a:cubicBezTo>
                  <a:cubicBezTo>
                    <a:pt x="459" y="7210"/>
                    <a:pt x="0" y="11006"/>
                    <a:pt x="710" y="15803"/>
                  </a:cubicBezTo>
                  <a:cubicBezTo>
                    <a:pt x="1544" y="21560"/>
                    <a:pt x="3213" y="27441"/>
                    <a:pt x="5924" y="34408"/>
                  </a:cubicBezTo>
                  <a:cubicBezTo>
                    <a:pt x="6052" y="34761"/>
                    <a:pt x="6378" y="34966"/>
                    <a:pt x="6730" y="34966"/>
                  </a:cubicBezTo>
                  <a:cubicBezTo>
                    <a:pt x="6836" y="34966"/>
                    <a:pt x="6944" y="34947"/>
                    <a:pt x="7050" y="34908"/>
                  </a:cubicBezTo>
                  <a:lnTo>
                    <a:pt x="18564" y="30737"/>
                  </a:lnTo>
                  <a:lnTo>
                    <a:pt x="22151" y="29444"/>
                  </a:lnTo>
                  <a:cubicBezTo>
                    <a:pt x="22610" y="29277"/>
                    <a:pt x="22860" y="28776"/>
                    <a:pt x="22694" y="28317"/>
                  </a:cubicBezTo>
                  <a:cubicBezTo>
                    <a:pt x="19815" y="19974"/>
                    <a:pt x="16853" y="11173"/>
                    <a:pt x="13349" y="619"/>
                  </a:cubicBezTo>
                  <a:cubicBezTo>
                    <a:pt x="13266" y="368"/>
                    <a:pt x="13099" y="160"/>
                    <a:pt x="12849" y="76"/>
                  </a:cubicBezTo>
                  <a:cubicBezTo>
                    <a:pt x="12744" y="24"/>
                    <a:pt x="12639" y="1"/>
                    <a:pt x="12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6"/>
            <p:cNvSpPr/>
            <p:nvPr/>
          </p:nvSpPr>
          <p:spPr>
            <a:xfrm>
              <a:off x="3744275" y="4120650"/>
              <a:ext cx="574675" cy="481050"/>
            </a:xfrm>
            <a:custGeom>
              <a:avLst/>
              <a:gdLst/>
              <a:ahLst/>
              <a:cxnLst/>
              <a:rect l="l" t="t" r="r" b="b"/>
              <a:pathLst>
                <a:path w="22987" h="19242" extrusionOk="0">
                  <a:moveTo>
                    <a:pt x="15816" y="1"/>
                  </a:moveTo>
                  <a:cubicBezTo>
                    <a:pt x="15696" y="1"/>
                    <a:pt x="15582" y="32"/>
                    <a:pt x="15477" y="95"/>
                  </a:cubicBezTo>
                  <a:cubicBezTo>
                    <a:pt x="10972" y="1930"/>
                    <a:pt x="6175" y="3891"/>
                    <a:pt x="710" y="6185"/>
                  </a:cubicBezTo>
                  <a:cubicBezTo>
                    <a:pt x="251" y="6352"/>
                    <a:pt x="1" y="6894"/>
                    <a:pt x="210" y="7353"/>
                  </a:cubicBezTo>
                  <a:cubicBezTo>
                    <a:pt x="1503" y="10273"/>
                    <a:pt x="2796" y="13777"/>
                    <a:pt x="3964" y="17198"/>
                  </a:cubicBezTo>
                  <a:cubicBezTo>
                    <a:pt x="4172" y="17865"/>
                    <a:pt x="4131" y="18616"/>
                    <a:pt x="3797" y="19242"/>
                  </a:cubicBezTo>
                  <a:cubicBezTo>
                    <a:pt x="10179" y="19159"/>
                    <a:pt x="16604" y="19117"/>
                    <a:pt x="22986" y="19033"/>
                  </a:cubicBezTo>
                  <a:cubicBezTo>
                    <a:pt x="22861" y="18825"/>
                    <a:pt x="22778" y="18658"/>
                    <a:pt x="22694" y="18408"/>
                  </a:cubicBezTo>
                  <a:lnTo>
                    <a:pt x="16645" y="595"/>
                  </a:lnTo>
                  <a:cubicBezTo>
                    <a:pt x="16562" y="387"/>
                    <a:pt x="16395" y="178"/>
                    <a:pt x="16186" y="95"/>
                  </a:cubicBezTo>
                  <a:cubicBezTo>
                    <a:pt x="16061" y="32"/>
                    <a:pt x="15936" y="1"/>
                    <a:pt x="158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6"/>
            <p:cNvSpPr/>
            <p:nvPr/>
          </p:nvSpPr>
          <p:spPr>
            <a:xfrm>
              <a:off x="2985075" y="4348775"/>
              <a:ext cx="719600" cy="258150"/>
            </a:xfrm>
            <a:custGeom>
              <a:avLst/>
              <a:gdLst/>
              <a:ahLst/>
              <a:cxnLst/>
              <a:rect l="l" t="t" r="r" b="b"/>
              <a:pathLst>
                <a:path w="28784" h="10326" extrusionOk="0">
                  <a:moveTo>
                    <a:pt x="24220" y="0"/>
                  </a:moveTo>
                  <a:cubicBezTo>
                    <a:pt x="24100" y="0"/>
                    <a:pt x="23978" y="21"/>
                    <a:pt x="23861" y="64"/>
                  </a:cubicBezTo>
                  <a:cubicBezTo>
                    <a:pt x="15351" y="3693"/>
                    <a:pt x="8385" y="6655"/>
                    <a:pt x="0" y="10326"/>
                  </a:cubicBezTo>
                  <a:cubicBezTo>
                    <a:pt x="9595" y="10326"/>
                    <a:pt x="19189" y="10242"/>
                    <a:pt x="28784" y="10159"/>
                  </a:cubicBezTo>
                  <a:cubicBezTo>
                    <a:pt x="28700" y="10034"/>
                    <a:pt x="28617" y="9908"/>
                    <a:pt x="28575" y="9742"/>
                  </a:cubicBezTo>
                  <a:cubicBezTo>
                    <a:pt x="27532" y="6613"/>
                    <a:pt x="26364" y="3484"/>
                    <a:pt x="25029" y="523"/>
                  </a:cubicBezTo>
                  <a:cubicBezTo>
                    <a:pt x="24905" y="180"/>
                    <a:pt x="24572" y="0"/>
                    <a:pt x="24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6"/>
            <p:cNvSpPr/>
            <p:nvPr/>
          </p:nvSpPr>
          <p:spPr>
            <a:xfrm>
              <a:off x="1029650" y="3194450"/>
              <a:ext cx="779075" cy="1130425"/>
            </a:xfrm>
            <a:custGeom>
              <a:avLst/>
              <a:gdLst/>
              <a:ahLst/>
              <a:cxnLst/>
              <a:rect l="l" t="t" r="r" b="b"/>
              <a:pathLst>
                <a:path w="31163" h="45217" extrusionOk="0">
                  <a:moveTo>
                    <a:pt x="16905" y="0"/>
                  </a:moveTo>
                  <a:cubicBezTo>
                    <a:pt x="16804" y="0"/>
                    <a:pt x="16701" y="19"/>
                    <a:pt x="16604" y="58"/>
                  </a:cubicBezTo>
                  <a:cubicBezTo>
                    <a:pt x="11264" y="1977"/>
                    <a:pt x="5966" y="3854"/>
                    <a:pt x="627" y="5773"/>
                  </a:cubicBezTo>
                  <a:cubicBezTo>
                    <a:pt x="418" y="5856"/>
                    <a:pt x="210" y="6023"/>
                    <a:pt x="126" y="6274"/>
                  </a:cubicBezTo>
                  <a:cubicBezTo>
                    <a:pt x="1" y="6482"/>
                    <a:pt x="1" y="6732"/>
                    <a:pt x="126" y="6941"/>
                  </a:cubicBezTo>
                  <a:cubicBezTo>
                    <a:pt x="1962" y="11905"/>
                    <a:pt x="3922" y="16869"/>
                    <a:pt x="5925" y="21750"/>
                  </a:cubicBezTo>
                  <a:cubicBezTo>
                    <a:pt x="6425" y="23001"/>
                    <a:pt x="6967" y="24336"/>
                    <a:pt x="7468" y="25629"/>
                  </a:cubicBezTo>
                  <a:cubicBezTo>
                    <a:pt x="10096" y="32012"/>
                    <a:pt x="12808" y="38645"/>
                    <a:pt x="16145" y="44777"/>
                  </a:cubicBezTo>
                  <a:cubicBezTo>
                    <a:pt x="16298" y="45053"/>
                    <a:pt x="16588" y="45217"/>
                    <a:pt x="16897" y="45217"/>
                  </a:cubicBezTo>
                  <a:cubicBezTo>
                    <a:pt x="17007" y="45217"/>
                    <a:pt x="17120" y="45196"/>
                    <a:pt x="17229" y="45152"/>
                  </a:cubicBezTo>
                  <a:cubicBezTo>
                    <a:pt x="19232" y="44443"/>
                    <a:pt x="21192" y="43734"/>
                    <a:pt x="23070" y="43066"/>
                  </a:cubicBezTo>
                  <a:cubicBezTo>
                    <a:pt x="23445" y="42941"/>
                    <a:pt x="23654" y="42566"/>
                    <a:pt x="23654" y="42149"/>
                  </a:cubicBezTo>
                  <a:cubicBezTo>
                    <a:pt x="23487" y="37602"/>
                    <a:pt x="26991" y="34014"/>
                    <a:pt x="30370" y="32179"/>
                  </a:cubicBezTo>
                  <a:lnTo>
                    <a:pt x="30495" y="32095"/>
                  </a:lnTo>
                  <a:cubicBezTo>
                    <a:pt x="30954" y="31887"/>
                    <a:pt x="31162" y="31386"/>
                    <a:pt x="30954" y="30927"/>
                  </a:cubicBezTo>
                  <a:cubicBezTo>
                    <a:pt x="27074" y="21583"/>
                    <a:pt x="23278" y="12865"/>
                    <a:pt x="19399" y="4355"/>
                  </a:cubicBezTo>
                  <a:cubicBezTo>
                    <a:pt x="18815" y="3103"/>
                    <a:pt x="18272" y="1810"/>
                    <a:pt x="17688" y="517"/>
                  </a:cubicBezTo>
                  <a:cubicBezTo>
                    <a:pt x="17560" y="198"/>
                    <a:pt x="17237" y="0"/>
                    <a:pt x="16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6"/>
            <p:cNvSpPr/>
            <p:nvPr/>
          </p:nvSpPr>
          <p:spPr>
            <a:xfrm>
              <a:off x="921200" y="1131000"/>
              <a:ext cx="746725" cy="1030625"/>
            </a:xfrm>
            <a:custGeom>
              <a:avLst/>
              <a:gdLst/>
              <a:ahLst/>
              <a:cxnLst/>
              <a:rect l="l" t="t" r="r" b="b"/>
              <a:pathLst>
                <a:path w="29869" h="41225" extrusionOk="0">
                  <a:moveTo>
                    <a:pt x="19315" y="0"/>
                  </a:moveTo>
                  <a:cubicBezTo>
                    <a:pt x="12891" y="209"/>
                    <a:pt x="6425" y="459"/>
                    <a:pt x="1" y="751"/>
                  </a:cubicBezTo>
                  <a:cubicBezTo>
                    <a:pt x="918" y="3171"/>
                    <a:pt x="1794" y="5632"/>
                    <a:pt x="2670" y="8093"/>
                  </a:cubicBezTo>
                  <a:cubicBezTo>
                    <a:pt x="6633" y="18939"/>
                    <a:pt x="10721" y="30160"/>
                    <a:pt x="15811" y="40714"/>
                  </a:cubicBezTo>
                  <a:cubicBezTo>
                    <a:pt x="15936" y="40964"/>
                    <a:pt x="16186" y="41173"/>
                    <a:pt x="16436" y="41215"/>
                  </a:cubicBezTo>
                  <a:cubicBezTo>
                    <a:pt x="16484" y="41221"/>
                    <a:pt x="16532" y="41225"/>
                    <a:pt x="16581" y="41225"/>
                  </a:cubicBezTo>
                  <a:cubicBezTo>
                    <a:pt x="16833" y="41225"/>
                    <a:pt x="17096" y="41132"/>
                    <a:pt x="17271" y="40923"/>
                  </a:cubicBezTo>
                  <a:cubicBezTo>
                    <a:pt x="20274" y="37919"/>
                    <a:pt x="24487" y="35917"/>
                    <a:pt x="28200" y="34123"/>
                  </a:cubicBezTo>
                  <a:cubicBezTo>
                    <a:pt x="28742" y="33873"/>
                    <a:pt x="29243" y="33581"/>
                    <a:pt x="29785" y="33331"/>
                  </a:cubicBezTo>
                  <a:lnTo>
                    <a:pt x="29869" y="33289"/>
                  </a:lnTo>
                  <a:cubicBezTo>
                    <a:pt x="28158" y="28074"/>
                    <a:pt x="26281" y="22610"/>
                    <a:pt x="24487" y="17270"/>
                  </a:cubicBezTo>
                  <a:cubicBezTo>
                    <a:pt x="22694" y="12056"/>
                    <a:pt x="20942" y="6841"/>
                    <a:pt x="19273" y="1794"/>
                  </a:cubicBezTo>
                  <a:cubicBezTo>
                    <a:pt x="19064" y="1210"/>
                    <a:pt x="19106" y="584"/>
                    <a:pt x="193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6"/>
            <p:cNvSpPr/>
            <p:nvPr/>
          </p:nvSpPr>
          <p:spPr>
            <a:xfrm>
              <a:off x="3019475" y="2418950"/>
              <a:ext cx="1082550" cy="1722325"/>
            </a:xfrm>
            <a:custGeom>
              <a:avLst/>
              <a:gdLst/>
              <a:ahLst/>
              <a:cxnLst/>
              <a:rect l="l" t="t" r="r" b="b"/>
              <a:pathLst>
                <a:path w="43302" h="68893" extrusionOk="0">
                  <a:moveTo>
                    <a:pt x="21651" y="0"/>
                  </a:moveTo>
                  <a:cubicBezTo>
                    <a:pt x="21526" y="0"/>
                    <a:pt x="21401" y="42"/>
                    <a:pt x="21317" y="84"/>
                  </a:cubicBezTo>
                  <a:cubicBezTo>
                    <a:pt x="16061" y="2003"/>
                    <a:pt x="10805" y="3963"/>
                    <a:pt x="5549" y="5882"/>
                  </a:cubicBezTo>
                  <a:lnTo>
                    <a:pt x="710" y="7718"/>
                  </a:lnTo>
                  <a:cubicBezTo>
                    <a:pt x="251" y="7884"/>
                    <a:pt x="1" y="8343"/>
                    <a:pt x="168" y="8802"/>
                  </a:cubicBezTo>
                  <a:lnTo>
                    <a:pt x="8594" y="33956"/>
                  </a:lnTo>
                  <a:cubicBezTo>
                    <a:pt x="9262" y="35959"/>
                    <a:pt x="9720" y="37294"/>
                    <a:pt x="11347" y="38545"/>
                  </a:cubicBezTo>
                  <a:cubicBezTo>
                    <a:pt x="11681" y="38754"/>
                    <a:pt x="12015" y="38962"/>
                    <a:pt x="12349" y="39129"/>
                  </a:cubicBezTo>
                  <a:cubicBezTo>
                    <a:pt x="12891" y="39379"/>
                    <a:pt x="13391" y="39713"/>
                    <a:pt x="13850" y="40089"/>
                  </a:cubicBezTo>
                  <a:cubicBezTo>
                    <a:pt x="16895" y="42675"/>
                    <a:pt x="18314" y="46930"/>
                    <a:pt x="19607" y="50726"/>
                  </a:cubicBezTo>
                  <a:cubicBezTo>
                    <a:pt x="19899" y="51644"/>
                    <a:pt x="20233" y="52520"/>
                    <a:pt x="20525" y="53354"/>
                  </a:cubicBezTo>
                  <a:cubicBezTo>
                    <a:pt x="22277" y="58026"/>
                    <a:pt x="24071" y="62948"/>
                    <a:pt x="25948" y="68330"/>
                  </a:cubicBezTo>
                  <a:cubicBezTo>
                    <a:pt x="26031" y="68538"/>
                    <a:pt x="26198" y="68747"/>
                    <a:pt x="26407" y="68830"/>
                  </a:cubicBezTo>
                  <a:cubicBezTo>
                    <a:pt x="26511" y="68872"/>
                    <a:pt x="26626" y="68893"/>
                    <a:pt x="26746" y="68893"/>
                  </a:cubicBezTo>
                  <a:cubicBezTo>
                    <a:pt x="26865" y="68893"/>
                    <a:pt x="26991" y="68872"/>
                    <a:pt x="27116" y="68830"/>
                  </a:cubicBezTo>
                  <a:cubicBezTo>
                    <a:pt x="32998" y="66369"/>
                    <a:pt x="37920" y="64367"/>
                    <a:pt x="42592" y="62448"/>
                  </a:cubicBezTo>
                  <a:cubicBezTo>
                    <a:pt x="43051" y="62281"/>
                    <a:pt x="43301" y="61780"/>
                    <a:pt x="43134" y="61321"/>
                  </a:cubicBezTo>
                  <a:lnTo>
                    <a:pt x="22485" y="626"/>
                  </a:lnTo>
                  <a:cubicBezTo>
                    <a:pt x="22402" y="376"/>
                    <a:pt x="22235" y="209"/>
                    <a:pt x="22026" y="84"/>
                  </a:cubicBezTo>
                  <a:cubicBezTo>
                    <a:pt x="21901" y="42"/>
                    <a:pt x="21776" y="0"/>
                    <a:pt x="216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6"/>
            <p:cNvSpPr/>
            <p:nvPr/>
          </p:nvSpPr>
          <p:spPr>
            <a:xfrm>
              <a:off x="447725" y="1156025"/>
              <a:ext cx="952175" cy="2042375"/>
            </a:xfrm>
            <a:custGeom>
              <a:avLst/>
              <a:gdLst/>
              <a:ahLst/>
              <a:cxnLst/>
              <a:rect l="l" t="t" r="r" b="b"/>
              <a:pathLst>
                <a:path w="38087" h="81695" extrusionOk="0">
                  <a:moveTo>
                    <a:pt x="12682" y="0"/>
                  </a:moveTo>
                  <a:lnTo>
                    <a:pt x="12682" y="0"/>
                  </a:lnTo>
                  <a:cubicBezTo>
                    <a:pt x="8427" y="167"/>
                    <a:pt x="4214" y="376"/>
                    <a:pt x="1" y="584"/>
                  </a:cubicBezTo>
                  <a:cubicBezTo>
                    <a:pt x="42" y="751"/>
                    <a:pt x="84" y="918"/>
                    <a:pt x="126" y="1085"/>
                  </a:cubicBezTo>
                  <a:cubicBezTo>
                    <a:pt x="4005" y="24362"/>
                    <a:pt x="9595" y="47264"/>
                    <a:pt x="16854" y="69706"/>
                  </a:cubicBezTo>
                  <a:cubicBezTo>
                    <a:pt x="17980" y="73210"/>
                    <a:pt x="19232" y="76923"/>
                    <a:pt x="20733" y="81094"/>
                  </a:cubicBezTo>
                  <a:cubicBezTo>
                    <a:pt x="20775" y="81303"/>
                    <a:pt x="20942" y="81512"/>
                    <a:pt x="21192" y="81595"/>
                  </a:cubicBezTo>
                  <a:cubicBezTo>
                    <a:pt x="21307" y="81664"/>
                    <a:pt x="21434" y="81695"/>
                    <a:pt x="21561" y="81695"/>
                  </a:cubicBezTo>
                  <a:cubicBezTo>
                    <a:pt x="21664" y="81695"/>
                    <a:pt x="21766" y="81674"/>
                    <a:pt x="21860" y="81637"/>
                  </a:cubicBezTo>
                  <a:cubicBezTo>
                    <a:pt x="27074" y="79760"/>
                    <a:pt x="32288" y="77882"/>
                    <a:pt x="37461" y="76005"/>
                  </a:cubicBezTo>
                  <a:cubicBezTo>
                    <a:pt x="37711" y="75922"/>
                    <a:pt x="37878" y="75755"/>
                    <a:pt x="38003" y="75505"/>
                  </a:cubicBezTo>
                  <a:cubicBezTo>
                    <a:pt x="38087" y="75296"/>
                    <a:pt x="38087" y="75046"/>
                    <a:pt x="38003" y="74837"/>
                  </a:cubicBezTo>
                  <a:cubicBezTo>
                    <a:pt x="36669" y="71417"/>
                    <a:pt x="35584" y="68330"/>
                    <a:pt x="34750" y="65368"/>
                  </a:cubicBezTo>
                  <a:lnTo>
                    <a:pt x="34625" y="65076"/>
                  </a:lnTo>
                  <a:cubicBezTo>
                    <a:pt x="33164" y="59945"/>
                    <a:pt x="31287" y="53563"/>
                    <a:pt x="32122" y="47931"/>
                  </a:cubicBezTo>
                  <a:cubicBezTo>
                    <a:pt x="32038" y="47806"/>
                    <a:pt x="31955" y="47681"/>
                    <a:pt x="31871" y="47556"/>
                  </a:cubicBezTo>
                  <a:cubicBezTo>
                    <a:pt x="25155" y="34415"/>
                    <a:pt x="18689" y="19022"/>
                    <a:pt x="12682" y="1794"/>
                  </a:cubicBezTo>
                  <a:cubicBezTo>
                    <a:pt x="12432" y="1210"/>
                    <a:pt x="12432" y="584"/>
                    <a:pt x="126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6"/>
            <p:cNvSpPr/>
            <p:nvPr/>
          </p:nvSpPr>
          <p:spPr>
            <a:xfrm>
              <a:off x="1880650" y="4152200"/>
              <a:ext cx="60525" cy="150200"/>
            </a:xfrm>
            <a:custGeom>
              <a:avLst/>
              <a:gdLst/>
              <a:ahLst/>
              <a:cxnLst/>
              <a:rect l="l" t="t" r="r" b="b"/>
              <a:pathLst>
                <a:path w="2421" h="6008" extrusionOk="0">
                  <a:moveTo>
                    <a:pt x="1" y="1"/>
                  </a:moveTo>
                  <a:lnTo>
                    <a:pt x="2420" y="6008"/>
                  </a:lnTo>
                  <a:cubicBezTo>
                    <a:pt x="1628" y="4005"/>
                    <a:pt x="835" y="2003"/>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6"/>
            <p:cNvSpPr/>
            <p:nvPr/>
          </p:nvSpPr>
          <p:spPr>
            <a:xfrm>
              <a:off x="229775" y="1394850"/>
              <a:ext cx="1201425" cy="3199550"/>
            </a:xfrm>
            <a:custGeom>
              <a:avLst/>
              <a:gdLst/>
              <a:ahLst/>
              <a:cxnLst/>
              <a:rect l="l" t="t" r="r" b="b"/>
              <a:pathLst>
                <a:path w="48057" h="127982" extrusionOk="0">
                  <a:moveTo>
                    <a:pt x="4714" y="0"/>
                  </a:moveTo>
                  <a:cubicBezTo>
                    <a:pt x="4839" y="1335"/>
                    <a:pt x="4923" y="2586"/>
                    <a:pt x="4923" y="3421"/>
                  </a:cubicBezTo>
                  <a:cubicBezTo>
                    <a:pt x="4881" y="7133"/>
                    <a:pt x="4714" y="10888"/>
                    <a:pt x="4506" y="14559"/>
                  </a:cubicBezTo>
                  <a:cubicBezTo>
                    <a:pt x="4047" y="21817"/>
                    <a:pt x="3338" y="29076"/>
                    <a:pt x="2587" y="36292"/>
                  </a:cubicBezTo>
                  <a:cubicBezTo>
                    <a:pt x="1127" y="50934"/>
                    <a:pt x="0" y="65451"/>
                    <a:pt x="417" y="80176"/>
                  </a:cubicBezTo>
                  <a:cubicBezTo>
                    <a:pt x="626" y="87310"/>
                    <a:pt x="1043" y="94443"/>
                    <a:pt x="1627" y="101576"/>
                  </a:cubicBezTo>
                  <a:cubicBezTo>
                    <a:pt x="1919" y="105414"/>
                    <a:pt x="2295" y="109252"/>
                    <a:pt x="2712" y="113090"/>
                  </a:cubicBezTo>
                  <a:cubicBezTo>
                    <a:pt x="2962" y="115259"/>
                    <a:pt x="3212" y="117428"/>
                    <a:pt x="3463" y="119597"/>
                  </a:cubicBezTo>
                  <a:cubicBezTo>
                    <a:pt x="3630" y="120849"/>
                    <a:pt x="3713" y="125145"/>
                    <a:pt x="4297" y="125855"/>
                  </a:cubicBezTo>
                  <a:cubicBezTo>
                    <a:pt x="5244" y="126986"/>
                    <a:pt x="7648" y="127223"/>
                    <a:pt x="10009" y="127223"/>
                  </a:cubicBezTo>
                  <a:cubicBezTo>
                    <a:pt x="11707" y="127223"/>
                    <a:pt x="13384" y="127100"/>
                    <a:pt x="14480" y="127100"/>
                  </a:cubicBezTo>
                  <a:cubicBezTo>
                    <a:pt x="14612" y="127100"/>
                    <a:pt x="14736" y="127102"/>
                    <a:pt x="14851" y="127106"/>
                  </a:cubicBezTo>
                  <a:cubicBezTo>
                    <a:pt x="18647" y="127231"/>
                    <a:pt x="22443" y="127356"/>
                    <a:pt x="26239" y="127440"/>
                  </a:cubicBezTo>
                  <a:cubicBezTo>
                    <a:pt x="33539" y="127648"/>
                    <a:pt x="40798" y="127815"/>
                    <a:pt x="48056" y="127982"/>
                  </a:cubicBezTo>
                  <a:cubicBezTo>
                    <a:pt x="42174" y="119931"/>
                    <a:pt x="38253" y="110378"/>
                    <a:pt x="34457" y="101117"/>
                  </a:cubicBezTo>
                  <a:cubicBezTo>
                    <a:pt x="33873" y="99741"/>
                    <a:pt x="33331" y="98364"/>
                    <a:pt x="32789" y="96988"/>
                  </a:cubicBezTo>
                  <a:cubicBezTo>
                    <a:pt x="28200" y="85975"/>
                    <a:pt x="23987" y="74670"/>
                    <a:pt x="20274" y="63365"/>
                  </a:cubicBezTo>
                  <a:cubicBezTo>
                    <a:pt x="14017" y="44343"/>
                    <a:pt x="8886" y="23569"/>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 name="Google Shape;1272;p56"/>
          <p:cNvSpPr/>
          <p:nvPr/>
        </p:nvSpPr>
        <p:spPr>
          <a:xfrm flipH="1">
            <a:off x="7155033" y="1576485"/>
            <a:ext cx="286500" cy="294900"/>
          </a:xfrm>
          <a:prstGeom prst="roundRect">
            <a:avLst>
              <a:gd name="adj" fmla="val 16667"/>
            </a:avLst>
          </a:prstGeom>
          <a:solidFill>
            <a:schemeClr val="accen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6"/>
          <p:cNvSpPr/>
          <p:nvPr/>
        </p:nvSpPr>
        <p:spPr>
          <a:xfrm flipH="1">
            <a:off x="7155033" y="3787472"/>
            <a:ext cx="286500" cy="294900"/>
          </a:xfrm>
          <a:prstGeom prst="roundRect">
            <a:avLst>
              <a:gd name="adj" fmla="val 16667"/>
            </a:avLst>
          </a:prstGeom>
          <a:solidFill>
            <a:schemeClr val="accent4"/>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6"/>
          <p:cNvSpPr/>
          <p:nvPr/>
        </p:nvSpPr>
        <p:spPr>
          <a:xfrm flipH="1">
            <a:off x="3071083" y="3787410"/>
            <a:ext cx="286500" cy="294900"/>
          </a:xfrm>
          <a:prstGeom prst="roundRect">
            <a:avLst>
              <a:gd name="adj" fmla="val 16667"/>
            </a:avLst>
          </a:prstGeom>
          <a:solidFill>
            <a:schemeClr val="accent5"/>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6"/>
          <p:cNvSpPr/>
          <p:nvPr/>
        </p:nvSpPr>
        <p:spPr>
          <a:xfrm flipH="1">
            <a:off x="5113058" y="3787435"/>
            <a:ext cx="286500" cy="294900"/>
          </a:xfrm>
          <a:prstGeom prst="roundRect">
            <a:avLst>
              <a:gd name="adj" fmla="val 16667"/>
            </a:avLst>
          </a:prstGeom>
          <a:solidFill>
            <a:schemeClr val="accent3"/>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6"/>
          <p:cNvSpPr/>
          <p:nvPr/>
        </p:nvSpPr>
        <p:spPr>
          <a:xfrm flipH="1">
            <a:off x="7155033" y="2677447"/>
            <a:ext cx="286500" cy="294900"/>
          </a:xfrm>
          <a:prstGeom prst="roundRect">
            <a:avLst>
              <a:gd name="adj" fmla="val 16667"/>
            </a:avLst>
          </a:prstGeom>
          <a:solidFill>
            <a:schemeClr val="accent6"/>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6"/>
          <p:cNvSpPr txBox="1"/>
          <p:nvPr/>
        </p:nvSpPr>
        <p:spPr>
          <a:xfrm>
            <a:off x="5601176" y="1516550"/>
            <a:ext cx="1401600" cy="294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Londrina Solid"/>
                <a:ea typeface="Londrina Solid"/>
                <a:cs typeface="Londrina Solid"/>
                <a:sym typeface="Londrina Solid"/>
              </a:rPr>
              <a:t>MARS</a:t>
            </a:r>
            <a:endParaRPr sz="2000">
              <a:solidFill>
                <a:schemeClr val="dk1"/>
              </a:solidFill>
              <a:latin typeface="Londrina Solid"/>
              <a:ea typeface="Londrina Solid"/>
              <a:cs typeface="Londrina Solid"/>
              <a:sym typeface="Londrina Solid"/>
            </a:endParaRPr>
          </a:p>
        </p:txBody>
      </p:sp>
      <p:sp>
        <p:nvSpPr>
          <p:cNvPr id="1278" name="Google Shape;1278;p56"/>
          <p:cNvSpPr txBox="1"/>
          <p:nvPr/>
        </p:nvSpPr>
        <p:spPr>
          <a:xfrm>
            <a:off x="5601176" y="2617529"/>
            <a:ext cx="1401600" cy="294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Londrina Solid"/>
                <a:ea typeface="Londrina Solid"/>
                <a:cs typeface="Londrina Solid"/>
                <a:sym typeface="Londrina Solid"/>
              </a:rPr>
              <a:t>JUPITER</a:t>
            </a:r>
            <a:endParaRPr sz="2000">
              <a:solidFill>
                <a:schemeClr val="dk1"/>
              </a:solidFill>
              <a:latin typeface="Londrina Solid"/>
              <a:ea typeface="Londrina Solid"/>
              <a:cs typeface="Londrina Solid"/>
              <a:sym typeface="Londrina Solid"/>
            </a:endParaRPr>
          </a:p>
        </p:txBody>
      </p:sp>
      <p:sp>
        <p:nvSpPr>
          <p:cNvPr id="1279" name="Google Shape;1279;p56"/>
          <p:cNvSpPr txBox="1"/>
          <p:nvPr/>
        </p:nvSpPr>
        <p:spPr>
          <a:xfrm>
            <a:off x="5601176" y="3727568"/>
            <a:ext cx="1401600" cy="294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Londrina Solid"/>
                <a:ea typeface="Londrina Solid"/>
                <a:cs typeface="Londrina Solid"/>
                <a:sym typeface="Londrina Solid"/>
              </a:rPr>
              <a:t>VENUS</a:t>
            </a:r>
            <a:endParaRPr sz="2000">
              <a:solidFill>
                <a:schemeClr val="dk1"/>
              </a:solidFill>
              <a:latin typeface="Londrina Solid"/>
              <a:ea typeface="Londrina Solid"/>
              <a:cs typeface="Londrina Solid"/>
              <a:sym typeface="Londrina Solid"/>
            </a:endParaRPr>
          </a:p>
        </p:txBody>
      </p:sp>
      <p:sp>
        <p:nvSpPr>
          <p:cNvPr id="1280" name="Google Shape;1280;p56"/>
          <p:cNvSpPr txBox="1"/>
          <p:nvPr/>
        </p:nvSpPr>
        <p:spPr>
          <a:xfrm>
            <a:off x="3559051" y="3727550"/>
            <a:ext cx="1401600" cy="294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Londrina Solid"/>
                <a:ea typeface="Londrina Solid"/>
                <a:cs typeface="Londrina Solid"/>
                <a:sym typeface="Londrina Solid"/>
              </a:rPr>
              <a:t>EARTH</a:t>
            </a:r>
            <a:endParaRPr sz="2000">
              <a:solidFill>
                <a:schemeClr val="dk1"/>
              </a:solidFill>
              <a:latin typeface="Londrina Solid"/>
              <a:ea typeface="Londrina Solid"/>
              <a:cs typeface="Londrina Solid"/>
              <a:sym typeface="Londrina Solid"/>
            </a:endParaRPr>
          </a:p>
        </p:txBody>
      </p:sp>
      <p:sp>
        <p:nvSpPr>
          <p:cNvPr id="1281" name="Google Shape;1281;p56"/>
          <p:cNvSpPr txBox="1"/>
          <p:nvPr/>
        </p:nvSpPr>
        <p:spPr>
          <a:xfrm>
            <a:off x="1517076" y="3727525"/>
            <a:ext cx="1401600" cy="294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1"/>
                </a:solidFill>
                <a:latin typeface="Londrina Solid"/>
                <a:ea typeface="Londrina Solid"/>
                <a:cs typeface="Londrina Solid"/>
                <a:sym typeface="Londrina Solid"/>
              </a:rPr>
              <a:t>SATURN</a:t>
            </a:r>
            <a:endParaRPr sz="2000">
              <a:solidFill>
                <a:schemeClr val="dk1"/>
              </a:solidFill>
              <a:latin typeface="Londrina Solid"/>
              <a:ea typeface="Londrina Solid"/>
              <a:cs typeface="Londrina Solid"/>
              <a:sym typeface="Londrina Solid"/>
            </a:endParaRPr>
          </a:p>
        </p:txBody>
      </p:sp>
      <p:sp>
        <p:nvSpPr>
          <p:cNvPr id="1282" name="Google Shape;1282;p56"/>
          <p:cNvSpPr txBox="1">
            <a:spLocks noGrp="1"/>
          </p:cNvSpPr>
          <p:nvPr>
            <p:ph type="subTitle" idx="4294967295"/>
          </p:nvPr>
        </p:nvSpPr>
        <p:spPr>
          <a:xfrm>
            <a:off x="5601176" y="1802475"/>
            <a:ext cx="1401600" cy="509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Mars is red and cold</a:t>
            </a:r>
            <a:endParaRPr/>
          </a:p>
        </p:txBody>
      </p:sp>
      <p:sp>
        <p:nvSpPr>
          <p:cNvPr id="1283" name="Google Shape;1283;p56"/>
          <p:cNvSpPr txBox="1">
            <a:spLocks noGrp="1"/>
          </p:cNvSpPr>
          <p:nvPr>
            <p:ph type="subTitle" idx="4294967295"/>
          </p:nvPr>
        </p:nvSpPr>
        <p:spPr>
          <a:xfrm>
            <a:off x="5601176" y="2912425"/>
            <a:ext cx="1401600" cy="509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Jupiter is the biggest one</a:t>
            </a:r>
            <a:endParaRPr/>
          </a:p>
        </p:txBody>
      </p:sp>
      <p:sp>
        <p:nvSpPr>
          <p:cNvPr id="1284" name="Google Shape;1284;p56"/>
          <p:cNvSpPr txBox="1">
            <a:spLocks noGrp="1"/>
          </p:cNvSpPr>
          <p:nvPr>
            <p:ph type="subTitle" idx="4294967295"/>
          </p:nvPr>
        </p:nvSpPr>
        <p:spPr>
          <a:xfrm>
            <a:off x="5601176" y="4022375"/>
            <a:ext cx="1401600" cy="509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Venus is the hottest one</a:t>
            </a:r>
            <a:endParaRPr/>
          </a:p>
        </p:txBody>
      </p:sp>
      <p:sp>
        <p:nvSpPr>
          <p:cNvPr id="1285" name="Google Shape;1285;p56"/>
          <p:cNvSpPr txBox="1">
            <a:spLocks noGrp="1"/>
          </p:cNvSpPr>
          <p:nvPr>
            <p:ph type="subTitle" idx="4294967295"/>
          </p:nvPr>
        </p:nvSpPr>
        <p:spPr>
          <a:xfrm>
            <a:off x="3559050" y="4022375"/>
            <a:ext cx="1401600" cy="509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This is where we live on</a:t>
            </a:r>
            <a:endParaRPr/>
          </a:p>
        </p:txBody>
      </p:sp>
      <p:sp>
        <p:nvSpPr>
          <p:cNvPr id="1286" name="Google Shape;1286;p56"/>
          <p:cNvSpPr txBox="1">
            <a:spLocks noGrp="1"/>
          </p:cNvSpPr>
          <p:nvPr>
            <p:ph type="subTitle" idx="4294967295"/>
          </p:nvPr>
        </p:nvSpPr>
        <p:spPr>
          <a:xfrm>
            <a:off x="1517076" y="4022375"/>
            <a:ext cx="1401600" cy="509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Saturn is a gas giant</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290"/>
        <p:cNvGrpSpPr/>
        <p:nvPr/>
      </p:nvGrpSpPr>
      <p:grpSpPr>
        <a:xfrm>
          <a:off x="0" y="0"/>
          <a:ext cx="0" cy="0"/>
          <a:chOff x="0" y="0"/>
          <a:chExt cx="0" cy="0"/>
        </a:xfrm>
      </p:grpSpPr>
      <p:sp>
        <p:nvSpPr>
          <p:cNvPr id="1291" name="Google Shape;1291;p57"/>
          <p:cNvSpPr txBox="1">
            <a:spLocks noGrp="1"/>
          </p:cNvSpPr>
          <p:nvPr>
            <p:ph type="title"/>
          </p:nvPr>
        </p:nvSpPr>
        <p:spPr>
          <a:xfrm>
            <a:off x="1702650" y="663925"/>
            <a:ext cx="5738700" cy="52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333,000.00</a:t>
            </a:r>
            <a:endParaRPr/>
          </a:p>
        </p:txBody>
      </p:sp>
      <p:sp>
        <p:nvSpPr>
          <p:cNvPr id="1292" name="Google Shape;1292;p57"/>
          <p:cNvSpPr txBox="1">
            <a:spLocks noGrp="1"/>
          </p:cNvSpPr>
          <p:nvPr>
            <p:ph type="subTitle" idx="1"/>
          </p:nvPr>
        </p:nvSpPr>
        <p:spPr>
          <a:xfrm>
            <a:off x="2296950" y="1195225"/>
            <a:ext cx="4550100" cy="46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earths is the Sun’s mass</a:t>
            </a:r>
            <a:endParaRPr/>
          </a:p>
        </p:txBody>
      </p:sp>
      <p:sp>
        <p:nvSpPr>
          <p:cNvPr id="1293" name="Google Shape;1293;p57"/>
          <p:cNvSpPr txBox="1">
            <a:spLocks noGrp="1"/>
          </p:cNvSpPr>
          <p:nvPr>
            <p:ph type="title" idx="2"/>
          </p:nvPr>
        </p:nvSpPr>
        <p:spPr>
          <a:xfrm>
            <a:off x="1702650" y="2235975"/>
            <a:ext cx="5738700" cy="52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24h 37m 23s</a:t>
            </a:r>
            <a:endParaRPr/>
          </a:p>
        </p:txBody>
      </p:sp>
      <p:sp>
        <p:nvSpPr>
          <p:cNvPr id="1294" name="Google Shape;1294;p57"/>
          <p:cNvSpPr txBox="1">
            <a:spLocks noGrp="1"/>
          </p:cNvSpPr>
          <p:nvPr>
            <p:ph type="subTitle" idx="3"/>
          </p:nvPr>
        </p:nvSpPr>
        <p:spPr>
          <a:xfrm>
            <a:off x="2296950" y="2767150"/>
            <a:ext cx="4550100" cy="46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is Jupiter’s rotation period</a:t>
            </a:r>
            <a:endParaRPr/>
          </a:p>
        </p:txBody>
      </p:sp>
      <p:sp>
        <p:nvSpPr>
          <p:cNvPr id="1295" name="Google Shape;1295;p57"/>
          <p:cNvSpPr txBox="1">
            <a:spLocks noGrp="1"/>
          </p:cNvSpPr>
          <p:nvPr>
            <p:ph type="title" idx="4"/>
          </p:nvPr>
        </p:nvSpPr>
        <p:spPr>
          <a:xfrm>
            <a:off x="1702650" y="3609575"/>
            <a:ext cx="5738700" cy="52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
        <p:nvSpPr>
          <p:cNvPr id="1296" name="Google Shape;1296;p57"/>
          <p:cNvSpPr txBox="1">
            <a:spLocks noGrp="1"/>
          </p:cNvSpPr>
          <p:nvPr>
            <p:ph type="subTitle" idx="5"/>
          </p:nvPr>
        </p:nvSpPr>
        <p:spPr>
          <a:xfrm>
            <a:off x="2296950" y="4146875"/>
            <a:ext cx="4550100" cy="46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is the distance between </a:t>
            </a:r>
            <a:r>
              <a:rPr lang="en">
                <a:solidFill>
                  <a:schemeClr val="dk1"/>
                </a:solidFill>
              </a:rPr>
              <a:t>Earth and the Moon</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300"/>
        <p:cNvGrpSpPr/>
        <p:nvPr/>
      </p:nvGrpSpPr>
      <p:grpSpPr>
        <a:xfrm>
          <a:off x="0" y="0"/>
          <a:ext cx="0" cy="0"/>
          <a:chOff x="0" y="0"/>
          <a:chExt cx="0" cy="0"/>
        </a:xfrm>
      </p:grpSpPr>
      <p:sp>
        <p:nvSpPr>
          <p:cNvPr id="1301" name="Google Shape;1301;p58"/>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Natural resources</a:t>
            </a:r>
            <a:endParaRPr/>
          </a:p>
        </p:txBody>
      </p:sp>
      <p:grpSp>
        <p:nvGrpSpPr>
          <p:cNvPr id="1302" name="Google Shape;1302;p58"/>
          <p:cNvGrpSpPr/>
          <p:nvPr/>
        </p:nvGrpSpPr>
        <p:grpSpPr>
          <a:xfrm>
            <a:off x="2737212" y="1568982"/>
            <a:ext cx="3704467" cy="3228719"/>
            <a:chOff x="6000100" y="3076250"/>
            <a:chExt cx="587871" cy="512373"/>
          </a:xfrm>
        </p:grpSpPr>
        <p:sp>
          <p:nvSpPr>
            <p:cNvPr id="1303" name="Google Shape;1303;p58"/>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4" name="Google Shape;1304;p58"/>
            <p:cNvGrpSpPr/>
            <p:nvPr/>
          </p:nvGrpSpPr>
          <p:grpSpPr>
            <a:xfrm>
              <a:off x="6031360" y="3076713"/>
              <a:ext cx="539107" cy="480965"/>
              <a:chOff x="6031360" y="3076713"/>
              <a:chExt cx="539107" cy="480965"/>
            </a:xfrm>
          </p:grpSpPr>
          <p:sp>
            <p:nvSpPr>
              <p:cNvPr id="1305" name="Google Shape;1305;p58"/>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8"/>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8"/>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8"/>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8"/>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8"/>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8"/>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12" name="Google Shape;1312;p58"/>
          <p:cNvSpPr/>
          <p:nvPr/>
        </p:nvSpPr>
        <p:spPr>
          <a:xfrm>
            <a:off x="6500725" y="3350088"/>
            <a:ext cx="1812600" cy="1343100"/>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8"/>
          <p:cNvSpPr/>
          <p:nvPr/>
        </p:nvSpPr>
        <p:spPr>
          <a:xfrm>
            <a:off x="6500725" y="1568950"/>
            <a:ext cx="1812600" cy="1343100"/>
          </a:xfrm>
          <a:prstGeom prst="roundRect">
            <a:avLst>
              <a:gd name="adj" fmla="val 1666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8"/>
          <p:cNvSpPr/>
          <p:nvPr/>
        </p:nvSpPr>
        <p:spPr>
          <a:xfrm>
            <a:off x="830675" y="3350088"/>
            <a:ext cx="1812600" cy="13431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8"/>
          <p:cNvSpPr/>
          <p:nvPr/>
        </p:nvSpPr>
        <p:spPr>
          <a:xfrm>
            <a:off x="830675" y="1568963"/>
            <a:ext cx="1812600" cy="13431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8"/>
          <p:cNvSpPr txBox="1"/>
          <p:nvPr/>
        </p:nvSpPr>
        <p:spPr>
          <a:xfrm>
            <a:off x="865625" y="2144213"/>
            <a:ext cx="1742700" cy="64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rgbClr val="333333"/>
                </a:solidFill>
                <a:latin typeface="Fira Sans"/>
                <a:ea typeface="Fira Sans"/>
                <a:cs typeface="Fira Sans"/>
                <a:sym typeface="Fira Sans"/>
              </a:rPr>
              <a:t>Despite being red, Mars is cold</a:t>
            </a:r>
            <a:endParaRPr sz="1600">
              <a:solidFill>
                <a:srgbClr val="333333"/>
              </a:solidFill>
              <a:latin typeface="Fira Sans"/>
              <a:ea typeface="Fira Sans"/>
              <a:cs typeface="Fira Sans"/>
              <a:sym typeface="Fira Sans"/>
            </a:endParaRPr>
          </a:p>
        </p:txBody>
      </p:sp>
      <p:sp>
        <p:nvSpPr>
          <p:cNvPr id="1317" name="Google Shape;1317;p58"/>
          <p:cNvSpPr txBox="1"/>
          <p:nvPr/>
        </p:nvSpPr>
        <p:spPr>
          <a:xfrm>
            <a:off x="865625" y="1696288"/>
            <a:ext cx="1742700" cy="416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400">
                <a:solidFill>
                  <a:srgbClr val="333333"/>
                </a:solidFill>
                <a:latin typeface="Londrina Solid"/>
                <a:ea typeface="Londrina Solid"/>
                <a:cs typeface="Londrina Solid"/>
                <a:sym typeface="Londrina Solid"/>
              </a:rPr>
              <a:t>MARS</a:t>
            </a:r>
            <a:endParaRPr sz="2400">
              <a:solidFill>
                <a:srgbClr val="333333"/>
              </a:solidFill>
              <a:latin typeface="Londrina Solid"/>
              <a:ea typeface="Londrina Solid"/>
              <a:cs typeface="Londrina Solid"/>
              <a:sym typeface="Londrina Solid"/>
            </a:endParaRPr>
          </a:p>
        </p:txBody>
      </p:sp>
      <p:sp>
        <p:nvSpPr>
          <p:cNvPr id="1318" name="Google Shape;1318;p58"/>
          <p:cNvSpPr txBox="1"/>
          <p:nvPr/>
        </p:nvSpPr>
        <p:spPr>
          <a:xfrm>
            <a:off x="6535625" y="2144213"/>
            <a:ext cx="1742700" cy="64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rgbClr val="333333"/>
                </a:solidFill>
                <a:latin typeface="Fira Sans"/>
                <a:ea typeface="Fira Sans"/>
                <a:cs typeface="Fira Sans"/>
                <a:sym typeface="Fira Sans"/>
              </a:rPr>
              <a:t>Venus has a beautiful name</a:t>
            </a:r>
            <a:endParaRPr sz="1600">
              <a:solidFill>
                <a:srgbClr val="333333"/>
              </a:solidFill>
              <a:latin typeface="Fira Sans"/>
              <a:ea typeface="Fira Sans"/>
              <a:cs typeface="Fira Sans"/>
              <a:sym typeface="Fira Sans"/>
            </a:endParaRPr>
          </a:p>
        </p:txBody>
      </p:sp>
      <p:sp>
        <p:nvSpPr>
          <p:cNvPr id="1319" name="Google Shape;1319;p58"/>
          <p:cNvSpPr txBox="1"/>
          <p:nvPr/>
        </p:nvSpPr>
        <p:spPr>
          <a:xfrm>
            <a:off x="6535625" y="1696288"/>
            <a:ext cx="1742700" cy="416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400">
                <a:solidFill>
                  <a:srgbClr val="333333"/>
                </a:solidFill>
                <a:latin typeface="Londrina Solid"/>
                <a:ea typeface="Londrina Solid"/>
                <a:cs typeface="Londrina Solid"/>
                <a:sym typeface="Londrina Solid"/>
              </a:rPr>
              <a:t>VENUS</a:t>
            </a:r>
            <a:endParaRPr sz="2400">
              <a:solidFill>
                <a:srgbClr val="333333"/>
              </a:solidFill>
              <a:latin typeface="Londrina Solid"/>
              <a:ea typeface="Londrina Solid"/>
              <a:cs typeface="Londrina Solid"/>
              <a:sym typeface="Londrina Solid"/>
            </a:endParaRPr>
          </a:p>
        </p:txBody>
      </p:sp>
      <p:sp>
        <p:nvSpPr>
          <p:cNvPr id="1320" name="Google Shape;1320;p58"/>
          <p:cNvSpPr txBox="1"/>
          <p:nvPr/>
        </p:nvSpPr>
        <p:spPr>
          <a:xfrm>
            <a:off x="865625" y="3925363"/>
            <a:ext cx="1742700" cy="64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rgbClr val="333333"/>
                </a:solidFill>
                <a:latin typeface="Fira Sans"/>
                <a:ea typeface="Fira Sans"/>
                <a:cs typeface="Fira Sans"/>
                <a:sym typeface="Fira Sans"/>
              </a:rPr>
              <a:t>It was named after a god</a:t>
            </a:r>
            <a:endParaRPr sz="1600">
              <a:solidFill>
                <a:srgbClr val="333333"/>
              </a:solidFill>
              <a:latin typeface="Fira Sans"/>
              <a:ea typeface="Fira Sans"/>
              <a:cs typeface="Fira Sans"/>
              <a:sym typeface="Fira Sans"/>
            </a:endParaRPr>
          </a:p>
        </p:txBody>
      </p:sp>
      <p:sp>
        <p:nvSpPr>
          <p:cNvPr id="1321" name="Google Shape;1321;p58"/>
          <p:cNvSpPr txBox="1"/>
          <p:nvPr/>
        </p:nvSpPr>
        <p:spPr>
          <a:xfrm>
            <a:off x="865625" y="3477438"/>
            <a:ext cx="1742700" cy="416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400">
                <a:solidFill>
                  <a:srgbClr val="333333"/>
                </a:solidFill>
                <a:latin typeface="Londrina Solid"/>
                <a:ea typeface="Londrina Solid"/>
                <a:cs typeface="Londrina Solid"/>
                <a:sym typeface="Londrina Solid"/>
              </a:rPr>
              <a:t>MERCURY</a:t>
            </a:r>
            <a:endParaRPr sz="2400">
              <a:solidFill>
                <a:srgbClr val="333333"/>
              </a:solidFill>
              <a:latin typeface="Londrina Solid"/>
              <a:ea typeface="Londrina Solid"/>
              <a:cs typeface="Londrina Solid"/>
              <a:sym typeface="Londrina Solid"/>
            </a:endParaRPr>
          </a:p>
        </p:txBody>
      </p:sp>
      <p:sp>
        <p:nvSpPr>
          <p:cNvPr id="1322" name="Google Shape;1322;p58"/>
          <p:cNvSpPr txBox="1"/>
          <p:nvPr/>
        </p:nvSpPr>
        <p:spPr>
          <a:xfrm>
            <a:off x="6535625" y="3925363"/>
            <a:ext cx="1742700" cy="64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rgbClr val="333333"/>
                </a:solidFill>
                <a:latin typeface="Fira Sans"/>
                <a:ea typeface="Fira Sans"/>
                <a:cs typeface="Fira Sans"/>
                <a:sym typeface="Fira Sans"/>
              </a:rPr>
              <a:t>Neptune is the farthest planet</a:t>
            </a:r>
            <a:endParaRPr sz="1600">
              <a:solidFill>
                <a:srgbClr val="333333"/>
              </a:solidFill>
              <a:latin typeface="Fira Sans"/>
              <a:ea typeface="Fira Sans"/>
              <a:cs typeface="Fira Sans"/>
              <a:sym typeface="Fira Sans"/>
            </a:endParaRPr>
          </a:p>
        </p:txBody>
      </p:sp>
      <p:sp>
        <p:nvSpPr>
          <p:cNvPr id="1323" name="Google Shape;1323;p58"/>
          <p:cNvSpPr txBox="1"/>
          <p:nvPr/>
        </p:nvSpPr>
        <p:spPr>
          <a:xfrm>
            <a:off x="6535625" y="3477438"/>
            <a:ext cx="1742700" cy="416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400">
                <a:solidFill>
                  <a:srgbClr val="333333"/>
                </a:solidFill>
                <a:latin typeface="Londrina Solid"/>
                <a:ea typeface="Londrina Solid"/>
                <a:cs typeface="Londrina Solid"/>
                <a:sym typeface="Londrina Solid"/>
              </a:rPr>
              <a:t>NEPTUNE</a:t>
            </a:r>
            <a:endParaRPr sz="2400">
              <a:solidFill>
                <a:srgbClr val="333333"/>
              </a:solidFill>
              <a:latin typeface="Londrina Solid"/>
              <a:ea typeface="Londrina Solid"/>
              <a:cs typeface="Londrina Solid"/>
              <a:sym typeface="Londrina Solid"/>
            </a:endParaRPr>
          </a:p>
        </p:txBody>
      </p:sp>
      <p:sp>
        <p:nvSpPr>
          <p:cNvPr id="1324" name="Google Shape;1324;p58"/>
          <p:cNvSpPr/>
          <p:nvPr/>
        </p:nvSpPr>
        <p:spPr>
          <a:xfrm rot="10800000">
            <a:off x="5575639" y="1830950"/>
            <a:ext cx="1150522" cy="275415"/>
          </a:xfrm>
          <a:custGeom>
            <a:avLst/>
            <a:gdLst/>
            <a:ahLst/>
            <a:cxnLst/>
            <a:rect l="l" t="t" r="r" b="b"/>
            <a:pathLst>
              <a:path w="59628" h="12516" extrusionOk="0">
                <a:moveTo>
                  <a:pt x="787" y="0"/>
                </a:moveTo>
                <a:cubicBezTo>
                  <a:pt x="315" y="0"/>
                  <a:pt x="1" y="639"/>
                  <a:pt x="505" y="922"/>
                </a:cubicBezTo>
                <a:cubicBezTo>
                  <a:pt x="10893" y="6747"/>
                  <a:pt x="23184" y="9857"/>
                  <a:pt x="35301" y="9857"/>
                </a:cubicBezTo>
                <a:cubicBezTo>
                  <a:pt x="39596" y="9857"/>
                  <a:pt x="43870" y="9467"/>
                  <a:pt x="48029" y="8667"/>
                </a:cubicBezTo>
                <a:cubicBezTo>
                  <a:pt x="48356" y="9685"/>
                  <a:pt x="48647" y="10703"/>
                  <a:pt x="48829" y="11758"/>
                </a:cubicBezTo>
                <a:cubicBezTo>
                  <a:pt x="48928" y="12282"/>
                  <a:pt x="49303" y="12515"/>
                  <a:pt x="49705" y="12515"/>
                </a:cubicBezTo>
                <a:cubicBezTo>
                  <a:pt x="49887" y="12515"/>
                  <a:pt x="50076" y="12467"/>
                  <a:pt x="50247" y="12376"/>
                </a:cubicBezTo>
                <a:cubicBezTo>
                  <a:pt x="50501" y="12376"/>
                  <a:pt x="50756" y="12340"/>
                  <a:pt x="50974" y="12231"/>
                </a:cubicBezTo>
                <a:cubicBezTo>
                  <a:pt x="53665" y="10849"/>
                  <a:pt x="56101" y="8994"/>
                  <a:pt x="58464" y="7176"/>
                </a:cubicBezTo>
                <a:cubicBezTo>
                  <a:pt x="59628" y="6304"/>
                  <a:pt x="58537" y="4740"/>
                  <a:pt x="57446" y="4631"/>
                </a:cubicBezTo>
                <a:cubicBezTo>
                  <a:pt x="54464" y="4340"/>
                  <a:pt x="51519" y="3577"/>
                  <a:pt x="48792" y="2377"/>
                </a:cubicBezTo>
                <a:cubicBezTo>
                  <a:pt x="48565" y="2246"/>
                  <a:pt x="48324" y="2186"/>
                  <a:pt x="48087" y="2186"/>
                </a:cubicBezTo>
                <a:cubicBezTo>
                  <a:pt x="47340" y="2186"/>
                  <a:pt x="46647" y="2784"/>
                  <a:pt x="46647" y="3613"/>
                </a:cubicBezTo>
                <a:cubicBezTo>
                  <a:pt x="46538" y="4522"/>
                  <a:pt x="46720" y="5395"/>
                  <a:pt x="47083" y="6231"/>
                </a:cubicBezTo>
                <a:cubicBezTo>
                  <a:pt x="42885" y="6828"/>
                  <a:pt x="38715" y="7129"/>
                  <a:pt x="34578" y="7129"/>
                </a:cubicBezTo>
                <a:cubicBezTo>
                  <a:pt x="23093" y="7129"/>
                  <a:pt x="11867" y="4808"/>
                  <a:pt x="1014" y="49"/>
                </a:cubicBezTo>
                <a:cubicBezTo>
                  <a:pt x="936" y="15"/>
                  <a:pt x="859" y="0"/>
                  <a:pt x="7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8"/>
          <p:cNvSpPr/>
          <p:nvPr/>
        </p:nvSpPr>
        <p:spPr>
          <a:xfrm flipH="1">
            <a:off x="5518489" y="4177560"/>
            <a:ext cx="1150522" cy="275415"/>
          </a:xfrm>
          <a:custGeom>
            <a:avLst/>
            <a:gdLst/>
            <a:ahLst/>
            <a:cxnLst/>
            <a:rect l="l" t="t" r="r" b="b"/>
            <a:pathLst>
              <a:path w="59628" h="12516" extrusionOk="0">
                <a:moveTo>
                  <a:pt x="787" y="0"/>
                </a:moveTo>
                <a:cubicBezTo>
                  <a:pt x="315" y="0"/>
                  <a:pt x="1" y="639"/>
                  <a:pt x="505" y="922"/>
                </a:cubicBezTo>
                <a:cubicBezTo>
                  <a:pt x="10893" y="6747"/>
                  <a:pt x="23184" y="9857"/>
                  <a:pt x="35301" y="9857"/>
                </a:cubicBezTo>
                <a:cubicBezTo>
                  <a:pt x="39596" y="9857"/>
                  <a:pt x="43870" y="9467"/>
                  <a:pt x="48029" y="8667"/>
                </a:cubicBezTo>
                <a:cubicBezTo>
                  <a:pt x="48356" y="9685"/>
                  <a:pt x="48647" y="10703"/>
                  <a:pt x="48829" y="11758"/>
                </a:cubicBezTo>
                <a:cubicBezTo>
                  <a:pt x="48928" y="12282"/>
                  <a:pt x="49303" y="12515"/>
                  <a:pt x="49705" y="12515"/>
                </a:cubicBezTo>
                <a:cubicBezTo>
                  <a:pt x="49887" y="12515"/>
                  <a:pt x="50076" y="12467"/>
                  <a:pt x="50247" y="12376"/>
                </a:cubicBezTo>
                <a:cubicBezTo>
                  <a:pt x="50501" y="12376"/>
                  <a:pt x="50756" y="12340"/>
                  <a:pt x="50974" y="12231"/>
                </a:cubicBezTo>
                <a:cubicBezTo>
                  <a:pt x="53665" y="10849"/>
                  <a:pt x="56101" y="8994"/>
                  <a:pt x="58464" y="7176"/>
                </a:cubicBezTo>
                <a:cubicBezTo>
                  <a:pt x="59628" y="6304"/>
                  <a:pt x="58537" y="4740"/>
                  <a:pt x="57446" y="4631"/>
                </a:cubicBezTo>
                <a:cubicBezTo>
                  <a:pt x="54464" y="4340"/>
                  <a:pt x="51519" y="3577"/>
                  <a:pt x="48792" y="2377"/>
                </a:cubicBezTo>
                <a:cubicBezTo>
                  <a:pt x="48565" y="2246"/>
                  <a:pt x="48324" y="2186"/>
                  <a:pt x="48087" y="2186"/>
                </a:cubicBezTo>
                <a:cubicBezTo>
                  <a:pt x="47340" y="2186"/>
                  <a:pt x="46647" y="2784"/>
                  <a:pt x="46647" y="3613"/>
                </a:cubicBezTo>
                <a:cubicBezTo>
                  <a:pt x="46538" y="4522"/>
                  <a:pt x="46720" y="5395"/>
                  <a:pt x="47083" y="6231"/>
                </a:cubicBezTo>
                <a:cubicBezTo>
                  <a:pt x="42885" y="6828"/>
                  <a:pt x="38715" y="7129"/>
                  <a:pt x="34578" y="7129"/>
                </a:cubicBezTo>
                <a:cubicBezTo>
                  <a:pt x="23093" y="7129"/>
                  <a:pt x="11867" y="4808"/>
                  <a:pt x="1014" y="49"/>
                </a:cubicBezTo>
                <a:cubicBezTo>
                  <a:pt x="936" y="15"/>
                  <a:pt x="859" y="0"/>
                  <a:pt x="7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8"/>
          <p:cNvSpPr/>
          <p:nvPr/>
        </p:nvSpPr>
        <p:spPr>
          <a:xfrm rot="10800000" flipH="1">
            <a:off x="2417838" y="1830950"/>
            <a:ext cx="1150522" cy="275415"/>
          </a:xfrm>
          <a:custGeom>
            <a:avLst/>
            <a:gdLst/>
            <a:ahLst/>
            <a:cxnLst/>
            <a:rect l="l" t="t" r="r" b="b"/>
            <a:pathLst>
              <a:path w="59628" h="12516" extrusionOk="0">
                <a:moveTo>
                  <a:pt x="787" y="0"/>
                </a:moveTo>
                <a:cubicBezTo>
                  <a:pt x="315" y="0"/>
                  <a:pt x="1" y="639"/>
                  <a:pt x="505" y="922"/>
                </a:cubicBezTo>
                <a:cubicBezTo>
                  <a:pt x="10893" y="6747"/>
                  <a:pt x="23184" y="9857"/>
                  <a:pt x="35301" y="9857"/>
                </a:cubicBezTo>
                <a:cubicBezTo>
                  <a:pt x="39596" y="9857"/>
                  <a:pt x="43870" y="9467"/>
                  <a:pt x="48029" y="8667"/>
                </a:cubicBezTo>
                <a:cubicBezTo>
                  <a:pt x="48356" y="9685"/>
                  <a:pt x="48647" y="10703"/>
                  <a:pt x="48829" y="11758"/>
                </a:cubicBezTo>
                <a:cubicBezTo>
                  <a:pt x="48928" y="12282"/>
                  <a:pt x="49303" y="12515"/>
                  <a:pt x="49705" y="12515"/>
                </a:cubicBezTo>
                <a:cubicBezTo>
                  <a:pt x="49887" y="12515"/>
                  <a:pt x="50076" y="12467"/>
                  <a:pt x="50247" y="12376"/>
                </a:cubicBezTo>
                <a:cubicBezTo>
                  <a:pt x="50501" y="12376"/>
                  <a:pt x="50756" y="12340"/>
                  <a:pt x="50974" y="12231"/>
                </a:cubicBezTo>
                <a:cubicBezTo>
                  <a:pt x="53665" y="10849"/>
                  <a:pt x="56101" y="8994"/>
                  <a:pt x="58464" y="7176"/>
                </a:cubicBezTo>
                <a:cubicBezTo>
                  <a:pt x="59628" y="6304"/>
                  <a:pt x="58537" y="4740"/>
                  <a:pt x="57446" y="4631"/>
                </a:cubicBezTo>
                <a:cubicBezTo>
                  <a:pt x="54464" y="4340"/>
                  <a:pt x="51519" y="3577"/>
                  <a:pt x="48792" y="2377"/>
                </a:cubicBezTo>
                <a:cubicBezTo>
                  <a:pt x="48565" y="2246"/>
                  <a:pt x="48324" y="2186"/>
                  <a:pt x="48087" y="2186"/>
                </a:cubicBezTo>
                <a:cubicBezTo>
                  <a:pt x="47340" y="2186"/>
                  <a:pt x="46647" y="2784"/>
                  <a:pt x="46647" y="3613"/>
                </a:cubicBezTo>
                <a:cubicBezTo>
                  <a:pt x="46538" y="4522"/>
                  <a:pt x="46720" y="5395"/>
                  <a:pt x="47083" y="6231"/>
                </a:cubicBezTo>
                <a:cubicBezTo>
                  <a:pt x="42885" y="6828"/>
                  <a:pt x="38715" y="7129"/>
                  <a:pt x="34578" y="7129"/>
                </a:cubicBezTo>
                <a:cubicBezTo>
                  <a:pt x="23093" y="7129"/>
                  <a:pt x="11867" y="4808"/>
                  <a:pt x="1014" y="49"/>
                </a:cubicBezTo>
                <a:cubicBezTo>
                  <a:pt x="936" y="15"/>
                  <a:pt x="859" y="0"/>
                  <a:pt x="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8"/>
          <p:cNvSpPr/>
          <p:nvPr/>
        </p:nvSpPr>
        <p:spPr>
          <a:xfrm>
            <a:off x="2417838" y="4177560"/>
            <a:ext cx="1150522" cy="275415"/>
          </a:xfrm>
          <a:custGeom>
            <a:avLst/>
            <a:gdLst/>
            <a:ahLst/>
            <a:cxnLst/>
            <a:rect l="l" t="t" r="r" b="b"/>
            <a:pathLst>
              <a:path w="59628" h="12516" extrusionOk="0">
                <a:moveTo>
                  <a:pt x="787" y="0"/>
                </a:moveTo>
                <a:cubicBezTo>
                  <a:pt x="315" y="0"/>
                  <a:pt x="1" y="639"/>
                  <a:pt x="505" y="922"/>
                </a:cubicBezTo>
                <a:cubicBezTo>
                  <a:pt x="10893" y="6747"/>
                  <a:pt x="23184" y="9857"/>
                  <a:pt x="35301" y="9857"/>
                </a:cubicBezTo>
                <a:cubicBezTo>
                  <a:pt x="39596" y="9857"/>
                  <a:pt x="43870" y="9467"/>
                  <a:pt x="48029" y="8667"/>
                </a:cubicBezTo>
                <a:cubicBezTo>
                  <a:pt x="48356" y="9685"/>
                  <a:pt x="48647" y="10703"/>
                  <a:pt x="48829" y="11758"/>
                </a:cubicBezTo>
                <a:cubicBezTo>
                  <a:pt x="48928" y="12282"/>
                  <a:pt x="49303" y="12515"/>
                  <a:pt x="49705" y="12515"/>
                </a:cubicBezTo>
                <a:cubicBezTo>
                  <a:pt x="49887" y="12515"/>
                  <a:pt x="50076" y="12467"/>
                  <a:pt x="50247" y="12376"/>
                </a:cubicBezTo>
                <a:cubicBezTo>
                  <a:pt x="50501" y="12376"/>
                  <a:pt x="50756" y="12340"/>
                  <a:pt x="50974" y="12231"/>
                </a:cubicBezTo>
                <a:cubicBezTo>
                  <a:pt x="53665" y="10849"/>
                  <a:pt x="56101" y="8994"/>
                  <a:pt x="58464" y="7176"/>
                </a:cubicBezTo>
                <a:cubicBezTo>
                  <a:pt x="59628" y="6304"/>
                  <a:pt x="58537" y="4740"/>
                  <a:pt x="57446" y="4631"/>
                </a:cubicBezTo>
                <a:cubicBezTo>
                  <a:pt x="54464" y="4340"/>
                  <a:pt x="51519" y="3577"/>
                  <a:pt x="48792" y="2377"/>
                </a:cubicBezTo>
                <a:cubicBezTo>
                  <a:pt x="48565" y="2246"/>
                  <a:pt x="48324" y="2186"/>
                  <a:pt x="48087" y="2186"/>
                </a:cubicBezTo>
                <a:cubicBezTo>
                  <a:pt x="47340" y="2186"/>
                  <a:pt x="46647" y="2784"/>
                  <a:pt x="46647" y="3613"/>
                </a:cubicBezTo>
                <a:cubicBezTo>
                  <a:pt x="46538" y="4522"/>
                  <a:pt x="46720" y="5395"/>
                  <a:pt x="47083" y="6231"/>
                </a:cubicBezTo>
                <a:cubicBezTo>
                  <a:pt x="42885" y="6828"/>
                  <a:pt x="38715" y="7129"/>
                  <a:pt x="34578" y="7129"/>
                </a:cubicBezTo>
                <a:cubicBezTo>
                  <a:pt x="23093" y="7129"/>
                  <a:pt x="11867" y="4808"/>
                  <a:pt x="1014" y="49"/>
                </a:cubicBezTo>
                <a:cubicBezTo>
                  <a:pt x="936" y="15"/>
                  <a:pt x="859" y="0"/>
                  <a:pt x="7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331"/>
        <p:cNvGrpSpPr/>
        <p:nvPr/>
      </p:nvGrpSpPr>
      <p:grpSpPr>
        <a:xfrm>
          <a:off x="0" y="0"/>
          <a:ext cx="0" cy="0"/>
          <a:chOff x="0" y="0"/>
          <a:chExt cx="0" cy="0"/>
        </a:xfrm>
      </p:grpSpPr>
      <p:sp>
        <p:nvSpPr>
          <p:cNvPr id="1332" name="Google Shape;1332;p59"/>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prefer this graph?</a:t>
            </a:r>
            <a:endParaRPr/>
          </a:p>
        </p:txBody>
      </p:sp>
      <p:pic>
        <p:nvPicPr>
          <p:cNvPr id="1333" name="Google Shape;1333;p59" title="Chart">
            <a:hlinkClick r:id="rId3"/>
          </p:cNvPr>
          <p:cNvPicPr preferRelativeResize="0"/>
          <p:nvPr/>
        </p:nvPicPr>
        <p:blipFill>
          <a:blip r:embed="rId4">
            <a:alphaModFix/>
          </a:blip>
          <a:stretch>
            <a:fillRect/>
          </a:stretch>
        </p:blipFill>
        <p:spPr>
          <a:xfrm>
            <a:off x="3679599" y="1391325"/>
            <a:ext cx="4504674" cy="2777150"/>
          </a:xfrm>
          <a:prstGeom prst="rect">
            <a:avLst/>
          </a:prstGeom>
          <a:noFill/>
          <a:ln>
            <a:noFill/>
          </a:ln>
        </p:spPr>
      </p:pic>
      <p:sp>
        <p:nvSpPr>
          <p:cNvPr id="1334" name="Google Shape;1334;p59"/>
          <p:cNvSpPr txBox="1"/>
          <p:nvPr/>
        </p:nvSpPr>
        <p:spPr>
          <a:xfrm>
            <a:off x="3974724" y="4168475"/>
            <a:ext cx="3914400" cy="440100"/>
          </a:xfrm>
          <a:prstGeom prst="rect">
            <a:avLst/>
          </a:prstGeom>
          <a:solidFill>
            <a:schemeClr val="lt2"/>
          </a:solidFill>
          <a:ln>
            <a:noFill/>
          </a:ln>
        </p:spPr>
        <p:txBody>
          <a:bodyPr spcFirstLastPara="1" wrap="square" lIns="91425" tIns="91425" rIns="91425" bIns="91425" anchor="t" anchorCtr="0">
            <a:noAutofit/>
          </a:bodyPr>
          <a:lstStyle/>
          <a:p>
            <a:pPr marL="0" lvl="0" indent="0" algn="ctr" rtl="0">
              <a:lnSpc>
                <a:spcPct val="80000"/>
              </a:lnSpc>
              <a:spcBef>
                <a:spcPts val="0"/>
              </a:spcBef>
              <a:spcAft>
                <a:spcPts val="0"/>
              </a:spcAft>
              <a:buNone/>
            </a:pPr>
            <a:r>
              <a:rPr lang="en" sz="1200">
                <a:solidFill>
                  <a:srgbClr val="333333"/>
                </a:solidFill>
                <a:latin typeface="Fira Sans"/>
                <a:ea typeface="Fira Sans"/>
                <a:cs typeface="Fira Sans"/>
                <a:sym typeface="Fira Sans"/>
              </a:rPr>
              <a:t>To modify this graph, click on it, follow the link, change the data and paste the new graph here</a:t>
            </a:r>
            <a:endParaRPr sz="1200">
              <a:solidFill>
                <a:srgbClr val="333333"/>
              </a:solidFill>
              <a:latin typeface="Fira Sans"/>
              <a:ea typeface="Fira Sans"/>
              <a:cs typeface="Fira Sans"/>
              <a:sym typeface="Fira Sans"/>
            </a:endParaRPr>
          </a:p>
        </p:txBody>
      </p:sp>
      <p:sp>
        <p:nvSpPr>
          <p:cNvPr id="1335" name="Google Shape;1335;p59"/>
          <p:cNvSpPr txBox="1"/>
          <p:nvPr/>
        </p:nvSpPr>
        <p:spPr>
          <a:xfrm flipH="1">
            <a:off x="1433577" y="1572600"/>
            <a:ext cx="1507200" cy="294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1"/>
                </a:solidFill>
                <a:latin typeface="Londrina Solid"/>
                <a:ea typeface="Londrina Solid"/>
                <a:cs typeface="Londrina Solid"/>
                <a:sym typeface="Londrina Solid"/>
              </a:rPr>
              <a:t>MARS</a:t>
            </a:r>
            <a:endParaRPr sz="2000">
              <a:solidFill>
                <a:schemeClr val="dk1"/>
              </a:solidFill>
              <a:latin typeface="Londrina Solid"/>
              <a:ea typeface="Londrina Solid"/>
              <a:cs typeface="Londrina Solid"/>
              <a:sym typeface="Londrina Solid"/>
            </a:endParaRPr>
          </a:p>
        </p:txBody>
      </p:sp>
      <p:sp>
        <p:nvSpPr>
          <p:cNvPr id="1336" name="Google Shape;1336;p59"/>
          <p:cNvSpPr txBox="1"/>
          <p:nvPr/>
        </p:nvSpPr>
        <p:spPr>
          <a:xfrm flipH="1">
            <a:off x="1433577" y="2652757"/>
            <a:ext cx="1507200" cy="294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1"/>
                </a:solidFill>
                <a:latin typeface="Londrina Solid"/>
                <a:ea typeface="Londrina Solid"/>
                <a:cs typeface="Londrina Solid"/>
                <a:sym typeface="Londrina Solid"/>
              </a:rPr>
              <a:t>JUPITER</a:t>
            </a:r>
            <a:endParaRPr sz="2000">
              <a:solidFill>
                <a:schemeClr val="dk1"/>
              </a:solidFill>
              <a:latin typeface="Londrina Solid"/>
              <a:ea typeface="Londrina Solid"/>
              <a:cs typeface="Londrina Solid"/>
              <a:sym typeface="Londrina Solid"/>
            </a:endParaRPr>
          </a:p>
        </p:txBody>
      </p:sp>
      <p:sp>
        <p:nvSpPr>
          <p:cNvPr id="1337" name="Google Shape;1337;p59"/>
          <p:cNvSpPr txBox="1"/>
          <p:nvPr/>
        </p:nvSpPr>
        <p:spPr>
          <a:xfrm flipH="1">
            <a:off x="1433577" y="3732910"/>
            <a:ext cx="1507200" cy="294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1"/>
                </a:solidFill>
                <a:latin typeface="Londrina Solid"/>
                <a:ea typeface="Londrina Solid"/>
                <a:cs typeface="Londrina Solid"/>
                <a:sym typeface="Londrina Solid"/>
              </a:rPr>
              <a:t>VENUS</a:t>
            </a:r>
            <a:endParaRPr sz="2000">
              <a:solidFill>
                <a:schemeClr val="dk1"/>
              </a:solidFill>
              <a:latin typeface="Londrina Solid"/>
              <a:ea typeface="Londrina Solid"/>
              <a:cs typeface="Londrina Solid"/>
              <a:sym typeface="Londrina Solid"/>
            </a:endParaRPr>
          </a:p>
        </p:txBody>
      </p:sp>
      <p:sp>
        <p:nvSpPr>
          <p:cNvPr id="1338" name="Google Shape;1338;p59"/>
          <p:cNvSpPr txBox="1"/>
          <p:nvPr/>
        </p:nvSpPr>
        <p:spPr>
          <a:xfrm flipH="1">
            <a:off x="1433577" y="1884400"/>
            <a:ext cx="1507200" cy="29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333333"/>
                </a:solidFill>
                <a:latin typeface="Fira Sans"/>
                <a:ea typeface="Fira Sans"/>
                <a:cs typeface="Fira Sans"/>
                <a:sym typeface="Fira Sans"/>
              </a:rPr>
              <a:t>Mars is full of iron oxide dust</a:t>
            </a:r>
            <a:endParaRPr>
              <a:solidFill>
                <a:srgbClr val="333333"/>
              </a:solidFill>
              <a:latin typeface="Fira Sans"/>
              <a:ea typeface="Fira Sans"/>
              <a:cs typeface="Fira Sans"/>
              <a:sym typeface="Fira Sans"/>
            </a:endParaRPr>
          </a:p>
        </p:txBody>
      </p:sp>
      <p:sp>
        <p:nvSpPr>
          <p:cNvPr id="1339" name="Google Shape;1339;p59"/>
          <p:cNvSpPr txBox="1"/>
          <p:nvPr/>
        </p:nvSpPr>
        <p:spPr>
          <a:xfrm flipH="1">
            <a:off x="1433577" y="2964545"/>
            <a:ext cx="1507200" cy="29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333333"/>
                </a:solidFill>
                <a:latin typeface="Fira Sans"/>
                <a:ea typeface="Fira Sans"/>
                <a:cs typeface="Fira Sans"/>
                <a:sym typeface="Fira Sans"/>
              </a:rPr>
              <a:t>Jupiter is the biggest planet</a:t>
            </a:r>
            <a:endParaRPr>
              <a:solidFill>
                <a:srgbClr val="333333"/>
              </a:solidFill>
              <a:latin typeface="Fira Sans"/>
              <a:ea typeface="Fira Sans"/>
              <a:cs typeface="Fira Sans"/>
              <a:sym typeface="Fira Sans"/>
            </a:endParaRPr>
          </a:p>
        </p:txBody>
      </p:sp>
      <p:sp>
        <p:nvSpPr>
          <p:cNvPr id="1340" name="Google Shape;1340;p59"/>
          <p:cNvSpPr txBox="1"/>
          <p:nvPr/>
        </p:nvSpPr>
        <p:spPr>
          <a:xfrm flipH="1">
            <a:off x="1433577" y="4044674"/>
            <a:ext cx="1507200" cy="29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333333"/>
                </a:solidFill>
                <a:latin typeface="Fira Sans"/>
                <a:ea typeface="Fira Sans"/>
                <a:cs typeface="Fira Sans"/>
                <a:sym typeface="Fira Sans"/>
              </a:rPr>
              <a:t>Venus has a beautiful name</a:t>
            </a:r>
            <a:endParaRPr>
              <a:solidFill>
                <a:srgbClr val="333333"/>
              </a:solidFill>
              <a:latin typeface="Fira Sans"/>
              <a:ea typeface="Fira Sans"/>
              <a:cs typeface="Fira Sans"/>
              <a:sym typeface="Fira Sans"/>
            </a:endParaRPr>
          </a:p>
        </p:txBody>
      </p:sp>
      <p:sp>
        <p:nvSpPr>
          <p:cNvPr id="1341" name="Google Shape;1341;p59"/>
          <p:cNvSpPr/>
          <p:nvPr/>
        </p:nvSpPr>
        <p:spPr>
          <a:xfrm flipH="1">
            <a:off x="959727" y="1632310"/>
            <a:ext cx="286500" cy="294900"/>
          </a:xfrm>
          <a:prstGeom prst="roundRect">
            <a:avLst>
              <a:gd name="adj" fmla="val 16667"/>
            </a:avLst>
          </a:prstGeom>
          <a:solidFill>
            <a:schemeClr val="accent5"/>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9"/>
          <p:cNvSpPr/>
          <p:nvPr/>
        </p:nvSpPr>
        <p:spPr>
          <a:xfrm flipH="1">
            <a:off x="959727" y="2712460"/>
            <a:ext cx="286500" cy="294900"/>
          </a:xfrm>
          <a:prstGeom prst="roundRect">
            <a:avLst>
              <a:gd name="adj" fmla="val 16667"/>
            </a:avLst>
          </a:prstGeom>
          <a:solidFill>
            <a:schemeClr val="accen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9"/>
          <p:cNvSpPr/>
          <p:nvPr/>
        </p:nvSpPr>
        <p:spPr>
          <a:xfrm flipH="1">
            <a:off x="959727" y="3792610"/>
            <a:ext cx="286500" cy="294900"/>
          </a:xfrm>
          <a:prstGeom prst="roundRect">
            <a:avLst>
              <a:gd name="adj" fmla="val 16667"/>
            </a:avLst>
          </a:prstGeom>
          <a:solidFill>
            <a:schemeClr val="accent4"/>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347"/>
        <p:cNvGrpSpPr/>
        <p:nvPr/>
      </p:nvGrpSpPr>
      <p:grpSpPr>
        <a:xfrm>
          <a:off x="0" y="0"/>
          <a:ext cx="0" cy="0"/>
          <a:chOff x="0" y="0"/>
          <a:chExt cx="0" cy="0"/>
        </a:xfrm>
      </p:grpSpPr>
      <p:sp>
        <p:nvSpPr>
          <p:cNvPr id="1348" name="Google Shape;1348;p60"/>
          <p:cNvSpPr txBox="1">
            <a:spLocks noGrp="1"/>
          </p:cNvSpPr>
          <p:nvPr>
            <p:ph type="title"/>
          </p:nvPr>
        </p:nvSpPr>
        <p:spPr>
          <a:xfrm>
            <a:off x="713225" y="539500"/>
            <a:ext cx="3505800" cy="61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North America</a:t>
            </a:r>
            <a:endParaRPr/>
          </a:p>
        </p:txBody>
      </p:sp>
      <p:sp>
        <p:nvSpPr>
          <p:cNvPr id="1349" name="Google Shape;1349;p60"/>
          <p:cNvSpPr/>
          <p:nvPr/>
        </p:nvSpPr>
        <p:spPr>
          <a:xfrm>
            <a:off x="713225" y="1732900"/>
            <a:ext cx="3069600" cy="2366575"/>
          </a:xfrm>
          <a:custGeom>
            <a:avLst/>
            <a:gdLst/>
            <a:ahLst/>
            <a:cxnLst/>
            <a:rect l="l" t="t" r="r" b="b"/>
            <a:pathLst>
              <a:path w="122784" h="94663" extrusionOk="0">
                <a:moveTo>
                  <a:pt x="77443" y="162"/>
                </a:moveTo>
                <a:cubicBezTo>
                  <a:pt x="77235" y="162"/>
                  <a:pt x="77027" y="188"/>
                  <a:pt x="76824" y="236"/>
                </a:cubicBezTo>
                <a:lnTo>
                  <a:pt x="58926" y="4946"/>
                </a:lnTo>
                <a:cubicBezTo>
                  <a:pt x="58653" y="5020"/>
                  <a:pt x="58430" y="5120"/>
                  <a:pt x="58207" y="5268"/>
                </a:cubicBezTo>
                <a:lnTo>
                  <a:pt x="52703" y="8714"/>
                </a:lnTo>
                <a:cubicBezTo>
                  <a:pt x="52406" y="8912"/>
                  <a:pt x="52108" y="9012"/>
                  <a:pt x="51761" y="9086"/>
                </a:cubicBezTo>
                <a:lnTo>
                  <a:pt x="45143" y="10226"/>
                </a:lnTo>
                <a:cubicBezTo>
                  <a:pt x="44870" y="10276"/>
                  <a:pt x="44647" y="10350"/>
                  <a:pt x="44399" y="10474"/>
                </a:cubicBezTo>
                <a:lnTo>
                  <a:pt x="41449" y="11986"/>
                </a:lnTo>
                <a:cubicBezTo>
                  <a:pt x="39367" y="13052"/>
                  <a:pt x="39391" y="16325"/>
                  <a:pt x="41499" y="17341"/>
                </a:cubicBezTo>
                <a:lnTo>
                  <a:pt x="42391" y="17787"/>
                </a:lnTo>
                <a:cubicBezTo>
                  <a:pt x="42734" y="17967"/>
                  <a:pt x="43110" y="18050"/>
                  <a:pt x="43489" y="18050"/>
                </a:cubicBezTo>
                <a:cubicBezTo>
                  <a:pt x="43685" y="18050"/>
                  <a:pt x="43882" y="18028"/>
                  <a:pt x="44077" y="17985"/>
                </a:cubicBezTo>
                <a:lnTo>
                  <a:pt x="49530" y="16647"/>
                </a:lnTo>
                <a:cubicBezTo>
                  <a:pt x="49715" y="16607"/>
                  <a:pt x="49901" y="16588"/>
                  <a:pt x="50086" y="16588"/>
                </a:cubicBezTo>
                <a:cubicBezTo>
                  <a:pt x="50943" y="16588"/>
                  <a:pt x="51768" y="17003"/>
                  <a:pt x="52257" y="17738"/>
                </a:cubicBezTo>
                <a:lnTo>
                  <a:pt x="52827" y="18556"/>
                </a:lnTo>
                <a:cubicBezTo>
                  <a:pt x="53199" y="19076"/>
                  <a:pt x="53745" y="19473"/>
                  <a:pt x="54389" y="19622"/>
                </a:cubicBezTo>
                <a:lnTo>
                  <a:pt x="57042" y="20241"/>
                </a:lnTo>
                <a:cubicBezTo>
                  <a:pt x="57226" y="20281"/>
                  <a:pt x="57412" y="20301"/>
                  <a:pt x="57595" y="20301"/>
                </a:cubicBezTo>
                <a:cubicBezTo>
                  <a:pt x="58543" y="20301"/>
                  <a:pt x="59435" y="19783"/>
                  <a:pt x="59892" y="18952"/>
                </a:cubicBezTo>
                <a:cubicBezTo>
                  <a:pt x="60314" y="18159"/>
                  <a:pt x="61132" y="17638"/>
                  <a:pt x="62049" y="17589"/>
                </a:cubicBezTo>
                <a:lnTo>
                  <a:pt x="67627" y="17291"/>
                </a:lnTo>
                <a:cubicBezTo>
                  <a:pt x="68841" y="17217"/>
                  <a:pt x="69833" y="16325"/>
                  <a:pt x="70106" y="15135"/>
                </a:cubicBezTo>
                <a:lnTo>
                  <a:pt x="70651" y="12953"/>
                </a:lnTo>
                <a:cubicBezTo>
                  <a:pt x="70825" y="12259"/>
                  <a:pt x="71246" y="11664"/>
                  <a:pt x="71816" y="11243"/>
                </a:cubicBezTo>
                <a:lnTo>
                  <a:pt x="79675" y="5938"/>
                </a:lnTo>
                <a:cubicBezTo>
                  <a:pt x="81559" y="4649"/>
                  <a:pt x="81286" y="1525"/>
                  <a:pt x="79179" y="658"/>
                </a:cubicBezTo>
                <a:lnTo>
                  <a:pt x="78410" y="360"/>
                </a:lnTo>
                <a:cubicBezTo>
                  <a:pt x="78093" y="224"/>
                  <a:pt x="77767" y="162"/>
                  <a:pt x="77443" y="162"/>
                </a:cubicBezTo>
                <a:close/>
                <a:moveTo>
                  <a:pt x="38375" y="18035"/>
                </a:moveTo>
                <a:lnTo>
                  <a:pt x="35549" y="18085"/>
                </a:lnTo>
                <a:cubicBezTo>
                  <a:pt x="34458" y="18134"/>
                  <a:pt x="33566" y="18903"/>
                  <a:pt x="33368" y="19969"/>
                </a:cubicBezTo>
                <a:cubicBezTo>
                  <a:pt x="33169" y="20861"/>
                  <a:pt x="33417" y="21778"/>
                  <a:pt x="34062" y="22423"/>
                </a:cubicBezTo>
                <a:lnTo>
                  <a:pt x="34260" y="22621"/>
                </a:lnTo>
                <a:cubicBezTo>
                  <a:pt x="34607" y="22993"/>
                  <a:pt x="35103" y="23191"/>
                  <a:pt x="35623" y="23241"/>
                </a:cubicBezTo>
                <a:lnTo>
                  <a:pt x="37284" y="23365"/>
                </a:lnTo>
                <a:cubicBezTo>
                  <a:pt x="37879" y="23414"/>
                  <a:pt x="38400" y="23687"/>
                  <a:pt x="38796" y="24133"/>
                </a:cubicBezTo>
                <a:lnTo>
                  <a:pt x="40804" y="26439"/>
                </a:lnTo>
                <a:cubicBezTo>
                  <a:pt x="41201" y="26934"/>
                  <a:pt x="41796" y="27207"/>
                  <a:pt x="42441" y="27207"/>
                </a:cubicBezTo>
                <a:lnTo>
                  <a:pt x="48316" y="27207"/>
                </a:lnTo>
                <a:cubicBezTo>
                  <a:pt x="48613" y="27207"/>
                  <a:pt x="48886" y="27158"/>
                  <a:pt x="49134" y="27058"/>
                </a:cubicBezTo>
                <a:lnTo>
                  <a:pt x="50076" y="26662"/>
                </a:lnTo>
                <a:cubicBezTo>
                  <a:pt x="51464" y="26067"/>
                  <a:pt x="51960" y="24158"/>
                  <a:pt x="51067" y="22844"/>
                </a:cubicBezTo>
                <a:lnTo>
                  <a:pt x="49481" y="20514"/>
                </a:lnTo>
                <a:cubicBezTo>
                  <a:pt x="49083" y="19873"/>
                  <a:pt x="48394" y="19511"/>
                  <a:pt x="47678" y="19511"/>
                </a:cubicBezTo>
                <a:cubicBezTo>
                  <a:pt x="47368" y="19511"/>
                  <a:pt x="47053" y="19579"/>
                  <a:pt x="46754" y="19721"/>
                </a:cubicBezTo>
                <a:lnTo>
                  <a:pt x="45514" y="20316"/>
                </a:lnTo>
                <a:cubicBezTo>
                  <a:pt x="45229" y="20452"/>
                  <a:pt x="44926" y="20520"/>
                  <a:pt x="44622" y="20520"/>
                </a:cubicBezTo>
                <a:cubicBezTo>
                  <a:pt x="44318" y="20520"/>
                  <a:pt x="44015" y="20452"/>
                  <a:pt x="43730" y="20316"/>
                </a:cubicBezTo>
                <a:lnTo>
                  <a:pt x="39292" y="18233"/>
                </a:lnTo>
                <a:cubicBezTo>
                  <a:pt x="38995" y="18109"/>
                  <a:pt x="38697" y="18035"/>
                  <a:pt x="38375" y="18035"/>
                </a:cubicBezTo>
                <a:close/>
                <a:moveTo>
                  <a:pt x="63462" y="19349"/>
                </a:moveTo>
                <a:cubicBezTo>
                  <a:pt x="62991" y="19349"/>
                  <a:pt x="62570" y="19671"/>
                  <a:pt x="62446" y="20117"/>
                </a:cubicBezTo>
                <a:lnTo>
                  <a:pt x="61677" y="22423"/>
                </a:lnTo>
                <a:cubicBezTo>
                  <a:pt x="61504" y="22943"/>
                  <a:pt x="61677" y="23489"/>
                  <a:pt x="62099" y="23836"/>
                </a:cubicBezTo>
                <a:lnTo>
                  <a:pt x="64652" y="25720"/>
                </a:lnTo>
                <a:cubicBezTo>
                  <a:pt x="64826" y="25819"/>
                  <a:pt x="64999" y="25893"/>
                  <a:pt x="65222" y="25918"/>
                </a:cubicBezTo>
                <a:lnTo>
                  <a:pt x="70602" y="26191"/>
                </a:lnTo>
                <a:cubicBezTo>
                  <a:pt x="70849" y="26216"/>
                  <a:pt x="71073" y="26315"/>
                  <a:pt x="71246" y="26488"/>
                </a:cubicBezTo>
                <a:lnTo>
                  <a:pt x="74146" y="29190"/>
                </a:lnTo>
                <a:cubicBezTo>
                  <a:pt x="74717" y="29736"/>
                  <a:pt x="74642" y="30653"/>
                  <a:pt x="74023" y="31124"/>
                </a:cubicBezTo>
                <a:lnTo>
                  <a:pt x="72114" y="32463"/>
                </a:lnTo>
                <a:cubicBezTo>
                  <a:pt x="71519" y="32909"/>
                  <a:pt x="71444" y="33801"/>
                  <a:pt x="71965" y="34347"/>
                </a:cubicBezTo>
                <a:lnTo>
                  <a:pt x="72436" y="34842"/>
                </a:lnTo>
                <a:cubicBezTo>
                  <a:pt x="72649" y="35056"/>
                  <a:pt x="72927" y="35167"/>
                  <a:pt x="73204" y="35167"/>
                </a:cubicBezTo>
                <a:cubicBezTo>
                  <a:pt x="73313" y="35167"/>
                  <a:pt x="73422" y="35150"/>
                  <a:pt x="73527" y="35115"/>
                </a:cubicBezTo>
                <a:lnTo>
                  <a:pt x="74841" y="34644"/>
                </a:lnTo>
                <a:cubicBezTo>
                  <a:pt x="74944" y="34603"/>
                  <a:pt x="75056" y="34583"/>
                  <a:pt x="75170" y="34583"/>
                </a:cubicBezTo>
                <a:cubicBezTo>
                  <a:pt x="75328" y="34583"/>
                  <a:pt x="75489" y="34621"/>
                  <a:pt x="75634" y="34694"/>
                </a:cubicBezTo>
                <a:lnTo>
                  <a:pt x="80071" y="36999"/>
                </a:lnTo>
                <a:cubicBezTo>
                  <a:pt x="80226" y="37074"/>
                  <a:pt x="80388" y="37109"/>
                  <a:pt x="80547" y="37109"/>
                </a:cubicBezTo>
                <a:cubicBezTo>
                  <a:pt x="81071" y="37109"/>
                  <a:pt x="81557" y="36727"/>
                  <a:pt x="81633" y="36156"/>
                </a:cubicBezTo>
                <a:lnTo>
                  <a:pt x="81757" y="35487"/>
                </a:lnTo>
                <a:cubicBezTo>
                  <a:pt x="81806" y="35165"/>
                  <a:pt x="81757" y="34818"/>
                  <a:pt x="81583" y="34545"/>
                </a:cubicBezTo>
                <a:cubicBezTo>
                  <a:pt x="81236" y="34000"/>
                  <a:pt x="81335" y="33281"/>
                  <a:pt x="81831" y="32859"/>
                </a:cubicBezTo>
                <a:lnTo>
                  <a:pt x="83294" y="31719"/>
                </a:lnTo>
                <a:cubicBezTo>
                  <a:pt x="83889" y="31223"/>
                  <a:pt x="83914" y="30331"/>
                  <a:pt x="83343" y="29785"/>
                </a:cubicBezTo>
                <a:lnTo>
                  <a:pt x="80269" y="27034"/>
                </a:lnTo>
                <a:cubicBezTo>
                  <a:pt x="80195" y="26959"/>
                  <a:pt x="80146" y="26885"/>
                  <a:pt x="80096" y="26811"/>
                </a:cubicBezTo>
                <a:lnTo>
                  <a:pt x="78385" y="24257"/>
                </a:lnTo>
                <a:cubicBezTo>
                  <a:pt x="78286" y="24158"/>
                  <a:pt x="78212" y="24059"/>
                  <a:pt x="78088" y="23985"/>
                </a:cubicBezTo>
                <a:lnTo>
                  <a:pt x="71891" y="19547"/>
                </a:lnTo>
                <a:cubicBezTo>
                  <a:pt x="71717" y="19398"/>
                  <a:pt x="71494" y="19349"/>
                  <a:pt x="71296" y="19349"/>
                </a:cubicBezTo>
                <a:close/>
                <a:moveTo>
                  <a:pt x="113835" y="1"/>
                </a:moveTo>
                <a:cubicBezTo>
                  <a:pt x="113531" y="1"/>
                  <a:pt x="113227" y="63"/>
                  <a:pt x="112942" y="187"/>
                </a:cubicBezTo>
                <a:cubicBezTo>
                  <a:pt x="112248" y="509"/>
                  <a:pt x="112075" y="459"/>
                  <a:pt x="111926" y="484"/>
                </a:cubicBezTo>
                <a:lnTo>
                  <a:pt x="103076" y="757"/>
                </a:lnTo>
                <a:cubicBezTo>
                  <a:pt x="102952" y="757"/>
                  <a:pt x="102803" y="781"/>
                  <a:pt x="102679" y="806"/>
                </a:cubicBezTo>
                <a:lnTo>
                  <a:pt x="85500" y="3930"/>
                </a:lnTo>
                <a:cubicBezTo>
                  <a:pt x="85079" y="4004"/>
                  <a:pt x="84682" y="4178"/>
                  <a:pt x="84360" y="4426"/>
                </a:cubicBezTo>
                <a:lnTo>
                  <a:pt x="82600" y="5715"/>
                </a:lnTo>
                <a:lnTo>
                  <a:pt x="82525" y="5764"/>
                </a:lnTo>
                <a:lnTo>
                  <a:pt x="79947" y="7252"/>
                </a:lnTo>
                <a:cubicBezTo>
                  <a:pt x="79526" y="7524"/>
                  <a:pt x="79476" y="8144"/>
                  <a:pt x="79848" y="8491"/>
                </a:cubicBezTo>
                <a:cubicBezTo>
                  <a:pt x="80294" y="8863"/>
                  <a:pt x="80146" y="9607"/>
                  <a:pt x="79575" y="9805"/>
                </a:cubicBezTo>
                <a:lnTo>
                  <a:pt x="76551" y="10549"/>
                </a:lnTo>
                <a:cubicBezTo>
                  <a:pt x="76030" y="10722"/>
                  <a:pt x="75857" y="11367"/>
                  <a:pt x="76204" y="11788"/>
                </a:cubicBezTo>
                <a:lnTo>
                  <a:pt x="79551" y="15581"/>
                </a:lnTo>
                <a:cubicBezTo>
                  <a:pt x="79650" y="15705"/>
                  <a:pt x="79798" y="15779"/>
                  <a:pt x="79947" y="15804"/>
                </a:cubicBezTo>
                <a:lnTo>
                  <a:pt x="86839" y="16845"/>
                </a:lnTo>
                <a:cubicBezTo>
                  <a:pt x="87062" y="16895"/>
                  <a:pt x="87260" y="17043"/>
                  <a:pt x="87359" y="17267"/>
                </a:cubicBezTo>
                <a:lnTo>
                  <a:pt x="90359" y="24257"/>
                </a:lnTo>
                <a:cubicBezTo>
                  <a:pt x="90384" y="24332"/>
                  <a:pt x="90408" y="24406"/>
                  <a:pt x="90483" y="24456"/>
                </a:cubicBezTo>
                <a:lnTo>
                  <a:pt x="91821" y="25992"/>
                </a:lnTo>
                <a:cubicBezTo>
                  <a:pt x="92491" y="26786"/>
                  <a:pt x="92441" y="28000"/>
                  <a:pt x="91698" y="28744"/>
                </a:cubicBezTo>
                <a:cubicBezTo>
                  <a:pt x="91103" y="29314"/>
                  <a:pt x="90929" y="30207"/>
                  <a:pt x="91251" y="30975"/>
                </a:cubicBezTo>
                <a:lnTo>
                  <a:pt x="94102" y="37594"/>
                </a:lnTo>
                <a:cubicBezTo>
                  <a:pt x="94276" y="38040"/>
                  <a:pt x="94647" y="38412"/>
                  <a:pt x="95094" y="38586"/>
                </a:cubicBezTo>
                <a:lnTo>
                  <a:pt x="97573" y="39503"/>
                </a:lnTo>
                <a:cubicBezTo>
                  <a:pt x="97762" y="39569"/>
                  <a:pt x="97954" y="39601"/>
                  <a:pt x="98143" y="39601"/>
                </a:cubicBezTo>
                <a:cubicBezTo>
                  <a:pt x="98798" y="39601"/>
                  <a:pt x="99411" y="39220"/>
                  <a:pt x="99680" y="38586"/>
                </a:cubicBezTo>
                <a:cubicBezTo>
                  <a:pt x="100349" y="37148"/>
                  <a:pt x="101291" y="35016"/>
                  <a:pt x="101787" y="33925"/>
                </a:cubicBezTo>
                <a:cubicBezTo>
                  <a:pt x="101985" y="33479"/>
                  <a:pt x="102357" y="33132"/>
                  <a:pt x="102803" y="32958"/>
                </a:cubicBezTo>
                <a:lnTo>
                  <a:pt x="105753" y="31892"/>
                </a:lnTo>
                <a:cubicBezTo>
                  <a:pt x="105877" y="31843"/>
                  <a:pt x="105976" y="31768"/>
                  <a:pt x="106075" y="31669"/>
                </a:cubicBezTo>
                <a:lnTo>
                  <a:pt x="108034" y="28992"/>
                </a:lnTo>
                <a:cubicBezTo>
                  <a:pt x="108108" y="28893"/>
                  <a:pt x="108207" y="28818"/>
                  <a:pt x="108307" y="28769"/>
                </a:cubicBezTo>
                <a:lnTo>
                  <a:pt x="114628" y="26042"/>
                </a:lnTo>
                <a:cubicBezTo>
                  <a:pt x="115124" y="25819"/>
                  <a:pt x="115471" y="25398"/>
                  <a:pt x="115619" y="24902"/>
                </a:cubicBezTo>
                <a:lnTo>
                  <a:pt x="118793" y="13970"/>
                </a:lnTo>
                <a:cubicBezTo>
                  <a:pt x="118966" y="13375"/>
                  <a:pt x="118842" y="12730"/>
                  <a:pt x="118470" y="12234"/>
                </a:cubicBezTo>
                <a:cubicBezTo>
                  <a:pt x="117875" y="11441"/>
                  <a:pt x="117975" y="10325"/>
                  <a:pt x="118693" y="9631"/>
                </a:cubicBezTo>
                <a:lnTo>
                  <a:pt x="121767" y="6855"/>
                </a:lnTo>
                <a:cubicBezTo>
                  <a:pt x="122784" y="5938"/>
                  <a:pt x="122387" y="4153"/>
                  <a:pt x="121123" y="3831"/>
                </a:cubicBezTo>
                <a:cubicBezTo>
                  <a:pt x="121021" y="3802"/>
                  <a:pt x="120911" y="3790"/>
                  <a:pt x="120802" y="3790"/>
                </a:cubicBezTo>
                <a:cubicBezTo>
                  <a:pt x="120725" y="3790"/>
                  <a:pt x="120649" y="3796"/>
                  <a:pt x="120577" y="3806"/>
                </a:cubicBezTo>
                <a:lnTo>
                  <a:pt x="117603" y="4202"/>
                </a:lnTo>
                <a:cubicBezTo>
                  <a:pt x="117546" y="4209"/>
                  <a:pt x="117490" y="4212"/>
                  <a:pt x="117434" y="4212"/>
                </a:cubicBezTo>
                <a:cubicBezTo>
                  <a:pt x="117046" y="4212"/>
                  <a:pt x="116667" y="4063"/>
                  <a:pt x="116363" y="3781"/>
                </a:cubicBezTo>
                <a:lnTo>
                  <a:pt x="115520" y="2963"/>
                </a:lnTo>
                <a:cubicBezTo>
                  <a:pt x="116487" y="2368"/>
                  <a:pt x="116413" y="980"/>
                  <a:pt x="115421" y="484"/>
                </a:cubicBezTo>
                <a:lnTo>
                  <a:pt x="114727" y="187"/>
                </a:lnTo>
                <a:cubicBezTo>
                  <a:pt x="114442" y="63"/>
                  <a:pt x="114138" y="1"/>
                  <a:pt x="113835" y="1"/>
                </a:cubicBezTo>
                <a:close/>
                <a:moveTo>
                  <a:pt x="68817" y="79755"/>
                </a:moveTo>
                <a:cubicBezTo>
                  <a:pt x="68767" y="79755"/>
                  <a:pt x="68718" y="79757"/>
                  <a:pt x="68668" y="79761"/>
                </a:cubicBezTo>
                <a:lnTo>
                  <a:pt x="67701" y="81124"/>
                </a:lnTo>
                <a:cubicBezTo>
                  <a:pt x="67776" y="81149"/>
                  <a:pt x="67825" y="81199"/>
                  <a:pt x="67875" y="81224"/>
                </a:cubicBezTo>
                <a:lnTo>
                  <a:pt x="70428" y="82265"/>
                </a:lnTo>
                <a:cubicBezTo>
                  <a:pt x="70849" y="82463"/>
                  <a:pt x="71196" y="82761"/>
                  <a:pt x="71395" y="83182"/>
                </a:cubicBezTo>
                <a:lnTo>
                  <a:pt x="71717" y="83802"/>
                </a:lnTo>
                <a:cubicBezTo>
                  <a:pt x="72039" y="84397"/>
                  <a:pt x="72634" y="84793"/>
                  <a:pt x="73304" y="84818"/>
                </a:cubicBezTo>
                <a:lnTo>
                  <a:pt x="77642" y="84967"/>
                </a:lnTo>
                <a:cubicBezTo>
                  <a:pt x="77675" y="84969"/>
                  <a:pt x="77708" y="84970"/>
                  <a:pt x="77742" y="84970"/>
                </a:cubicBezTo>
                <a:cubicBezTo>
                  <a:pt x="78105" y="84970"/>
                  <a:pt x="78464" y="84847"/>
                  <a:pt x="78782" y="84620"/>
                </a:cubicBezTo>
                <a:lnTo>
                  <a:pt x="79228" y="84298"/>
                </a:lnTo>
                <a:lnTo>
                  <a:pt x="69560" y="79910"/>
                </a:lnTo>
                <a:cubicBezTo>
                  <a:pt x="69312" y="79807"/>
                  <a:pt x="69065" y="79755"/>
                  <a:pt x="68817" y="79755"/>
                </a:cubicBezTo>
                <a:close/>
                <a:moveTo>
                  <a:pt x="58334" y="23865"/>
                </a:moveTo>
                <a:cubicBezTo>
                  <a:pt x="58035" y="23865"/>
                  <a:pt x="57736" y="23960"/>
                  <a:pt x="57488" y="24158"/>
                </a:cubicBezTo>
                <a:cubicBezTo>
                  <a:pt x="56744" y="24778"/>
                  <a:pt x="56645" y="25869"/>
                  <a:pt x="57265" y="26587"/>
                </a:cubicBezTo>
                <a:lnTo>
                  <a:pt x="57835" y="27232"/>
                </a:lnTo>
                <a:lnTo>
                  <a:pt x="55876" y="28298"/>
                </a:lnTo>
                <a:cubicBezTo>
                  <a:pt x="55300" y="28636"/>
                  <a:pt x="54644" y="28798"/>
                  <a:pt x="53984" y="28798"/>
                </a:cubicBezTo>
                <a:cubicBezTo>
                  <a:pt x="53822" y="28798"/>
                  <a:pt x="53659" y="28789"/>
                  <a:pt x="53497" y="28769"/>
                </a:cubicBezTo>
                <a:lnTo>
                  <a:pt x="50224" y="28347"/>
                </a:lnTo>
                <a:cubicBezTo>
                  <a:pt x="50066" y="28327"/>
                  <a:pt x="49907" y="28317"/>
                  <a:pt x="49750" y="28317"/>
                </a:cubicBezTo>
                <a:cubicBezTo>
                  <a:pt x="49143" y="28317"/>
                  <a:pt x="48549" y="28464"/>
                  <a:pt x="48018" y="28719"/>
                </a:cubicBezTo>
                <a:lnTo>
                  <a:pt x="47894" y="28769"/>
                </a:lnTo>
                <a:cubicBezTo>
                  <a:pt x="47359" y="29044"/>
                  <a:pt x="46761" y="29182"/>
                  <a:pt x="46161" y="29182"/>
                </a:cubicBezTo>
                <a:cubicBezTo>
                  <a:pt x="45844" y="29182"/>
                  <a:pt x="45526" y="29144"/>
                  <a:pt x="45217" y="29066"/>
                </a:cubicBezTo>
                <a:lnTo>
                  <a:pt x="33219" y="26017"/>
                </a:lnTo>
                <a:cubicBezTo>
                  <a:pt x="32647" y="25874"/>
                  <a:pt x="32058" y="25802"/>
                  <a:pt x="31470" y="25802"/>
                </a:cubicBezTo>
                <a:cubicBezTo>
                  <a:pt x="30427" y="25802"/>
                  <a:pt x="29385" y="26029"/>
                  <a:pt x="28434" y="26488"/>
                </a:cubicBezTo>
                <a:cubicBezTo>
                  <a:pt x="27468" y="26954"/>
                  <a:pt x="26423" y="27187"/>
                  <a:pt x="25367" y="27187"/>
                </a:cubicBezTo>
                <a:cubicBezTo>
                  <a:pt x="24960" y="27187"/>
                  <a:pt x="24552" y="27152"/>
                  <a:pt x="24146" y="27083"/>
                </a:cubicBezTo>
                <a:lnTo>
                  <a:pt x="8380" y="24232"/>
                </a:lnTo>
                <a:cubicBezTo>
                  <a:pt x="8330" y="24226"/>
                  <a:pt x="8280" y="24223"/>
                  <a:pt x="8231" y="24223"/>
                </a:cubicBezTo>
                <a:cubicBezTo>
                  <a:pt x="8084" y="24223"/>
                  <a:pt x="7940" y="24251"/>
                  <a:pt x="7809" y="24307"/>
                </a:cubicBezTo>
                <a:lnTo>
                  <a:pt x="1042" y="27604"/>
                </a:lnTo>
                <a:cubicBezTo>
                  <a:pt x="472" y="27901"/>
                  <a:pt x="273" y="28620"/>
                  <a:pt x="620" y="29190"/>
                </a:cubicBezTo>
                <a:lnTo>
                  <a:pt x="1166" y="30083"/>
                </a:lnTo>
                <a:cubicBezTo>
                  <a:pt x="1513" y="30628"/>
                  <a:pt x="1339" y="31347"/>
                  <a:pt x="769" y="31669"/>
                </a:cubicBezTo>
                <a:cubicBezTo>
                  <a:pt x="1" y="32140"/>
                  <a:pt x="25" y="33256"/>
                  <a:pt x="819" y="33677"/>
                </a:cubicBezTo>
                <a:lnTo>
                  <a:pt x="1215" y="33851"/>
                </a:lnTo>
                <a:cubicBezTo>
                  <a:pt x="1438" y="33950"/>
                  <a:pt x="1612" y="34123"/>
                  <a:pt x="1711" y="34347"/>
                </a:cubicBezTo>
                <a:lnTo>
                  <a:pt x="2257" y="35437"/>
                </a:lnTo>
                <a:cubicBezTo>
                  <a:pt x="2430" y="35834"/>
                  <a:pt x="2380" y="36330"/>
                  <a:pt x="2108" y="36677"/>
                </a:cubicBezTo>
                <a:cubicBezTo>
                  <a:pt x="1438" y="37544"/>
                  <a:pt x="1513" y="38784"/>
                  <a:pt x="2306" y="39577"/>
                </a:cubicBezTo>
                <a:cubicBezTo>
                  <a:pt x="3298" y="40544"/>
                  <a:pt x="4388" y="41659"/>
                  <a:pt x="4165" y="41709"/>
                </a:cubicBezTo>
                <a:cubicBezTo>
                  <a:pt x="3992" y="41759"/>
                  <a:pt x="4165" y="42254"/>
                  <a:pt x="4438" y="42800"/>
                </a:cubicBezTo>
                <a:cubicBezTo>
                  <a:pt x="4744" y="43480"/>
                  <a:pt x="5412" y="43881"/>
                  <a:pt x="6106" y="43881"/>
                </a:cubicBezTo>
                <a:cubicBezTo>
                  <a:pt x="6423" y="43881"/>
                  <a:pt x="6745" y="43797"/>
                  <a:pt x="7041" y="43618"/>
                </a:cubicBezTo>
                <a:lnTo>
                  <a:pt x="10437" y="41486"/>
                </a:lnTo>
                <a:cubicBezTo>
                  <a:pt x="10660" y="41337"/>
                  <a:pt x="10908" y="41263"/>
                  <a:pt x="11181" y="41238"/>
                </a:cubicBezTo>
                <a:lnTo>
                  <a:pt x="17353" y="40494"/>
                </a:lnTo>
                <a:cubicBezTo>
                  <a:pt x="17545" y="40472"/>
                  <a:pt x="17735" y="40462"/>
                  <a:pt x="17925" y="40462"/>
                </a:cubicBezTo>
                <a:cubicBezTo>
                  <a:pt x="19235" y="40462"/>
                  <a:pt x="20485" y="40979"/>
                  <a:pt x="21394" y="41932"/>
                </a:cubicBezTo>
                <a:lnTo>
                  <a:pt x="32277" y="52790"/>
                </a:lnTo>
                <a:cubicBezTo>
                  <a:pt x="32946" y="53435"/>
                  <a:pt x="33343" y="54327"/>
                  <a:pt x="33417" y="55244"/>
                </a:cubicBezTo>
                <a:cubicBezTo>
                  <a:pt x="33615" y="57723"/>
                  <a:pt x="34012" y="62508"/>
                  <a:pt x="33863" y="63127"/>
                </a:cubicBezTo>
                <a:cubicBezTo>
                  <a:pt x="33665" y="63970"/>
                  <a:pt x="40680" y="73266"/>
                  <a:pt x="40680" y="73266"/>
                </a:cubicBezTo>
                <a:lnTo>
                  <a:pt x="42441" y="72076"/>
                </a:lnTo>
                <a:lnTo>
                  <a:pt x="48241" y="82637"/>
                </a:lnTo>
                <a:cubicBezTo>
                  <a:pt x="48390" y="82885"/>
                  <a:pt x="48588" y="83108"/>
                  <a:pt x="48861" y="83281"/>
                </a:cubicBezTo>
                <a:lnTo>
                  <a:pt x="54835" y="87024"/>
                </a:lnTo>
                <a:cubicBezTo>
                  <a:pt x="55086" y="87180"/>
                  <a:pt x="55372" y="87260"/>
                  <a:pt x="55659" y="87260"/>
                </a:cubicBezTo>
                <a:cubicBezTo>
                  <a:pt x="55967" y="87260"/>
                  <a:pt x="56276" y="87167"/>
                  <a:pt x="56546" y="86975"/>
                </a:cubicBezTo>
                <a:cubicBezTo>
                  <a:pt x="56815" y="86795"/>
                  <a:pt x="57125" y="86702"/>
                  <a:pt x="57433" y="86702"/>
                </a:cubicBezTo>
                <a:cubicBezTo>
                  <a:pt x="57720" y="86702"/>
                  <a:pt x="58005" y="86783"/>
                  <a:pt x="58256" y="86950"/>
                </a:cubicBezTo>
                <a:lnTo>
                  <a:pt x="62892" y="89776"/>
                </a:lnTo>
                <a:cubicBezTo>
                  <a:pt x="62966" y="89826"/>
                  <a:pt x="63041" y="89875"/>
                  <a:pt x="63115" y="89950"/>
                </a:cubicBezTo>
                <a:lnTo>
                  <a:pt x="67453" y="94337"/>
                </a:lnTo>
                <a:cubicBezTo>
                  <a:pt x="67647" y="94547"/>
                  <a:pt x="67925" y="94663"/>
                  <a:pt x="68212" y="94663"/>
                </a:cubicBezTo>
                <a:cubicBezTo>
                  <a:pt x="68365" y="94663"/>
                  <a:pt x="68521" y="94630"/>
                  <a:pt x="68668" y="94560"/>
                </a:cubicBezTo>
                <a:lnTo>
                  <a:pt x="69164" y="94337"/>
                </a:lnTo>
                <a:cubicBezTo>
                  <a:pt x="69306" y="94274"/>
                  <a:pt x="69454" y="94244"/>
                  <a:pt x="69599" y="94244"/>
                </a:cubicBezTo>
                <a:cubicBezTo>
                  <a:pt x="69909" y="94244"/>
                  <a:pt x="70209" y="94382"/>
                  <a:pt x="70428" y="94635"/>
                </a:cubicBezTo>
                <a:lnTo>
                  <a:pt x="70453" y="94660"/>
                </a:lnTo>
                <a:cubicBezTo>
                  <a:pt x="70775" y="94114"/>
                  <a:pt x="71023" y="93519"/>
                  <a:pt x="71147" y="92900"/>
                </a:cubicBezTo>
                <a:lnTo>
                  <a:pt x="70254" y="92552"/>
                </a:lnTo>
                <a:cubicBezTo>
                  <a:pt x="70126" y="92499"/>
                  <a:pt x="69993" y="92473"/>
                  <a:pt x="69861" y="92473"/>
                </a:cubicBezTo>
                <a:cubicBezTo>
                  <a:pt x="69688" y="92473"/>
                  <a:pt x="69517" y="92518"/>
                  <a:pt x="69362" y="92602"/>
                </a:cubicBezTo>
                <a:cubicBezTo>
                  <a:pt x="69201" y="92687"/>
                  <a:pt x="69023" y="92729"/>
                  <a:pt x="68846" y="92729"/>
                </a:cubicBezTo>
                <a:cubicBezTo>
                  <a:pt x="68557" y="92729"/>
                  <a:pt x="68272" y="92619"/>
                  <a:pt x="68073" y="92404"/>
                </a:cubicBezTo>
                <a:lnTo>
                  <a:pt x="66957" y="91263"/>
                </a:lnTo>
                <a:cubicBezTo>
                  <a:pt x="66710" y="91016"/>
                  <a:pt x="66586" y="90668"/>
                  <a:pt x="66586" y="90321"/>
                </a:cubicBezTo>
                <a:lnTo>
                  <a:pt x="66586" y="88561"/>
                </a:lnTo>
                <a:cubicBezTo>
                  <a:pt x="66610" y="87942"/>
                  <a:pt x="66189" y="87396"/>
                  <a:pt x="65569" y="87297"/>
                </a:cubicBezTo>
                <a:lnTo>
                  <a:pt x="63933" y="87074"/>
                </a:lnTo>
                <a:cubicBezTo>
                  <a:pt x="63214" y="86950"/>
                  <a:pt x="62743" y="86206"/>
                  <a:pt x="62966" y="85487"/>
                </a:cubicBezTo>
                <a:lnTo>
                  <a:pt x="63462" y="83579"/>
                </a:lnTo>
                <a:cubicBezTo>
                  <a:pt x="63655" y="82784"/>
                  <a:pt x="63123" y="81990"/>
                  <a:pt x="62365" y="81990"/>
                </a:cubicBezTo>
                <a:cubicBezTo>
                  <a:pt x="62343" y="81990"/>
                  <a:pt x="62320" y="81991"/>
                  <a:pt x="62297" y="81992"/>
                </a:cubicBezTo>
                <a:lnTo>
                  <a:pt x="61727" y="82017"/>
                </a:lnTo>
                <a:cubicBezTo>
                  <a:pt x="61355" y="82042"/>
                  <a:pt x="61033" y="82215"/>
                  <a:pt x="60834" y="82513"/>
                </a:cubicBezTo>
                <a:lnTo>
                  <a:pt x="60339" y="83256"/>
                </a:lnTo>
                <a:cubicBezTo>
                  <a:pt x="60148" y="83574"/>
                  <a:pt x="59805" y="83749"/>
                  <a:pt x="59445" y="83749"/>
                </a:cubicBezTo>
                <a:cubicBezTo>
                  <a:pt x="59244" y="83749"/>
                  <a:pt x="59038" y="83694"/>
                  <a:pt x="58851" y="83579"/>
                </a:cubicBezTo>
                <a:lnTo>
                  <a:pt x="56645" y="82190"/>
                </a:lnTo>
                <a:cubicBezTo>
                  <a:pt x="56050" y="81794"/>
                  <a:pt x="55728" y="81100"/>
                  <a:pt x="55827" y="80381"/>
                </a:cubicBezTo>
                <a:lnTo>
                  <a:pt x="56199" y="76910"/>
                </a:lnTo>
                <a:cubicBezTo>
                  <a:pt x="56273" y="75745"/>
                  <a:pt x="57141" y="74778"/>
                  <a:pt x="58281" y="74580"/>
                </a:cubicBezTo>
                <a:lnTo>
                  <a:pt x="64379" y="73688"/>
                </a:lnTo>
                <a:cubicBezTo>
                  <a:pt x="64471" y="73677"/>
                  <a:pt x="64562" y="73671"/>
                  <a:pt x="64653" y="73671"/>
                </a:cubicBezTo>
                <a:cubicBezTo>
                  <a:pt x="65595" y="73671"/>
                  <a:pt x="66474" y="74246"/>
                  <a:pt x="66858" y="75150"/>
                </a:cubicBezTo>
                <a:lnTo>
                  <a:pt x="67131" y="75745"/>
                </a:lnTo>
                <a:cubicBezTo>
                  <a:pt x="67305" y="76167"/>
                  <a:pt x="67577" y="76563"/>
                  <a:pt x="67875" y="76910"/>
                </a:cubicBezTo>
                <a:cubicBezTo>
                  <a:pt x="68083" y="77070"/>
                  <a:pt x="68297" y="77139"/>
                  <a:pt x="68501" y="77139"/>
                </a:cubicBezTo>
                <a:cubicBezTo>
                  <a:pt x="69343" y="77139"/>
                  <a:pt x="70006" y="75963"/>
                  <a:pt x="69288" y="75125"/>
                </a:cubicBezTo>
                <a:lnTo>
                  <a:pt x="68767" y="74506"/>
                </a:lnTo>
                <a:cubicBezTo>
                  <a:pt x="68718" y="73341"/>
                  <a:pt x="69089" y="72200"/>
                  <a:pt x="69833" y="71283"/>
                </a:cubicBezTo>
                <a:lnTo>
                  <a:pt x="72411" y="68160"/>
                </a:lnTo>
                <a:cubicBezTo>
                  <a:pt x="72709" y="67788"/>
                  <a:pt x="72907" y="67292"/>
                  <a:pt x="72907" y="66796"/>
                </a:cubicBezTo>
                <a:cubicBezTo>
                  <a:pt x="72932" y="66226"/>
                  <a:pt x="73180" y="65681"/>
                  <a:pt x="73576" y="65259"/>
                </a:cubicBezTo>
                <a:lnTo>
                  <a:pt x="76972" y="61987"/>
                </a:lnTo>
                <a:cubicBezTo>
                  <a:pt x="77096" y="61838"/>
                  <a:pt x="77220" y="61689"/>
                  <a:pt x="77320" y="61541"/>
                </a:cubicBezTo>
                <a:lnTo>
                  <a:pt x="78162" y="60103"/>
                </a:lnTo>
                <a:cubicBezTo>
                  <a:pt x="78516" y="59474"/>
                  <a:pt x="79167" y="59110"/>
                  <a:pt x="79853" y="59110"/>
                </a:cubicBezTo>
                <a:cubicBezTo>
                  <a:pt x="80032" y="59110"/>
                  <a:pt x="80214" y="59134"/>
                  <a:pt x="80393" y="59186"/>
                </a:cubicBezTo>
                <a:lnTo>
                  <a:pt x="80889" y="59359"/>
                </a:lnTo>
                <a:cubicBezTo>
                  <a:pt x="80995" y="59394"/>
                  <a:pt x="81100" y="59411"/>
                  <a:pt x="81204" y="59411"/>
                </a:cubicBezTo>
                <a:cubicBezTo>
                  <a:pt x="81394" y="59411"/>
                  <a:pt x="81581" y="59356"/>
                  <a:pt x="81757" y="59260"/>
                </a:cubicBezTo>
                <a:lnTo>
                  <a:pt x="82947" y="58591"/>
                </a:lnTo>
                <a:cubicBezTo>
                  <a:pt x="83864" y="58045"/>
                  <a:pt x="83715" y="56533"/>
                  <a:pt x="82699" y="56261"/>
                </a:cubicBezTo>
                <a:cubicBezTo>
                  <a:pt x="82104" y="56062"/>
                  <a:pt x="81757" y="55467"/>
                  <a:pt x="81831" y="54872"/>
                </a:cubicBezTo>
                <a:lnTo>
                  <a:pt x="81980" y="53633"/>
                </a:lnTo>
                <a:cubicBezTo>
                  <a:pt x="82030" y="53112"/>
                  <a:pt x="82426" y="52666"/>
                  <a:pt x="82947" y="52542"/>
                </a:cubicBezTo>
                <a:lnTo>
                  <a:pt x="85178" y="52145"/>
                </a:lnTo>
                <a:cubicBezTo>
                  <a:pt x="85327" y="52121"/>
                  <a:pt x="85451" y="52096"/>
                  <a:pt x="85574" y="52046"/>
                </a:cubicBezTo>
                <a:lnTo>
                  <a:pt x="87905" y="51203"/>
                </a:lnTo>
                <a:cubicBezTo>
                  <a:pt x="88698" y="50906"/>
                  <a:pt x="89144" y="50063"/>
                  <a:pt x="88971" y="49245"/>
                </a:cubicBezTo>
                <a:cubicBezTo>
                  <a:pt x="88921" y="48972"/>
                  <a:pt x="88797" y="48700"/>
                  <a:pt x="88624" y="48452"/>
                </a:cubicBezTo>
                <a:lnTo>
                  <a:pt x="82674" y="40891"/>
                </a:lnTo>
                <a:cubicBezTo>
                  <a:pt x="82381" y="40500"/>
                  <a:pt x="81938" y="40298"/>
                  <a:pt x="81492" y="40298"/>
                </a:cubicBezTo>
                <a:cubicBezTo>
                  <a:pt x="81146" y="40298"/>
                  <a:pt x="80799" y="40419"/>
                  <a:pt x="80517" y="40668"/>
                </a:cubicBezTo>
                <a:cubicBezTo>
                  <a:pt x="80228" y="40914"/>
                  <a:pt x="79882" y="41029"/>
                  <a:pt x="79542" y="41029"/>
                </a:cubicBezTo>
                <a:cubicBezTo>
                  <a:pt x="78922" y="41029"/>
                  <a:pt x="78321" y="40646"/>
                  <a:pt x="78113" y="39974"/>
                </a:cubicBezTo>
                <a:lnTo>
                  <a:pt x="78014" y="39676"/>
                </a:lnTo>
                <a:cubicBezTo>
                  <a:pt x="77890" y="39329"/>
                  <a:pt x="77667" y="39057"/>
                  <a:pt x="77394" y="38858"/>
                </a:cubicBezTo>
                <a:lnTo>
                  <a:pt x="75188" y="37346"/>
                </a:lnTo>
                <a:cubicBezTo>
                  <a:pt x="74965" y="37197"/>
                  <a:pt x="74741" y="37098"/>
                  <a:pt x="74494" y="37073"/>
                </a:cubicBezTo>
                <a:lnTo>
                  <a:pt x="72709" y="36900"/>
                </a:lnTo>
                <a:cubicBezTo>
                  <a:pt x="72660" y="36895"/>
                  <a:pt x="72611" y="36893"/>
                  <a:pt x="72563" y="36893"/>
                </a:cubicBezTo>
                <a:cubicBezTo>
                  <a:pt x="71851" y="36893"/>
                  <a:pt x="71212" y="37395"/>
                  <a:pt x="71073" y="38115"/>
                </a:cubicBezTo>
                <a:lnTo>
                  <a:pt x="70180" y="41288"/>
                </a:lnTo>
                <a:lnTo>
                  <a:pt x="70031" y="45130"/>
                </a:lnTo>
                <a:cubicBezTo>
                  <a:pt x="70052" y="45771"/>
                  <a:pt x="69521" y="46256"/>
                  <a:pt x="68913" y="46256"/>
                </a:cubicBezTo>
                <a:cubicBezTo>
                  <a:pt x="68792" y="46256"/>
                  <a:pt x="68668" y="46237"/>
                  <a:pt x="68544" y="46196"/>
                </a:cubicBezTo>
                <a:lnTo>
                  <a:pt x="59595" y="42378"/>
                </a:lnTo>
                <a:cubicBezTo>
                  <a:pt x="58802" y="41982"/>
                  <a:pt x="58479" y="40990"/>
                  <a:pt x="58950" y="40197"/>
                </a:cubicBezTo>
                <a:lnTo>
                  <a:pt x="61355" y="36082"/>
                </a:lnTo>
                <a:cubicBezTo>
                  <a:pt x="61529" y="35760"/>
                  <a:pt x="61851" y="35536"/>
                  <a:pt x="62198" y="35437"/>
                </a:cubicBezTo>
                <a:lnTo>
                  <a:pt x="65693" y="34594"/>
                </a:lnTo>
                <a:cubicBezTo>
                  <a:pt x="66685" y="34347"/>
                  <a:pt x="67081" y="32983"/>
                  <a:pt x="66387" y="32140"/>
                </a:cubicBezTo>
                <a:lnTo>
                  <a:pt x="67726" y="29959"/>
                </a:lnTo>
                <a:cubicBezTo>
                  <a:pt x="68222" y="29190"/>
                  <a:pt x="67924" y="28149"/>
                  <a:pt x="67106" y="27753"/>
                </a:cubicBezTo>
                <a:lnTo>
                  <a:pt x="65991" y="27282"/>
                </a:lnTo>
                <a:cubicBezTo>
                  <a:pt x="65833" y="27213"/>
                  <a:pt x="65667" y="27179"/>
                  <a:pt x="65502" y="27179"/>
                </a:cubicBezTo>
                <a:cubicBezTo>
                  <a:pt x="65251" y="27179"/>
                  <a:pt x="65000" y="27256"/>
                  <a:pt x="64776" y="27405"/>
                </a:cubicBezTo>
                <a:lnTo>
                  <a:pt x="64429" y="27653"/>
                </a:lnTo>
                <a:cubicBezTo>
                  <a:pt x="64040" y="27912"/>
                  <a:pt x="63600" y="28037"/>
                  <a:pt x="63166" y="28037"/>
                </a:cubicBezTo>
                <a:cubicBezTo>
                  <a:pt x="62437" y="28037"/>
                  <a:pt x="61725" y="27686"/>
                  <a:pt x="61305" y="27034"/>
                </a:cubicBezTo>
                <a:lnTo>
                  <a:pt x="59496" y="24480"/>
                </a:lnTo>
                <a:cubicBezTo>
                  <a:pt x="59228" y="24079"/>
                  <a:pt x="58782" y="23865"/>
                  <a:pt x="58334" y="238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0"/>
          <p:cNvSpPr txBox="1">
            <a:spLocks noGrp="1"/>
          </p:cNvSpPr>
          <p:nvPr>
            <p:ph type="subTitle" idx="1"/>
          </p:nvPr>
        </p:nvSpPr>
        <p:spPr>
          <a:xfrm>
            <a:off x="4924974" y="881200"/>
            <a:ext cx="3505800" cy="509100"/>
          </a:xfrm>
          <a:prstGeom prst="rect">
            <a:avLst/>
          </a:prstGeom>
        </p:spPr>
        <p:txBody>
          <a:bodyPr spcFirstLastPara="1" wrap="square" lIns="91425" tIns="91425" rIns="91425" bIns="91425" anchor="t" anchorCtr="0">
            <a:noAutofit/>
          </a:bodyPr>
          <a:lstStyle/>
          <a:p>
            <a:pPr marL="228600" lvl="0" indent="-203200" algn="r" rtl="0">
              <a:spcBef>
                <a:spcPts val="0"/>
              </a:spcBef>
              <a:spcAft>
                <a:spcPts val="0"/>
              </a:spcAft>
              <a:buSzPts val="1400"/>
              <a:buChar char="●"/>
            </a:pPr>
            <a:r>
              <a:rPr lang="en"/>
              <a:t>You can write about a concept here</a:t>
            </a:r>
            <a:endParaRPr/>
          </a:p>
          <a:p>
            <a:pPr marL="228600" lvl="0" indent="-203200" algn="r" rtl="0">
              <a:spcBef>
                <a:spcPts val="0"/>
              </a:spcBef>
              <a:spcAft>
                <a:spcPts val="0"/>
              </a:spcAft>
              <a:buSzPts val="1400"/>
              <a:buChar char="●"/>
            </a:pPr>
            <a:r>
              <a:rPr lang="en"/>
              <a:t>You can write about a concept here</a:t>
            </a:r>
            <a:endParaRPr/>
          </a:p>
        </p:txBody>
      </p:sp>
      <p:sp>
        <p:nvSpPr>
          <p:cNvPr id="1351" name="Google Shape;1351;p60"/>
          <p:cNvSpPr txBox="1">
            <a:spLocks noGrp="1"/>
          </p:cNvSpPr>
          <p:nvPr>
            <p:ph type="subTitle" idx="2"/>
          </p:nvPr>
        </p:nvSpPr>
        <p:spPr>
          <a:xfrm>
            <a:off x="6932024" y="539500"/>
            <a:ext cx="1498800" cy="341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OCEAN</a:t>
            </a:r>
            <a:endParaRPr/>
          </a:p>
        </p:txBody>
      </p:sp>
      <p:sp>
        <p:nvSpPr>
          <p:cNvPr id="1352" name="Google Shape;1352;p60"/>
          <p:cNvSpPr txBox="1">
            <a:spLocks noGrp="1"/>
          </p:cNvSpPr>
          <p:nvPr>
            <p:ph type="subTitle" idx="3"/>
          </p:nvPr>
        </p:nvSpPr>
        <p:spPr>
          <a:xfrm>
            <a:off x="4924974" y="4099475"/>
            <a:ext cx="3505800" cy="509100"/>
          </a:xfrm>
          <a:prstGeom prst="rect">
            <a:avLst/>
          </a:prstGeom>
        </p:spPr>
        <p:txBody>
          <a:bodyPr spcFirstLastPara="1" wrap="square" lIns="91425" tIns="91425" rIns="91425" bIns="91425" anchor="t" anchorCtr="0">
            <a:noAutofit/>
          </a:bodyPr>
          <a:lstStyle/>
          <a:p>
            <a:pPr marL="228600" lvl="0" indent="-203200" algn="r" rtl="0">
              <a:spcBef>
                <a:spcPts val="0"/>
              </a:spcBef>
              <a:spcAft>
                <a:spcPts val="0"/>
              </a:spcAft>
              <a:buSzPts val="1400"/>
              <a:buChar char="●"/>
            </a:pPr>
            <a:r>
              <a:rPr lang="en"/>
              <a:t>You can write about a concept here</a:t>
            </a:r>
            <a:endParaRPr/>
          </a:p>
          <a:p>
            <a:pPr marL="228600" lvl="0" indent="-203200" algn="r" rtl="0">
              <a:spcBef>
                <a:spcPts val="0"/>
              </a:spcBef>
              <a:spcAft>
                <a:spcPts val="0"/>
              </a:spcAft>
              <a:buSzPts val="1400"/>
              <a:buChar char="●"/>
            </a:pPr>
            <a:r>
              <a:rPr lang="en"/>
              <a:t>You can write about a concept here</a:t>
            </a:r>
            <a:endParaRPr/>
          </a:p>
        </p:txBody>
      </p:sp>
      <p:sp>
        <p:nvSpPr>
          <p:cNvPr id="1353" name="Google Shape;1353;p60"/>
          <p:cNvSpPr txBox="1">
            <a:spLocks noGrp="1"/>
          </p:cNvSpPr>
          <p:nvPr>
            <p:ph type="subTitle" idx="4"/>
          </p:nvPr>
        </p:nvSpPr>
        <p:spPr>
          <a:xfrm>
            <a:off x="6932024" y="3757775"/>
            <a:ext cx="1498800" cy="341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HEADLAND</a:t>
            </a:r>
            <a:endParaRPr/>
          </a:p>
        </p:txBody>
      </p:sp>
      <p:sp>
        <p:nvSpPr>
          <p:cNvPr id="1354" name="Google Shape;1354;p60"/>
          <p:cNvSpPr txBox="1">
            <a:spLocks noGrp="1"/>
          </p:cNvSpPr>
          <p:nvPr>
            <p:ph type="subTitle" idx="5"/>
          </p:nvPr>
        </p:nvSpPr>
        <p:spPr>
          <a:xfrm>
            <a:off x="4924974" y="2406625"/>
            <a:ext cx="3505800" cy="509100"/>
          </a:xfrm>
          <a:prstGeom prst="rect">
            <a:avLst/>
          </a:prstGeom>
        </p:spPr>
        <p:txBody>
          <a:bodyPr spcFirstLastPara="1" wrap="square" lIns="91425" tIns="91425" rIns="91425" bIns="91425" anchor="t" anchorCtr="0">
            <a:noAutofit/>
          </a:bodyPr>
          <a:lstStyle/>
          <a:p>
            <a:pPr marL="228600" lvl="0" indent="-203200" algn="r" rtl="0">
              <a:spcBef>
                <a:spcPts val="0"/>
              </a:spcBef>
              <a:spcAft>
                <a:spcPts val="0"/>
              </a:spcAft>
              <a:buSzPts val="1400"/>
              <a:buChar char="●"/>
            </a:pPr>
            <a:r>
              <a:rPr lang="en"/>
              <a:t>You can write about a concept here</a:t>
            </a:r>
            <a:endParaRPr/>
          </a:p>
          <a:p>
            <a:pPr marL="228600" lvl="0" indent="-203200" algn="r" rtl="0">
              <a:spcBef>
                <a:spcPts val="0"/>
              </a:spcBef>
              <a:spcAft>
                <a:spcPts val="0"/>
              </a:spcAft>
              <a:buSzPts val="1400"/>
              <a:buChar char="●"/>
            </a:pPr>
            <a:r>
              <a:rPr lang="en"/>
              <a:t>You can write about a concept here</a:t>
            </a:r>
            <a:endParaRPr/>
          </a:p>
        </p:txBody>
      </p:sp>
      <p:sp>
        <p:nvSpPr>
          <p:cNvPr id="1355" name="Google Shape;1355;p60"/>
          <p:cNvSpPr txBox="1">
            <a:spLocks noGrp="1"/>
          </p:cNvSpPr>
          <p:nvPr>
            <p:ph type="subTitle" idx="6"/>
          </p:nvPr>
        </p:nvSpPr>
        <p:spPr>
          <a:xfrm>
            <a:off x="6932024" y="2064925"/>
            <a:ext cx="1498800" cy="341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SEA</a:t>
            </a:r>
            <a:endParaRPr/>
          </a:p>
        </p:txBody>
      </p:sp>
      <p:grpSp>
        <p:nvGrpSpPr>
          <p:cNvPr id="1356" name="Google Shape;1356;p60"/>
          <p:cNvGrpSpPr/>
          <p:nvPr/>
        </p:nvGrpSpPr>
        <p:grpSpPr>
          <a:xfrm>
            <a:off x="6170473" y="610302"/>
            <a:ext cx="761550" cy="200100"/>
            <a:chOff x="6170473" y="610302"/>
            <a:chExt cx="761550" cy="200100"/>
          </a:xfrm>
        </p:grpSpPr>
        <p:sp>
          <p:nvSpPr>
            <p:cNvPr id="1357" name="Google Shape;1357;p60"/>
            <p:cNvSpPr/>
            <p:nvPr/>
          </p:nvSpPr>
          <p:spPr>
            <a:xfrm rot="-5400000" flipH="1">
              <a:off x="6731773" y="610152"/>
              <a:ext cx="200100" cy="200400"/>
            </a:xfrm>
            <a:prstGeom prst="mathMultiply">
              <a:avLst>
                <a:gd name="adj1" fmla="val 0"/>
              </a:avLst>
            </a:prstGeom>
            <a:solidFill>
              <a:schemeClr val="accen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0"/>
            <p:cNvSpPr/>
            <p:nvPr/>
          </p:nvSpPr>
          <p:spPr>
            <a:xfrm rot="-5400000" flipH="1">
              <a:off x="6451198" y="610152"/>
              <a:ext cx="200100" cy="200400"/>
            </a:xfrm>
            <a:prstGeom prst="mathMultiply">
              <a:avLst>
                <a:gd name="adj1" fmla="val 0"/>
              </a:avLst>
            </a:prstGeom>
            <a:solidFill>
              <a:schemeClr val="accen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0"/>
            <p:cNvSpPr/>
            <p:nvPr/>
          </p:nvSpPr>
          <p:spPr>
            <a:xfrm rot="-5400000" flipH="1">
              <a:off x="6170623" y="610152"/>
              <a:ext cx="200100" cy="200400"/>
            </a:xfrm>
            <a:prstGeom prst="mathMultiply">
              <a:avLst>
                <a:gd name="adj1" fmla="val 0"/>
              </a:avLst>
            </a:prstGeom>
            <a:solidFill>
              <a:schemeClr val="accen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60"/>
          <p:cNvGrpSpPr/>
          <p:nvPr/>
        </p:nvGrpSpPr>
        <p:grpSpPr>
          <a:xfrm>
            <a:off x="6170479" y="2139165"/>
            <a:ext cx="761550" cy="193200"/>
            <a:chOff x="6170479" y="2139165"/>
            <a:chExt cx="761550" cy="193200"/>
          </a:xfrm>
        </p:grpSpPr>
        <p:sp>
          <p:nvSpPr>
            <p:cNvPr id="1361" name="Google Shape;1361;p60"/>
            <p:cNvSpPr/>
            <p:nvPr/>
          </p:nvSpPr>
          <p:spPr>
            <a:xfrm rot="3151826">
              <a:off x="6766635" y="2166761"/>
              <a:ext cx="137588" cy="138008"/>
            </a:xfrm>
            <a:prstGeom prst="triangle">
              <a:avLst>
                <a:gd name="adj" fmla="val 50000"/>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0"/>
            <p:cNvSpPr/>
            <p:nvPr/>
          </p:nvSpPr>
          <p:spPr>
            <a:xfrm rot="3151826">
              <a:off x="6482460" y="2166761"/>
              <a:ext cx="137588" cy="138008"/>
            </a:xfrm>
            <a:prstGeom prst="triangle">
              <a:avLst>
                <a:gd name="adj" fmla="val 50000"/>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0"/>
            <p:cNvSpPr/>
            <p:nvPr/>
          </p:nvSpPr>
          <p:spPr>
            <a:xfrm rot="3151826">
              <a:off x="6198285" y="2166761"/>
              <a:ext cx="137588" cy="138008"/>
            </a:xfrm>
            <a:prstGeom prst="triangle">
              <a:avLst>
                <a:gd name="adj" fmla="val 50000"/>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 name="Google Shape;1364;p60"/>
          <p:cNvGrpSpPr/>
          <p:nvPr/>
        </p:nvGrpSpPr>
        <p:grpSpPr>
          <a:xfrm>
            <a:off x="6170476" y="3856928"/>
            <a:ext cx="761550" cy="143400"/>
            <a:chOff x="6170476" y="3856928"/>
            <a:chExt cx="761550" cy="143400"/>
          </a:xfrm>
        </p:grpSpPr>
        <p:sp>
          <p:nvSpPr>
            <p:cNvPr id="1365" name="Google Shape;1365;p60"/>
            <p:cNvSpPr/>
            <p:nvPr/>
          </p:nvSpPr>
          <p:spPr>
            <a:xfrm>
              <a:off x="6788626" y="3856928"/>
              <a:ext cx="143400" cy="143400"/>
            </a:xfrm>
            <a:prstGeom prst="ellipse">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0"/>
            <p:cNvSpPr/>
            <p:nvPr/>
          </p:nvSpPr>
          <p:spPr>
            <a:xfrm>
              <a:off x="6479551" y="3856928"/>
              <a:ext cx="143400" cy="143400"/>
            </a:xfrm>
            <a:prstGeom prst="ellipse">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0"/>
            <p:cNvSpPr/>
            <p:nvPr/>
          </p:nvSpPr>
          <p:spPr>
            <a:xfrm>
              <a:off x="6170476" y="3856928"/>
              <a:ext cx="143400" cy="143400"/>
            </a:xfrm>
            <a:prstGeom prst="ellipse">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8" name="Google Shape;1368;p60"/>
          <p:cNvSpPr/>
          <p:nvPr/>
        </p:nvSpPr>
        <p:spPr>
          <a:xfrm>
            <a:off x="2176326" y="3179378"/>
            <a:ext cx="143400" cy="143400"/>
          </a:xfrm>
          <a:prstGeom prst="ellipse">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0"/>
          <p:cNvSpPr/>
          <p:nvPr/>
        </p:nvSpPr>
        <p:spPr>
          <a:xfrm>
            <a:off x="1459251" y="2589478"/>
            <a:ext cx="143400" cy="143400"/>
          </a:xfrm>
          <a:prstGeom prst="ellipse">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0"/>
          <p:cNvSpPr/>
          <p:nvPr/>
        </p:nvSpPr>
        <p:spPr>
          <a:xfrm rot="-6560585">
            <a:off x="1709871" y="4284986"/>
            <a:ext cx="137671" cy="138054"/>
          </a:xfrm>
          <a:prstGeom prst="triangle">
            <a:avLst>
              <a:gd name="adj" fmla="val 50000"/>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0"/>
          <p:cNvSpPr/>
          <p:nvPr/>
        </p:nvSpPr>
        <p:spPr>
          <a:xfrm rot="-7487866">
            <a:off x="1437924" y="4468987"/>
            <a:ext cx="137730" cy="137901"/>
          </a:xfrm>
          <a:prstGeom prst="triangle">
            <a:avLst>
              <a:gd name="adj" fmla="val 50000"/>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0"/>
          <p:cNvSpPr/>
          <p:nvPr/>
        </p:nvSpPr>
        <p:spPr>
          <a:xfrm rot="-5400000" flipH="1">
            <a:off x="3782973" y="1580852"/>
            <a:ext cx="200100" cy="200400"/>
          </a:xfrm>
          <a:prstGeom prst="mathMultiply">
            <a:avLst>
              <a:gd name="adj1" fmla="val 0"/>
            </a:avLst>
          </a:prstGeom>
          <a:solidFill>
            <a:schemeClr val="accen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0"/>
          <p:cNvSpPr/>
          <p:nvPr/>
        </p:nvSpPr>
        <p:spPr>
          <a:xfrm rot="-5400000" flipH="1">
            <a:off x="4018773" y="2064777"/>
            <a:ext cx="200100" cy="200400"/>
          </a:xfrm>
          <a:prstGeom prst="mathMultiply">
            <a:avLst>
              <a:gd name="adj1" fmla="val 0"/>
            </a:avLst>
          </a:prstGeom>
          <a:solidFill>
            <a:schemeClr val="accen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377"/>
        <p:cNvGrpSpPr/>
        <p:nvPr/>
      </p:nvGrpSpPr>
      <p:grpSpPr>
        <a:xfrm>
          <a:off x="0" y="0"/>
          <a:ext cx="0" cy="0"/>
          <a:chOff x="0" y="0"/>
          <a:chExt cx="0" cy="0"/>
        </a:xfrm>
      </p:grpSpPr>
      <p:sp>
        <p:nvSpPr>
          <p:cNvPr id="1378" name="Google Shape;1378;p61"/>
          <p:cNvSpPr txBox="1">
            <a:spLocks noGrp="1"/>
          </p:cNvSpPr>
          <p:nvPr>
            <p:ph type="title"/>
          </p:nvPr>
        </p:nvSpPr>
        <p:spPr>
          <a:xfrm>
            <a:off x="713225" y="539500"/>
            <a:ext cx="3505800" cy="61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South America</a:t>
            </a:r>
            <a:endParaRPr/>
          </a:p>
        </p:txBody>
      </p:sp>
      <p:sp>
        <p:nvSpPr>
          <p:cNvPr id="1379" name="Google Shape;1379;p61"/>
          <p:cNvSpPr/>
          <p:nvPr/>
        </p:nvSpPr>
        <p:spPr>
          <a:xfrm>
            <a:off x="1494175" y="1799450"/>
            <a:ext cx="1943890" cy="2809123"/>
          </a:xfrm>
          <a:custGeom>
            <a:avLst/>
            <a:gdLst/>
            <a:ahLst/>
            <a:cxnLst/>
            <a:rect l="l" t="t" r="r" b="b"/>
            <a:pathLst>
              <a:path w="37806" h="65722" extrusionOk="0">
                <a:moveTo>
                  <a:pt x="9250" y="1"/>
                </a:moveTo>
                <a:cubicBezTo>
                  <a:pt x="7992" y="1"/>
                  <a:pt x="6775" y="461"/>
                  <a:pt x="5827" y="1330"/>
                </a:cubicBezTo>
                <a:lnTo>
                  <a:pt x="3992" y="2942"/>
                </a:lnTo>
                <a:lnTo>
                  <a:pt x="2158" y="2247"/>
                </a:lnTo>
                <a:cubicBezTo>
                  <a:pt x="2009" y="2198"/>
                  <a:pt x="1835" y="2173"/>
                  <a:pt x="1687" y="2173"/>
                </a:cubicBezTo>
                <a:cubicBezTo>
                  <a:pt x="1240" y="2892"/>
                  <a:pt x="794" y="3611"/>
                  <a:pt x="348" y="4330"/>
                </a:cubicBezTo>
                <a:cubicBezTo>
                  <a:pt x="422" y="4330"/>
                  <a:pt x="497" y="4305"/>
                  <a:pt x="571" y="4280"/>
                </a:cubicBezTo>
                <a:lnTo>
                  <a:pt x="1067" y="4057"/>
                </a:lnTo>
                <a:cubicBezTo>
                  <a:pt x="1218" y="3990"/>
                  <a:pt x="1377" y="3957"/>
                  <a:pt x="1534" y="3957"/>
                </a:cubicBezTo>
                <a:cubicBezTo>
                  <a:pt x="1840" y="3957"/>
                  <a:pt x="2134" y="4084"/>
                  <a:pt x="2331" y="4330"/>
                </a:cubicBezTo>
                <a:lnTo>
                  <a:pt x="3447" y="5594"/>
                </a:lnTo>
                <a:lnTo>
                  <a:pt x="175" y="14692"/>
                </a:lnTo>
                <a:cubicBezTo>
                  <a:pt x="1" y="15163"/>
                  <a:pt x="26" y="15683"/>
                  <a:pt x="249" y="16154"/>
                </a:cubicBezTo>
                <a:lnTo>
                  <a:pt x="4042" y="23889"/>
                </a:lnTo>
                <a:cubicBezTo>
                  <a:pt x="4190" y="24161"/>
                  <a:pt x="4438" y="24409"/>
                  <a:pt x="4711" y="24583"/>
                </a:cubicBezTo>
                <a:lnTo>
                  <a:pt x="8008" y="26467"/>
                </a:lnTo>
                <a:cubicBezTo>
                  <a:pt x="8628" y="26839"/>
                  <a:pt x="8950" y="27558"/>
                  <a:pt x="8826" y="28277"/>
                </a:cubicBezTo>
                <a:lnTo>
                  <a:pt x="5603" y="49893"/>
                </a:lnTo>
                <a:cubicBezTo>
                  <a:pt x="5603" y="49943"/>
                  <a:pt x="5603" y="49992"/>
                  <a:pt x="5579" y="50042"/>
                </a:cubicBezTo>
                <a:lnTo>
                  <a:pt x="5132" y="61371"/>
                </a:lnTo>
                <a:cubicBezTo>
                  <a:pt x="5108" y="61718"/>
                  <a:pt x="5232" y="62090"/>
                  <a:pt x="5504" y="62337"/>
                </a:cubicBezTo>
                <a:lnTo>
                  <a:pt x="8628" y="65411"/>
                </a:lnTo>
                <a:cubicBezTo>
                  <a:pt x="8831" y="65615"/>
                  <a:pt x="9104" y="65722"/>
                  <a:pt x="9383" y="65722"/>
                </a:cubicBezTo>
                <a:cubicBezTo>
                  <a:pt x="9478" y="65722"/>
                  <a:pt x="9574" y="65709"/>
                  <a:pt x="9669" y="65684"/>
                </a:cubicBezTo>
                <a:lnTo>
                  <a:pt x="10710" y="65411"/>
                </a:lnTo>
                <a:cubicBezTo>
                  <a:pt x="11553" y="65163"/>
                  <a:pt x="11850" y="64023"/>
                  <a:pt x="11280" y="63354"/>
                </a:cubicBezTo>
                <a:lnTo>
                  <a:pt x="10784" y="62784"/>
                </a:lnTo>
                <a:cubicBezTo>
                  <a:pt x="10487" y="62437"/>
                  <a:pt x="10413" y="61941"/>
                  <a:pt x="10561" y="61519"/>
                </a:cubicBezTo>
                <a:lnTo>
                  <a:pt x="14205" y="50438"/>
                </a:lnTo>
                <a:cubicBezTo>
                  <a:pt x="14230" y="50364"/>
                  <a:pt x="14280" y="50290"/>
                  <a:pt x="14305" y="50215"/>
                </a:cubicBezTo>
                <a:lnTo>
                  <a:pt x="15966" y="47290"/>
                </a:lnTo>
                <a:cubicBezTo>
                  <a:pt x="16065" y="47067"/>
                  <a:pt x="16263" y="46894"/>
                  <a:pt x="16461" y="46794"/>
                </a:cubicBezTo>
                <a:lnTo>
                  <a:pt x="19064" y="45580"/>
                </a:lnTo>
                <a:cubicBezTo>
                  <a:pt x="19510" y="45332"/>
                  <a:pt x="19783" y="44836"/>
                  <a:pt x="19734" y="44340"/>
                </a:cubicBezTo>
                <a:cubicBezTo>
                  <a:pt x="19684" y="43745"/>
                  <a:pt x="20031" y="43200"/>
                  <a:pt x="20601" y="43026"/>
                </a:cubicBezTo>
                <a:lnTo>
                  <a:pt x="22336" y="42531"/>
                </a:lnTo>
                <a:lnTo>
                  <a:pt x="26104" y="38316"/>
                </a:lnTo>
                <a:cubicBezTo>
                  <a:pt x="26600" y="37771"/>
                  <a:pt x="26923" y="37052"/>
                  <a:pt x="26997" y="36333"/>
                </a:cubicBezTo>
                <a:lnTo>
                  <a:pt x="27170" y="35094"/>
                </a:lnTo>
                <a:cubicBezTo>
                  <a:pt x="27294" y="33904"/>
                  <a:pt x="28013" y="32863"/>
                  <a:pt x="29079" y="32317"/>
                </a:cubicBezTo>
                <a:lnTo>
                  <a:pt x="31930" y="30954"/>
                </a:lnTo>
                <a:cubicBezTo>
                  <a:pt x="32971" y="30433"/>
                  <a:pt x="33665" y="29442"/>
                  <a:pt x="33839" y="28301"/>
                </a:cubicBezTo>
                <a:lnTo>
                  <a:pt x="34384" y="24732"/>
                </a:lnTo>
                <a:cubicBezTo>
                  <a:pt x="34459" y="24335"/>
                  <a:pt x="34583" y="23963"/>
                  <a:pt x="34756" y="23591"/>
                </a:cubicBezTo>
                <a:lnTo>
                  <a:pt x="36913" y="19303"/>
                </a:lnTo>
                <a:cubicBezTo>
                  <a:pt x="37805" y="17567"/>
                  <a:pt x="37235" y="15411"/>
                  <a:pt x="35648" y="14469"/>
                </a:cubicBezTo>
                <a:lnTo>
                  <a:pt x="33566" y="13229"/>
                </a:lnTo>
                <a:cubicBezTo>
                  <a:pt x="33467" y="13180"/>
                  <a:pt x="33343" y="13130"/>
                  <a:pt x="33244" y="13081"/>
                </a:cubicBezTo>
                <a:lnTo>
                  <a:pt x="26427" y="9957"/>
                </a:lnTo>
                <a:cubicBezTo>
                  <a:pt x="26055" y="9784"/>
                  <a:pt x="25733" y="9536"/>
                  <a:pt x="25435" y="9238"/>
                </a:cubicBezTo>
                <a:lnTo>
                  <a:pt x="22659" y="6313"/>
                </a:lnTo>
                <a:cubicBezTo>
                  <a:pt x="22064" y="5693"/>
                  <a:pt x="21270" y="5346"/>
                  <a:pt x="20403" y="5346"/>
                </a:cubicBezTo>
                <a:lnTo>
                  <a:pt x="16883" y="2148"/>
                </a:lnTo>
                <a:cubicBezTo>
                  <a:pt x="16164" y="1479"/>
                  <a:pt x="15296" y="1058"/>
                  <a:pt x="14329" y="859"/>
                </a:cubicBezTo>
                <a:lnTo>
                  <a:pt x="10214" y="91"/>
                </a:lnTo>
                <a:cubicBezTo>
                  <a:pt x="9893" y="30"/>
                  <a:pt x="9570" y="1"/>
                  <a:pt x="92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1"/>
          <p:cNvSpPr txBox="1">
            <a:spLocks noGrp="1"/>
          </p:cNvSpPr>
          <p:nvPr>
            <p:ph type="subTitle" idx="1"/>
          </p:nvPr>
        </p:nvSpPr>
        <p:spPr>
          <a:xfrm>
            <a:off x="4924974" y="881200"/>
            <a:ext cx="3505800" cy="509100"/>
          </a:xfrm>
          <a:prstGeom prst="rect">
            <a:avLst/>
          </a:prstGeom>
        </p:spPr>
        <p:txBody>
          <a:bodyPr spcFirstLastPara="1" wrap="square" lIns="91425" tIns="91425" rIns="91425" bIns="91425" anchor="t" anchorCtr="0">
            <a:noAutofit/>
          </a:bodyPr>
          <a:lstStyle/>
          <a:p>
            <a:pPr marL="228600" lvl="0" indent="-203200" algn="r" rtl="0">
              <a:spcBef>
                <a:spcPts val="0"/>
              </a:spcBef>
              <a:spcAft>
                <a:spcPts val="0"/>
              </a:spcAft>
              <a:buSzPts val="1400"/>
              <a:buChar char="●"/>
            </a:pPr>
            <a:r>
              <a:rPr lang="en"/>
              <a:t>You can write about a concept here</a:t>
            </a:r>
            <a:endParaRPr/>
          </a:p>
          <a:p>
            <a:pPr marL="228600" lvl="0" indent="-203200" algn="r" rtl="0">
              <a:spcBef>
                <a:spcPts val="0"/>
              </a:spcBef>
              <a:spcAft>
                <a:spcPts val="0"/>
              </a:spcAft>
              <a:buSzPts val="1400"/>
              <a:buChar char="●"/>
            </a:pPr>
            <a:r>
              <a:rPr lang="en"/>
              <a:t>You can write about a concept here</a:t>
            </a:r>
            <a:endParaRPr/>
          </a:p>
        </p:txBody>
      </p:sp>
      <p:sp>
        <p:nvSpPr>
          <p:cNvPr id="1381" name="Google Shape;1381;p61"/>
          <p:cNvSpPr txBox="1">
            <a:spLocks noGrp="1"/>
          </p:cNvSpPr>
          <p:nvPr>
            <p:ph type="subTitle" idx="2"/>
          </p:nvPr>
        </p:nvSpPr>
        <p:spPr>
          <a:xfrm>
            <a:off x="6932024" y="539500"/>
            <a:ext cx="1498800" cy="341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RIDGE</a:t>
            </a:r>
            <a:endParaRPr/>
          </a:p>
        </p:txBody>
      </p:sp>
      <p:sp>
        <p:nvSpPr>
          <p:cNvPr id="1382" name="Google Shape;1382;p61"/>
          <p:cNvSpPr txBox="1">
            <a:spLocks noGrp="1"/>
          </p:cNvSpPr>
          <p:nvPr>
            <p:ph type="subTitle" idx="3"/>
          </p:nvPr>
        </p:nvSpPr>
        <p:spPr>
          <a:xfrm>
            <a:off x="4924974" y="4099475"/>
            <a:ext cx="3505800" cy="509100"/>
          </a:xfrm>
          <a:prstGeom prst="rect">
            <a:avLst/>
          </a:prstGeom>
        </p:spPr>
        <p:txBody>
          <a:bodyPr spcFirstLastPara="1" wrap="square" lIns="91425" tIns="91425" rIns="91425" bIns="91425" anchor="t" anchorCtr="0">
            <a:noAutofit/>
          </a:bodyPr>
          <a:lstStyle/>
          <a:p>
            <a:pPr marL="228600" lvl="0" indent="-203200" algn="r" rtl="0">
              <a:spcBef>
                <a:spcPts val="0"/>
              </a:spcBef>
              <a:spcAft>
                <a:spcPts val="0"/>
              </a:spcAft>
              <a:buSzPts val="1400"/>
              <a:buChar char="●"/>
            </a:pPr>
            <a:r>
              <a:rPr lang="en"/>
              <a:t>You can write about a concept here</a:t>
            </a:r>
            <a:endParaRPr/>
          </a:p>
          <a:p>
            <a:pPr marL="228600" lvl="0" indent="-203200" algn="r" rtl="0">
              <a:spcBef>
                <a:spcPts val="0"/>
              </a:spcBef>
              <a:spcAft>
                <a:spcPts val="0"/>
              </a:spcAft>
              <a:buSzPts val="1400"/>
              <a:buChar char="●"/>
            </a:pPr>
            <a:r>
              <a:rPr lang="en"/>
              <a:t>You can write about a concept here</a:t>
            </a:r>
            <a:endParaRPr/>
          </a:p>
        </p:txBody>
      </p:sp>
      <p:sp>
        <p:nvSpPr>
          <p:cNvPr id="1383" name="Google Shape;1383;p61"/>
          <p:cNvSpPr txBox="1">
            <a:spLocks noGrp="1"/>
          </p:cNvSpPr>
          <p:nvPr>
            <p:ph type="subTitle" idx="4"/>
          </p:nvPr>
        </p:nvSpPr>
        <p:spPr>
          <a:xfrm>
            <a:off x="6932024" y="3757775"/>
            <a:ext cx="1498800" cy="341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HEADLAND</a:t>
            </a:r>
            <a:endParaRPr/>
          </a:p>
        </p:txBody>
      </p:sp>
      <p:sp>
        <p:nvSpPr>
          <p:cNvPr id="1384" name="Google Shape;1384;p61"/>
          <p:cNvSpPr txBox="1">
            <a:spLocks noGrp="1"/>
          </p:cNvSpPr>
          <p:nvPr>
            <p:ph type="subTitle" idx="5"/>
          </p:nvPr>
        </p:nvSpPr>
        <p:spPr>
          <a:xfrm>
            <a:off x="4924974" y="2406625"/>
            <a:ext cx="3505800" cy="509100"/>
          </a:xfrm>
          <a:prstGeom prst="rect">
            <a:avLst/>
          </a:prstGeom>
        </p:spPr>
        <p:txBody>
          <a:bodyPr spcFirstLastPara="1" wrap="square" lIns="91425" tIns="91425" rIns="91425" bIns="91425" anchor="t" anchorCtr="0">
            <a:noAutofit/>
          </a:bodyPr>
          <a:lstStyle/>
          <a:p>
            <a:pPr marL="228600" lvl="0" indent="-203200" algn="r" rtl="0">
              <a:spcBef>
                <a:spcPts val="0"/>
              </a:spcBef>
              <a:spcAft>
                <a:spcPts val="0"/>
              </a:spcAft>
              <a:buSzPts val="1400"/>
              <a:buChar char="●"/>
            </a:pPr>
            <a:r>
              <a:rPr lang="en"/>
              <a:t>You can write about a concept here</a:t>
            </a:r>
            <a:endParaRPr/>
          </a:p>
          <a:p>
            <a:pPr marL="228600" lvl="0" indent="-203200" algn="r" rtl="0">
              <a:spcBef>
                <a:spcPts val="0"/>
              </a:spcBef>
              <a:spcAft>
                <a:spcPts val="0"/>
              </a:spcAft>
              <a:buSzPts val="1400"/>
              <a:buChar char="●"/>
            </a:pPr>
            <a:r>
              <a:rPr lang="en"/>
              <a:t>You can write about a concept here</a:t>
            </a:r>
            <a:endParaRPr/>
          </a:p>
        </p:txBody>
      </p:sp>
      <p:sp>
        <p:nvSpPr>
          <p:cNvPr id="1385" name="Google Shape;1385;p61"/>
          <p:cNvSpPr txBox="1">
            <a:spLocks noGrp="1"/>
          </p:cNvSpPr>
          <p:nvPr>
            <p:ph type="subTitle" idx="6"/>
          </p:nvPr>
        </p:nvSpPr>
        <p:spPr>
          <a:xfrm>
            <a:off x="6932024" y="2064925"/>
            <a:ext cx="1498800" cy="341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BASIN</a:t>
            </a:r>
            <a:endParaRPr/>
          </a:p>
        </p:txBody>
      </p:sp>
      <p:grpSp>
        <p:nvGrpSpPr>
          <p:cNvPr id="1386" name="Google Shape;1386;p61"/>
          <p:cNvGrpSpPr/>
          <p:nvPr/>
        </p:nvGrpSpPr>
        <p:grpSpPr>
          <a:xfrm>
            <a:off x="6170473" y="610302"/>
            <a:ext cx="761550" cy="200100"/>
            <a:chOff x="6170473" y="610302"/>
            <a:chExt cx="761550" cy="200100"/>
          </a:xfrm>
        </p:grpSpPr>
        <p:sp>
          <p:nvSpPr>
            <p:cNvPr id="1387" name="Google Shape;1387;p61"/>
            <p:cNvSpPr/>
            <p:nvPr/>
          </p:nvSpPr>
          <p:spPr>
            <a:xfrm rot="-5400000" flipH="1">
              <a:off x="6731773" y="610152"/>
              <a:ext cx="200100" cy="200400"/>
            </a:xfrm>
            <a:prstGeom prst="mathMultiply">
              <a:avLst>
                <a:gd name="adj1" fmla="val 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1"/>
            <p:cNvSpPr/>
            <p:nvPr/>
          </p:nvSpPr>
          <p:spPr>
            <a:xfrm rot="-5400000" flipH="1">
              <a:off x="6451198" y="610152"/>
              <a:ext cx="200100" cy="200400"/>
            </a:xfrm>
            <a:prstGeom prst="mathMultiply">
              <a:avLst>
                <a:gd name="adj1" fmla="val 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1"/>
            <p:cNvSpPr/>
            <p:nvPr/>
          </p:nvSpPr>
          <p:spPr>
            <a:xfrm rot="-5400000" flipH="1">
              <a:off x="6170623" y="610152"/>
              <a:ext cx="200100" cy="200400"/>
            </a:xfrm>
            <a:prstGeom prst="mathMultiply">
              <a:avLst>
                <a:gd name="adj1" fmla="val 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 name="Google Shape;1390;p61"/>
          <p:cNvGrpSpPr/>
          <p:nvPr/>
        </p:nvGrpSpPr>
        <p:grpSpPr>
          <a:xfrm>
            <a:off x="6170479" y="2139165"/>
            <a:ext cx="761550" cy="193200"/>
            <a:chOff x="6170479" y="2139165"/>
            <a:chExt cx="761550" cy="193200"/>
          </a:xfrm>
        </p:grpSpPr>
        <p:sp>
          <p:nvSpPr>
            <p:cNvPr id="1391" name="Google Shape;1391;p61"/>
            <p:cNvSpPr/>
            <p:nvPr/>
          </p:nvSpPr>
          <p:spPr>
            <a:xfrm rot="3151826">
              <a:off x="6766635" y="2166761"/>
              <a:ext cx="137588" cy="138008"/>
            </a:xfrm>
            <a:prstGeom prst="triangle">
              <a:avLst>
                <a:gd name="adj" fmla="val 5000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1"/>
            <p:cNvSpPr/>
            <p:nvPr/>
          </p:nvSpPr>
          <p:spPr>
            <a:xfrm rot="3151826">
              <a:off x="6482460" y="2166761"/>
              <a:ext cx="137588" cy="138008"/>
            </a:xfrm>
            <a:prstGeom prst="triangle">
              <a:avLst>
                <a:gd name="adj" fmla="val 5000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1"/>
            <p:cNvSpPr/>
            <p:nvPr/>
          </p:nvSpPr>
          <p:spPr>
            <a:xfrm rot="3151826">
              <a:off x="6198285" y="2166761"/>
              <a:ext cx="137588" cy="138008"/>
            </a:xfrm>
            <a:prstGeom prst="triangle">
              <a:avLst>
                <a:gd name="adj" fmla="val 5000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 name="Google Shape;1394;p61"/>
          <p:cNvGrpSpPr/>
          <p:nvPr/>
        </p:nvGrpSpPr>
        <p:grpSpPr>
          <a:xfrm>
            <a:off x="6170476" y="3856928"/>
            <a:ext cx="761550" cy="143400"/>
            <a:chOff x="6170476" y="3856928"/>
            <a:chExt cx="761550" cy="143400"/>
          </a:xfrm>
        </p:grpSpPr>
        <p:sp>
          <p:nvSpPr>
            <p:cNvPr id="1395" name="Google Shape;1395;p61"/>
            <p:cNvSpPr/>
            <p:nvPr/>
          </p:nvSpPr>
          <p:spPr>
            <a:xfrm>
              <a:off x="6788626" y="3856928"/>
              <a:ext cx="143400" cy="143400"/>
            </a:xfrm>
            <a:prstGeom prst="ellipse">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1"/>
            <p:cNvSpPr/>
            <p:nvPr/>
          </p:nvSpPr>
          <p:spPr>
            <a:xfrm>
              <a:off x="6479551" y="3856928"/>
              <a:ext cx="143400" cy="143400"/>
            </a:xfrm>
            <a:prstGeom prst="ellipse">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1"/>
            <p:cNvSpPr/>
            <p:nvPr/>
          </p:nvSpPr>
          <p:spPr>
            <a:xfrm>
              <a:off x="6170476" y="3856928"/>
              <a:ext cx="143400" cy="143400"/>
            </a:xfrm>
            <a:prstGeom prst="ellipse">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8" name="Google Shape;1398;p61"/>
          <p:cNvSpPr/>
          <p:nvPr/>
        </p:nvSpPr>
        <p:spPr>
          <a:xfrm>
            <a:off x="1895776" y="4099478"/>
            <a:ext cx="143400" cy="143400"/>
          </a:xfrm>
          <a:prstGeom prst="ellipse">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1"/>
          <p:cNvSpPr/>
          <p:nvPr/>
        </p:nvSpPr>
        <p:spPr>
          <a:xfrm>
            <a:off x="1895776" y="1921528"/>
            <a:ext cx="143400" cy="143400"/>
          </a:xfrm>
          <a:prstGeom prst="ellipse">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1"/>
          <p:cNvSpPr/>
          <p:nvPr/>
        </p:nvSpPr>
        <p:spPr>
          <a:xfrm rot="2493029">
            <a:off x="3132084" y="4155149"/>
            <a:ext cx="137499" cy="138147"/>
          </a:xfrm>
          <a:prstGeom prst="triangle">
            <a:avLst>
              <a:gd name="adj" fmla="val 5000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1"/>
          <p:cNvSpPr/>
          <p:nvPr/>
        </p:nvSpPr>
        <p:spPr>
          <a:xfrm rot="1567099">
            <a:off x="3280345" y="3862408"/>
            <a:ext cx="137657" cy="137926"/>
          </a:xfrm>
          <a:prstGeom prst="triangle">
            <a:avLst>
              <a:gd name="adj" fmla="val 5000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1"/>
          <p:cNvSpPr/>
          <p:nvPr/>
        </p:nvSpPr>
        <p:spPr>
          <a:xfrm rot="-5400000" flipH="1">
            <a:off x="1293923" y="3557527"/>
            <a:ext cx="200100" cy="200400"/>
          </a:xfrm>
          <a:prstGeom prst="mathMultiply">
            <a:avLst>
              <a:gd name="adj1" fmla="val 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1"/>
          <p:cNvSpPr/>
          <p:nvPr/>
        </p:nvSpPr>
        <p:spPr>
          <a:xfrm rot="-5400000" flipH="1">
            <a:off x="1399123" y="3182352"/>
            <a:ext cx="200100" cy="200400"/>
          </a:xfrm>
          <a:prstGeom prst="mathMultiply">
            <a:avLst>
              <a:gd name="adj1" fmla="val 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407"/>
        <p:cNvGrpSpPr/>
        <p:nvPr/>
      </p:nvGrpSpPr>
      <p:grpSpPr>
        <a:xfrm>
          <a:off x="0" y="0"/>
          <a:ext cx="0" cy="0"/>
          <a:chOff x="0" y="0"/>
          <a:chExt cx="0" cy="0"/>
        </a:xfrm>
      </p:grpSpPr>
      <p:sp>
        <p:nvSpPr>
          <p:cNvPr id="1408" name="Google Shape;1408;p62"/>
          <p:cNvSpPr txBox="1">
            <a:spLocks noGrp="1"/>
          </p:cNvSpPr>
          <p:nvPr>
            <p:ph type="title"/>
          </p:nvPr>
        </p:nvSpPr>
        <p:spPr>
          <a:xfrm>
            <a:off x="713225" y="539500"/>
            <a:ext cx="3505800" cy="61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Europe</a:t>
            </a:r>
            <a:endParaRPr/>
          </a:p>
        </p:txBody>
      </p:sp>
      <p:sp>
        <p:nvSpPr>
          <p:cNvPr id="1409" name="Google Shape;1409;p62"/>
          <p:cNvSpPr/>
          <p:nvPr/>
        </p:nvSpPr>
        <p:spPr>
          <a:xfrm>
            <a:off x="956223" y="1441298"/>
            <a:ext cx="2476379" cy="3260774"/>
          </a:xfrm>
          <a:custGeom>
            <a:avLst/>
            <a:gdLst/>
            <a:ahLst/>
            <a:cxnLst/>
            <a:rect l="l" t="t" r="r" b="b"/>
            <a:pathLst>
              <a:path w="45961" h="60522" extrusionOk="0">
                <a:moveTo>
                  <a:pt x="36714" y="1"/>
                </a:moveTo>
                <a:lnTo>
                  <a:pt x="30641" y="125"/>
                </a:lnTo>
                <a:cubicBezTo>
                  <a:pt x="30393" y="125"/>
                  <a:pt x="30170" y="199"/>
                  <a:pt x="29971" y="348"/>
                </a:cubicBezTo>
                <a:lnTo>
                  <a:pt x="28211" y="1711"/>
                </a:lnTo>
                <a:cubicBezTo>
                  <a:pt x="27616" y="2207"/>
                  <a:pt x="27542" y="3100"/>
                  <a:pt x="28062" y="3695"/>
                </a:cubicBezTo>
                <a:lnTo>
                  <a:pt x="28062" y="3719"/>
                </a:lnTo>
                <a:lnTo>
                  <a:pt x="31335" y="7289"/>
                </a:lnTo>
                <a:cubicBezTo>
                  <a:pt x="31553" y="7546"/>
                  <a:pt x="31859" y="7677"/>
                  <a:pt x="32168" y="7677"/>
                </a:cubicBezTo>
                <a:cubicBezTo>
                  <a:pt x="32455" y="7677"/>
                  <a:pt x="32744" y="7565"/>
                  <a:pt x="32971" y="7339"/>
                </a:cubicBezTo>
                <a:lnTo>
                  <a:pt x="35227" y="5132"/>
                </a:lnTo>
                <a:cubicBezTo>
                  <a:pt x="35448" y="4911"/>
                  <a:pt x="35741" y="4790"/>
                  <a:pt x="36033" y="4790"/>
                </a:cubicBezTo>
                <a:cubicBezTo>
                  <a:pt x="36198" y="4790"/>
                  <a:pt x="36363" y="4829"/>
                  <a:pt x="36516" y="4909"/>
                </a:cubicBezTo>
                <a:cubicBezTo>
                  <a:pt x="36674" y="4983"/>
                  <a:pt x="36837" y="5018"/>
                  <a:pt x="36996" y="5018"/>
                </a:cubicBezTo>
                <a:cubicBezTo>
                  <a:pt x="37584" y="5018"/>
                  <a:pt x="38118" y="4546"/>
                  <a:pt x="38177" y="3843"/>
                </a:cubicBezTo>
                <a:lnTo>
                  <a:pt x="38276" y="2901"/>
                </a:lnTo>
                <a:cubicBezTo>
                  <a:pt x="38301" y="2480"/>
                  <a:pt x="38524" y="2108"/>
                  <a:pt x="38896" y="1885"/>
                </a:cubicBezTo>
                <a:lnTo>
                  <a:pt x="40705" y="794"/>
                </a:lnTo>
                <a:lnTo>
                  <a:pt x="36962" y="26"/>
                </a:lnTo>
                <a:cubicBezTo>
                  <a:pt x="36863" y="1"/>
                  <a:pt x="36788" y="1"/>
                  <a:pt x="36714" y="1"/>
                </a:cubicBezTo>
                <a:close/>
                <a:moveTo>
                  <a:pt x="5821" y="24198"/>
                </a:moveTo>
                <a:cubicBezTo>
                  <a:pt x="5723" y="24198"/>
                  <a:pt x="5624" y="24213"/>
                  <a:pt x="5529" y="24245"/>
                </a:cubicBezTo>
                <a:lnTo>
                  <a:pt x="3149" y="24989"/>
                </a:lnTo>
                <a:cubicBezTo>
                  <a:pt x="3047" y="25021"/>
                  <a:pt x="2944" y="25036"/>
                  <a:pt x="2842" y="25036"/>
                </a:cubicBezTo>
                <a:cubicBezTo>
                  <a:pt x="2546" y="25036"/>
                  <a:pt x="2261" y="24906"/>
                  <a:pt x="2058" y="24666"/>
                </a:cubicBezTo>
                <a:lnTo>
                  <a:pt x="1984" y="24567"/>
                </a:lnTo>
                <a:cubicBezTo>
                  <a:pt x="1772" y="24324"/>
                  <a:pt x="1484" y="24207"/>
                  <a:pt x="1197" y="24207"/>
                </a:cubicBezTo>
                <a:cubicBezTo>
                  <a:pt x="813" y="24207"/>
                  <a:pt x="433" y="24418"/>
                  <a:pt x="248" y="24815"/>
                </a:cubicBezTo>
                <a:cubicBezTo>
                  <a:pt x="1" y="25261"/>
                  <a:pt x="50" y="25782"/>
                  <a:pt x="348" y="26203"/>
                </a:cubicBezTo>
                <a:lnTo>
                  <a:pt x="1810" y="27988"/>
                </a:lnTo>
                <a:cubicBezTo>
                  <a:pt x="1984" y="28211"/>
                  <a:pt x="2256" y="28360"/>
                  <a:pt x="2529" y="28385"/>
                </a:cubicBezTo>
                <a:lnTo>
                  <a:pt x="4587" y="28583"/>
                </a:lnTo>
                <a:cubicBezTo>
                  <a:pt x="4621" y="28586"/>
                  <a:pt x="4655" y="28588"/>
                  <a:pt x="4689" y="28588"/>
                </a:cubicBezTo>
                <a:cubicBezTo>
                  <a:pt x="4926" y="28588"/>
                  <a:pt x="5157" y="28512"/>
                  <a:pt x="5330" y="28360"/>
                </a:cubicBezTo>
                <a:lnTo>
                  <a:pt x="7016" y="26947"/>
                </a:lnTo>
                <a:cubicBezTo>
                  <a:pt x="7561" y="26476"/>
                  <a:pt x="7611" y="25683"/>
                  <a:pt x="7140" y="25162"/>
                </a:cubicBezTo>
                <a:lnTo>
                  <a:pt x="6595" y="24567"/>
                </a:lnTo>
                <a:cubicBezTo>
                  <a:pt x="6392" y="24328"/>
                  <a:pt x="6107" y="24198"/>
                  <a:pt x="5821" y="24198"/>
                </a:cubicBezTo>
                <a:close/>
                <a:moveTo>
                  <a:pt x="12820" y="39459"/>
                </a:moveTo>
                <a:cubicBezTo>
                  <a:pt x="12778" y="39459"/>
                  <a:pt x="12736" y="39461"/>
                  <a:pt x="12693" y="39466"/>
                </a:cubicBezTo>
                <a:cubicBezTo>
                  <a:pt x="12445" y="39515"/>
                  <a:pt x="12222" y="39615"/>
                  <a:pt x="12073" y="39813"/>
                </a:cubicBezTo>
                <a:lnTo>
                  <a:pt x="11007" y="40928"/>
                </a:lnTo>
                <a:cubicBezTo>
                  <a:pt x="10784" y="41176"/>
                  <a:pt x="10660" y="41499"/>
                  <a:pt x="10685" y="41846"/>
                </a:cubicBezTo>
                <a:lnTo>
                  <a:pt x="10710" y="42391"/>
                </a:lnTo>
                <a:cubicBezTo>
                  <a:pt x="10688" y="43052"/>
                  <a:pt x="11233" y="43556"/>
                  <a:pt x="11859" y="43556"/>
                </a:cubicBezTo>
                <a:cubicBezTo>
                  <a:pt x="11938" y="43556"/>
                  <a:pt x="12018" y="43548"/>
                  <a:pt x="12098" y="43531"/>
                </a:cubicBezTo>
                <a:lnTo>
                  <a:pt x="13238" y="43234"/>
                </a:lnTo>
                <a:cubicBezTo>
                  <a:pt x="13784" y="43036"/>
                  <a:pt x="14131" y="42490"/>
                  <a:pt x="14081" y="41920"/>
                </a:cubicBezTo>
                <a:lnTo>
                  <a:pt x="13982" y="40581"/>
                </a:lnTo>
                <a:cubicBezTo>
                  <a:pt x="13959" y="39955"/>
                  <a:pt x="13436" y="39459"/>
                  <a:pt x="12820" y="39459"/>
                </a:cubicBezTo>
                <a:close/>
                <a:moveTo>
                  <a:pt x="15656" y="34976"/>
                </a:moveTo>
                <a:cubicBezTo>
                  <a:pt x="15627" y="34976"/>
                  <a:pt x="15598" y="34977"/>
                  <a:pt x="15568" y="34979"/>
                </a:cubicBezTo>
                <a:cubicBezTo>
                  <a:pt x="15197" y="35029"/>
                  <a:pt x="14899" y="35252"/>
                  <a:pt x="14726" y="35574"/>
                </a:cubicBezTo>
                <a:lnTo>
                  <a:pt x="14007" y="36789"/>
                </a:lnTo>
                <a:cubicBezTo>
                  <a:pt x="13808" y="37111"/>
                  <a:pt x="13759" y="37483"/>
                  <a:pt x="13833" y="37855"/>
                </a:cubicBezTo>
                <a:lnTo>
                  <a:pt x="15246" y="43754"/>
                </a:lnTo>
                <a:cubicBezTo>
                  <a:pt x="15350" y="44315"/>
                  <a:pt x="15854" y="44719"/>
                  <a:pt x="16408" y="44719"/>
                </a:cubicBezTo>
                <a:cubicBezTo>
                  <a:pt x="16515" y="44719"/>
                  <a:pt x="16625" y="44704"/>
                  <a:pt x="16734" y="44672"/>
                </a:cubicBezTo>
                <a:lnTo>
                  <a:pt x="18866" y="44002"/>
                </a:lnTo>
                <a:cubicBezTo>
                  <a:pt x="19287" y="43854"/>
                  <a:pt x="19584" y="43507"/>
                  <a:pt x="19684" y="43085"/>
                </a:cubicBezTo>
                <a:lnTo>
                  <a:pt x="19783" y="42614"/>
                </a:lnTo>
                <a:cubicBezTo>
                  <a:pt x="19882" y="42242"/>
                  <a:pt x="19808" y="41846"/>
                  <a:pt x="19584" y="41523"/>
                </a:cubicBezTo>
                <a:lnTo>
                  <a:pt x="17180" y="37879"/>
                </a:lnTo>
                <a:cubicBezTo>
                  <a:pt x="17056" y="37681"/>
                  <a:pt x="16981" y="37458"/>
                  <a:pt x="16957" y="37210"/>
                </a:cubicBezTo>
                <a:lnTo>
                  <a:pt x="16907" y="36194"/>
                </a:lnTo>
                <a:cubicBezTo>
                  <a:pt x="16883" y="35505"/>
                  <a:pt x="16314" y="34976"/>
                  <a:pt x="15656" y="34976"/>
                </a:cubicBezTo>
                <a:close/>
                <a:moveTo>
                  <a:pt x="38995" y="17775"/>
                </a:moveTo>
                <a:lnTo>
                  <a:pt x="34656" y="18965"/>
                </a:lnTo>
                <a:cubicBezTo>
                  <a:pt x="34062" y="19138"/>
                  <a:pt x="33566" y="19510"/>
                  <a:pt x="33268" y="20031"/>
                </a:cubicBezTo>
                <a:lnTo>
                  <a:pt x="28286" y="27988"/>
                </a:lnTo>
                <a:lnTo>
                  <a:pt x="24394" y="29922"/>
                </a:lnTo>
                <a:cubicBezTo>
                  <a:pt x="23699" y="30294"/>
                  <a:pt x="23352" y="31137"/>
                  <a:pt x="23576" y="31905"/>
                </a:cubicBezTo>
                <a:lnTo>
                  <a:pt x="24121" y="33888"/>
                </a:lnTo>
                <a:cubicBezTo>
                  <a:pt x="24329" y="34617"/>
                  <a:pt x="24926" y="35066"/>
                  <a:pt x="25555" y="35066"/>
                </a:cubicBezTo>
                <a:cubicBezTo>
                  <a:pt x="25824" y="35066"/>
                  <a:pt x="26099" y="34984"/>
                  <a:pt x="26352" y="34805"/>
                </a:cubicBezTo>
                <a:lnTo>
                  <a:pt x="26575" y="34657"/>
                </a:lnTo>
                <a:cubicBezTo>
                  <a:pt x="26823" y="34491"/>
                  <a:pt x="27106" y="34411"/>
                  <a:pt x="27386" y="34411"/>
                </a:cubicBezTo>
                <a:cubicBezTo>
                  <a:pt x="27860" y="34411"/>
                  <a:pt x="28327" y="34642"/>
                  <a:pt x="28608" y="35078"/>
                </a:cubicBezTo>
                <a:lnTo>
                  <a:pt x="29996" y="37136"/>
                </a:lnTo>
                <a:cubicBezTo>
                  <a:pt x="30216" y="37484"/>
                  <a:pt x="30578" y="37652"/>
                  <a:pt x="30941" y="37652"/>
                </a:cubicBezTo>
                <a:cubicBezTo>
                  <a:pt x="31353" y="37652"/>
                  <a:pt x="31768" y="37434"/>
                  <a:pt x="31979" y="37012"/>
                </a:cubicBezTo>
                <a:lnTo>
                  <a:pt x="33591" y="34012"/>
                </a:lnTo>
                <a:cubicBezTo>
                  <a:pt x="33888" y="33467"/>
                  <a:pt x="33863" y="32822"/>
                  <a:pt x="33541" y="32302"/>
                </a:cubicBezTo>
                <a:lnTo>
                  <a:pt x="32748" y="31037"/>
                </a:lnTo>
                <a:lnTo>
                  <a:pt x="36838" y="24989"/>
                </a:lnTo>
                <a:cubicBezTo>
                  <a:pt x="36982" y="24721"/>
                  <a:pt x="37263" y="24573"/>
                  <a:pt x="37567" y="24573"/>
                </a:cubicBezTo>
                <a:cubicBezTo>
                  <a:pt x="37629" y="24573"/>
                  <a:pt x="37692" y="24579"/>
                  <a:pt x="37755" y="24592"/>
                </a:cubicBezTo>
                <a:cubicBezTo>
                  <a:pt x="38474" y="24790"/>
                  <a:pt x="38747" y="25683"/>
                  <a:pt x="38276" y="26278"/>
                </a:cubicBezTo>
                <a:lnTo>
                  <a:pt x="36516" y="28360"/>
                </a:lnTo>
                <a:cubicBezTo>
                  <a:pt x="36243" y="28707"/>
                  <a:pt x="36119" y="29129"/>
                  <a:pt x="36218" y="29575"/>
                </a:cubicBezTo>
                <a:lnTo>
                  <a:pt x="36664" y="31781"/>
                </a:lnTo>
                <a:cubicBezTo>
                  <a:pt x="36756" y="32402"/>
                  <a:pt x="37296" y="32830"/>
                  <a:pt x="37887" y="32830"/>
                </a:cubicBezTo>
                <a:cubicBezTo>
                  <a:pt x="37934" y="32830"/>
                  <a:pt x="37981" y="32828"/>
                  <a:pt x="38028" y="32822"/>
                </a:cubicBezTo>
                <a:lnTo>
                  <a:pt x="41300" y="32302"/>
                </a:lnTo>
                <a:cubicBezTo>
                  <a:pt x="41324" y="32298"/>
                  <a:pt x="41349" y="32296"/>
                  <a:pt x="41377" y="32296"/>
                </a:cubicBezTo>
                <a:cubicBezTo>
                  <a:pt x="41730" y="32296"/>
                  <a:pt x="42389" y="32584"/>
                  <a:pt x="42366" y="33021"/>
                </a:cubicBezTo>
                <a:cubicBezTo>
                  <a:pt x="42316" y="33739"/>
                  <a:pt x="40903" y="34062"/>
                  <a:pt x="39961" y="34186"/>
                </a:cubicBezTo>
                <a:cubicBezTo>
                  <a:pt x="39391" y="34285"/>
                  <a:pt x="38920" y="34632"/>
                  <a:pt x="38648" y="35128"/>
                </a:cubicBezTo>
                <a:lnTo>
                  <a:pt x="36888" y="38127"/>
                </a:lnTo>
                <a:cubicBezTo>
                  <a:pt x="36590" y="38623"/>
                  <a:pt x="36119" y="38970"/>
                  <a:pt x="35574" y="39119"/>
                </a:cubicBezTo>
                <a:lnTo>
                  <a:pt x="30517" y="40210"/>
                </a:lnTo>
                <a:cubicBezTo>
                  <a:pt x="30455" y="40220"/>
                  <a:pt x="30393" y="40225"/>
                  <a:pt x="30331" y="40225"/>
                </a:cubicBezTo>
                <a:cubicBezTo>
                  <a:pt x="29951" y="40225"/>
                  <a:pt x="29593" y="40030"/>
                  <a:pt x="29401" y="39689"/>
                </a:cubicBezTo>
                <a:lnTo>
                  <a:pt x="27616" y="36590"/>
                </a:lnTo>
                <a:cubicBezTo>
                  <a:pt x="27537" y="36464"/>
                  <a:pt x="27408" y="36388"/>
                  <a:pt x="27273" y="36388"/>
                </a:cubicBezTo>
                <a:cubicBezTo>
                  <a:pt x="27196" y="36388"/>
                  <a:pt x="27118" y="36412"/>
                  <a:pt x="27046" y="36466"/>
                </a:cubicBezTo>
                <a:lnTo>
                  <a:pt x="25931" y="37284"/>
                </a:lnTo>
                <a:cubicBezTo>
                  <a:pt x="25782" y="37408"/>
                  <a:pt x="25707" y="37582"/>
                  <a:pt x="25757" y="37780"/>
                </a:cubicBezTo>
                <a:lnTo>
                  <a:pt x="26575" y="40557"/>
                </a:lnTo>
                <a:cubicBezTo>
                  <a:pt x="26699" y="40953"/>
                  <a:pt x="26476" y="41399"/>
                  <a:pt x="26054" y="41523"/>
                </a:cubicBezTo>
                <a:lnTo>
                  <a:pt x="24245" y="41945"/>
                </a:lnTo>
                <a:lnTo>
                  <a:pt x="23997" y="42069"/>
                </a:lnTo>
                <a:lnTo>
                  <a:pt x="17998" y="46804"/>
                </a:lnTo>
                <a:lnTo>
                  <a:pt x="17725" y="46952"/>
                </a:lnTo>
                <a:lnTo>
                  <a:pt x="16734" y="47175"/>
                </a:lnTo>
                <a:cubicBezTo>
                  <a:pt x="16114" y="47374"/>
                  <a:pt x="15916" y="48142"/>
                  <a:pt x="16387" y="48613"/>
                </a:cubicBezTo>
                <a:lnTo>
                  <a:pt x="17973" y="50274"/>
                </a:lnTo>
                <a:cubicBezTo>
                  <a:pt x="18147" y="50472"/>
                  <a:pt x="18246" y="50745"/>
                  <a:pt x="18196" y="50993"/>
                </a:cubicBezTo>
                <a:lnTo>
                  <a:pt x="17923" y="52555"/>
                </a:lnTo>
                <a:cubicBezTo>
                  <a:pt x="17887" y="52759"/>
                  <a:pt x="17793" y="52812"/>
                  <a:pt x="17662" y="52812"/>
                </a:cubicBezTo>
                <a:cubicBezTo>
                  <a:pt x="17524" y="52812"/>
                  <a:pt x="17346" y="52753"/>
                  <a:pt x="17155" y="52753"/>
                </a:cubicBezTo>
                <a:lnTo>
                  <a:pt x="11800" y="52753"/>
                </a:lnTo>
                <a:cubicBezTo>
                  <a:pt x="11379" y="52753"/>
                  <a:pt x="11106" y="54141"/>
                  <a:pt x="11106" y="54612"/>
                </a:cubicBezTo>
                <a:lnTo>
                  <a:pt x="11106" y="58529"/>
                </a:lnTo>
                <a:cubicBezTo>
                  <a:pt x="11106" y="58851"/>
                  <a:pt x="11255" y="59149"/>
                  <a:pt x="11503" y="59298"/>
                </a:cubicBezTo>
                <a:lnTo>
                  <a:pt x="13709" y="60438"/>
                </a:lnTo>
                <a:cubicBezTo>
                  <a:pt x="13821" y="60494"/>
                  <a:pt x="13932" y="60522"/>
                  <a:pt x="14054" y="60522"/>
                </a:cubicBezTo>
                <a:cubicBezTo>
                  <a:pt x="14095" y="60522"/>
                  <a:pt x="14137" y="60518"/>
                  <a:pt x="14180" y="60512"/>
                </a:cubicBezTo>
                <a:lnTo>
                  <a:pt x="17353" y="59868"/>
                </a:lnTo>
                <a:cubicBezTo>
                  <a:pt x="17502" y="59818"/>
                  <a:pt x="17651" y="59744"/>
                  <a:pt x="17750" y="59620"/>
                </a:cubicBezTo>
                <a:lnTo>
                  <a:pt x="19089" y="58108"/>
                </a:lnTo>
                <a:cubicBezTo>
                  <a:pt x="19188" y="58008"/>
                  <a:pt x="19237" y="57909"/>
                  <a:pt x="19287" y="57785"/>
                </a:cubicBezTo>
                <a:lnTo>
                  <a:pt x="19560" y="56794"/>
                </a:lnTo>
                <a:cubicBezTo>
                  <a:pt x="19684" y="56298"/>
                  <a:pt x="19956" y="55852"/>
                  <a:pt x="20328" y="55505"/>
                </a:cubicBezTo>
                <a:lnTo>
                  <a:pt x="21444" y="53918"/>
                </a:lnTo>
                <a:cubicBezTo>
                  <a:pt x="21915" y="53497"/>
                  <a:pt x="22485" y="52753"/>
                  <a:pt x="23105" y="52753"/>
                </a:cubicBezTo>
                <a:lnTo>
                  <a:pt x="23774" y="52753"/>
                </a:lnTo>
                <a:cubicBezTo>
                  <a:pt x="24103" y="52753"/>
                  <a:pt x="24441" y="52872"/>
                  <a:pt x="24752" y="52872"/>
                </a:cubicBezTo>
                <a:cubicBezTo>
                  <a:pt x="24934" y="52872"/>
                  <a:pt x="25106" y="52831"/>
                  <a:pt x="25261" y="52704"/>
                </a:cubicBezTo>
                <a:lnTo>
                  <a:pt x="25831" y="52505"/>
                </a:lnTo>
                <a:cubicBezTo>
                  <a:pt x="25980" y="52386"/>
                  <a:pt x="26149" y="52335"/>
                  <a:pt x="26320" y="52335"/>
                </a:cubicBezTo>
                <a:cubicBezTo>
                  <a:pt x="26576" y="52335"/>
                  <a:pt x="26838" y="52451"/>
                  <a:pt x="27046" y="52629"/>
                </a:cubicBezTo>
                <a:lnTo>
                  <a:pt x="30839" y="55753"/>
                </a:lnTo>
                <a:cubicBezTo>
                  <a:pt x="31830" y="56422"/>
                  <a:pt x="31781" y="57240"/>
                  <a:pt x="31632" y="57711"/>
                </a:cubicBezTo>
                <a:lnTo>
                  <a:pt x="31508" y="57984"/>
                </a:lnTo>
                <a:cubicBezTo>
                  <a:pt x="31384" y="58182"/>
                  <a:pt x="31459" y="58430"/>
                  <a:pt x="31632" y="58579"/>
                </a:cubicBezTo>
                <a:cubicBezTo>
                  <a:pt x="31693" y="58609"/>
                  <a:pt x="31756" y="58623"/>
                  <a:pt x="31817" y="58623"/>
                </a:cubicBezTo>
                <a:cubicBezTo>
                  <a:pt x="31955" y="58623"/>
                  <a:pt x="32084" y="58550"/>
                  <a:pt x="32153" y="58430"/>
                </a:cubicBezTo>
                <a:lnTo>
                  <a:pt x="32525" y="57761"/>
                </a:lnTo>
                <a:cubicBezTo>
                  <a:pt x="32723" y="57463"/>
                  <a:pt x="32748" y="57066"/>
                  <a:pt x="32574" y="56719"/>
                </a:cubicBezTo>
                <a:lnTo>
                  <a:pt x="32277" y="56100"/>
                </a:lnTo>
                <a:lnTo>
                  <a:pt x="32624" y="55852"/>
                </a:lnTo>
                <a:lnTo>
                  <a:pt x="33169" y="56323"/>
                </a:lnTo>
                <a:cubicBezTo>
                  <a:pt x="33221" y="56364"/>
                  <a:pt x="33281" y="56384"/>
                  <a:pt x="33339" y="56384"/>
                </a:cubicBezTo>
                <a:cubicBezTo>
                  <a:pt x="33421" y="56384"/>
                  <a:pt x="33498" y="56345"/>
                  <a:pt x="33541" y="56273"/>
                </a:cubicBezTo>
                <a:cubicBezTo>
                  <a:pt x="33615" y="56124"/>
                  <a:pt x="33591" y="55976"/>
                  <a:pt x="33491" y="55877"/>
                </a:cubicBezTo>
                <a:lnTo>
                  <a:pt x="32872" y="55356"/>
                </a:lnTo>
                <a:lnTo>
                  <a:pt x="29252" y="51985"/>
                </a:lnTo>
                <a:cubicBezTo>
                  <a:pt x="29029" y="51762"/>
                  <a:pt x="29029" y="51414"/>
                  <a:pt x="29228" y="51191"/>
                </a:cubicBezTo>
                <a:lnTo>
                  <a:pt x="29599" y="50770"/>
                </a:lnTo>
                <a:cubicBezTo>
                  <a:pt x="29692" y="50651"/>
                  <a:pt x="29826" y="50596"/>
                  <a:pt x="29961" y="50596"/>
                </a:cubicBezTo>
                <a:cubicBezTo>
                  <a:pt x="30080" y="50596"/>
                  <a:pt x="30201" y="50639"/>
                  <a:pt x="30294" y="50720"/>
                </a:cubicBezTo>
                <a:lnTo>
                  <a:pt x="34086" y="54240"/>
                </a:lnTo>
                <a:cubicBezTo>
                  <a:pt x="34334" y="54464"/>
                  <a:pt x="34458" y="54761"/>
                  <a:pt x="34508" y="55059"/>
                </a:cubicBezTo>
                <a:lnTo>
                  <a:pt x="34557" y="55852"/>
                </a:lnTo>
                <a:cubicBezTo>
                  <a:pt x="34582" y="56100"/>
                  <a:pt x="34681" y="56323"/>
                  <a:pt x="34805" y="56521"/>
                </a:cubicBezTo>
                <a:lnTo>
                  <a:pt x="36590" y="58926"/>
                </a:lnTo>
                <a:cubicBezTo>
                  <a:pt x="36737" y="59140"/>
                  <a:pt x="36979" y="59253"/>
                  <a:pt x="37224" y="59253"/>
                </a:cubicBezTo>
                <a:cubicBezTo>
                  <a:pt x="37433" y="59253"/>
                  <a:pt x="37645" y="59171"/>
                  <a:pt x="37805" y="59000"/>
                </a:cubicBezTo>
                <a:cubicBezTo>
                  <a:pt x="38102" y="58653"/>
                  <a:pt x="38152" y="58132"/>
                  <a:pt x="37879" y="57761"/>
                </a:cubicBezTo>
                <a:lnTo>
                  <a:pt x="37557" y="57339"/>
                </a:lnTo>
                <a:cubicBezTo>
                  <a:pt x="37334" y="57042"/>
                  <a:pt x="37383" y="56620"/>
                  <a:pt x="37656" y="56372"/>
                </a:cubicBezTo>
                <a:lnTo>
                  <a:pt x="38425" y="55703"/>
                </a:lnTo>
                <a:cubicBezTo>
                  <a:pt x="38527" y="55600"/>
                  <a:pt x="38665" y="55545"/>
                  <a:pt x="38806" y="55545"/>
                </a:cubicBezTo>
                <a:cubicBezTo>
                  <a:pt x="38870" y="55545"/>
                  <a:pt x="38933" y="55556"/>
                  <a:pt x="38995" y="55579"/>
                </a:cubicBezTo>
                <a:lnTo>
                  <a:pt x="39614" y="55802"/>
                </a:lnTo>
                <a:cubicBezTo>
                  <a:pt x="39681" y="55824"/>
                  <a:pt x="39753" y="55837"/>
                  <a:pt x="39823" y="55837"/>
                </a:cubicBezTo>
                <a:cubicBezTo>
                  <a:pt x="39909" y="55837"/>
                  <a:pt x="39992" y="55818"/>
                  <a:pt x="40061" y="55777"/>
                </a:cubicBezTo>
                <a:cubicBezTo>
                  <a:pt x="40061" y="55777"/>
                  <a:pt x="41300" y="55257"/>
                  <a:pt x="41399" y="54761"/>
                </a:cubicBezTo>
                <a:cubicBezTo>
                  <a:pt x="41424" y="54538"/>
                  <a:pt x="41325" y="54315"/>
                  <a:pt x="41176" y="54191"/>
                </a:cubicBezTo>
                <a:cubicBezTo>
                  <a:pt x="41052" y="54042"/>
                  <a:pt x="41052" y="53844"/>
                  <a:pt x="41127" y="53670"/>
                </a:cubicBezTo>
                <a:lnTo>
                  <a:pt x="43308" y="49729"/>
                </a:lnTo>
                <a:cubicBezTo>
                  <a:pt x="43411" y="49523"/>
                  <a:pt x="43608" y="49413"/>
                  <a:pt x="43810" y="49413"/>
                </a:cubicBezTo>
                <a:cubicBezTo>
                  <a:pt x="43901" y="49413"/>
                  <a:pt x="43992" y="49435"/>
                  <a:pt x="44077" y="49481"/>
                </a:cubicBezTo>
                <a:lnTo>
                  <a:pt x="44622" y="49803"/>
                </a:lnTo>
                <a:cubicBezTo>
                  <a:pt x="44919" y="49233"/>
                  <a:pt x="45192" y="48638"/>
                  <a:pt x="45415" y="48018"/>
                </a:cubicBezTo>
                <a:cubicBezTo>
                  <a:pt x="45961" y="46283"/>
                  <a:pt x="45886" y="44523"/>
                  <a:pt x="45638" y="42763"/>
                </a:cubicBezTo>
                <a:cubicBezTo>
                  <a:pt x="44994" y="38028"/>
                  <a:pt x="44473" y="33268"/>
                  <a:pt x="43085" y="28682"/>
                </a:cubicBezTo>
                <a:cubicBezTo>
                  <a:pt x="42440" y="26526"/>
                  <a:pt x="41672" y="24419"/>
                  <a:pt x="40780" y="22336"/>
                </a:cubicBezTo>
                <a:cubicBezTo>
                  <a:pt x="40160" y="20898"/>
                  <a:pt x="39738" y="19188"/>
                  <a:pt x="38995" y="177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2"/>
          <p:cNvSpPr txBox="1">
            <a:spLocks noGrp="1"/>
          </p:cNvSpPr>
          <p:nvPr>
            <p:ph type="subTitle" idx="1"/>
          </p:nvPr>
        </p:nvSpPr>
        <p:spPr>
          <a:xfrm>
            <a:off x="4924974" y="881200"/>
            <a:ext cx="3505800" cy="509100"/>
          </a:xfrm>
          <a:prstGeom prst="rect">
            <a:avLst/>
          </a:prstGeom>
        </p:spPr>
        <p:txBody>
          <a:bodyPr spcFirstLastPara="1" wrap="square" lIns="91425" tIns="91425" rIns="91425" bIns="91425" anchor="t" anchorCtr="0">
            <a:noAutofit/>
          </a:bodyPr>
          <a:lstStyle/>
          <a:p>
            <a:pPr marL="228600" lvl="0" indent="-203200" algn="r" rtl="0">
              <a:spcBef>
                <a:spcPts val="0"/>
              </a:spcBef>
              <a:spcAft>
                <a:spcPts val="0"/>
              </a:spcAft>
              <a:buSzPts val="1400"/>
              <a:buChar char="●"/>
            </a:pPr>
            <a:r>
              <a:rPr lang="en"/>
              <a:t>You can write about a concept here</a:t>
            </a:r>
            <a:endParaRPr/>
          </a:p>
          <a:p>
            <a:pPr marL="228600" lvl="0" indent="-203200" algn="r" rtl="0">
              <a:spcBef>
                <a:spcPts val="0"/>
              </a:spcBef>
              <a:spcAft>
                <a:spcPts val="0"/>
              </a:spcAft>
              <a:buSzPts val="1400"/>
              <a:buChar char="●"/>
            </a:pPr>
            <a:r>
              <a:rPr lang="en"/>
              <a:t>You can write about a concept here</a:t>
            </a:r>
            <a:endParaRPr/>
          </a:p>
        </p:txBody>
      </p:sp>
      <p:sp>
        <p:nvSpPr>
          <p:cNvPr id="1411" name="Google Shape;1411;p62"/>
          <p:cNvSpPr txBox="1">
            <a:spLocks noGrp="1"/>
          </p:cNvSpPr>
          <p:nvPr>
            <p:ph type="subTitle" idx="2"/>
          </p:nvPr>
        </p:nvSpPr>
        <p:spPr>
          <a:xfrm>
            <a:off x="6932024" y="539500"/>
            <a:ext cx="1498800" cy="341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ISLAND</a:t>
            </a:r>
            <a:endParaRPr/>
          </a:p>
        </p:txBody>
      </p:sp>
      <p:sp>
        <p:nvSpPr>
          <p:cNvPr id="1412" name="Google Shape;1412;p62"/>
          <p:cNvSpPr txBox="1">
            <a:spLocks noGrp="1"/>
          </p:cNvSpPr>
          <p:nvPr>
            <p:ph type="subTitle" idx="3"/>
          </p:nvPr>
        </p:nvSpPr>
        <p:spPr>
          <a:xfrm>
            <a:off x="4924974" y="4099475"/>
            <a:ext cx="3505800" cy="509100"/>
          </a:xfrm>
          <a:prstGeom prst="rect">
            <a:avLst/>
          </a:prstGeom>
        </p:spPr>
        <p:txBody>
          <a:bodyPr spcFirstLastPara="1" wrap="square" lIns="91425" tIns="91425" rIns="91425" bIns="91425" anchor="t" anchorCtr="0">
            <a:noAutofit/>
          </a:bodyPr>
          <a:lstStyle/>
          <a:p>
            <a:pPr marL="228600" lvl="0" indent="-203200" algn="r" rtl="0">
              <a:spcBef>
                <a:spcPts val="0"/>
              </a:spcBef>
              <a:spcAft>
                <a:spcPts val="0"/>
              </a:spcAft>
              <a:buSzPts val="1400"/>
              <a:buChar char="●"/>
            </a:pPr>
            <a:r>
              <a:rPr lang="en"/>
              <a:t>You can write about a concept here</a:t>
            </a:r>
            <a:endParaRPr/>
          </a:p>
          <a:p>
            <a:pPr marL="228600" lvl="0" indent="-203200" algn="r" rtl="0">
              <a:spcBef>
                <a:spcPts val="0"/>
              </a:spcBef>
              <a:spcAft>
                <a:spcPts val="0"/>
              </a:spcAft>
              <a:buSzPts val="1400"/>
              <a:buChar char="●"/>
            </a:pPr>
            <a:r>
              <a:rPr lang="en"/>
              <a:t>You can write about a concept here</a:t>
            </a:r>
            <a:endParaRPr/>
          </a:p>
        </p:txBody>
      </p:sp>
      <p:sp>
        <p:nvSpPr>
          <p:cNvPr id="1413" name="Google Shape;1413;p62"/>
          <p:cNvSpPr txBox="1">
            <a:spLocks noGrp="1"/>
          </p:cNvSpPr>
          <p:nvPr>
            <p:ph type="subTitle" idx="4"/>
          </p:nvPr>
        </p:nvSpPr>
        <p:spPr>
          <a:xfrm>
            <a:off x="6932024" y="3757775"/>
            <a:ext cx="1498800" cy="341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MAINLAND</a:t>
            </a:r>
            <a:endParaRPr/>
          </a:p>
        </p:txBody>
      </p:sp>
      <p:sp>
        <p:nvSpPr>
          <p:cNvPr id="1414" name="Google Shape;1414;p62"/>
          <p:cNvSpPr txBox="1">
            <a:spLocks noGrp="1"/>
          </p:cNvSpPr>
          <p:nvPr>
            <p:ph type="subTitle" idx="5"/>
          </p:nvPr>
        </p:nvSpPr>
        <p:spPr>
          <a:xfrm>
            <a:off x="4924974" y="2406625"/>
            <a:ext cx="3505800" cy="509100"/>
          </a:xfrm>
          <a:prstGeom prst="rect">
            <a:avLst/>
          </a:prstGeom>
        </p:spPr>
        <p:txBody>
          <a:bodyPr spcFirstLastPara="1" wrap="square" lIns="91425" tIns="91425" rIns="91425" bIns="91425" anchor="t" anchorCtr="0">
            <a:noAutofit/>
          </a:bodyPr>
          <a:lstStyle/>
          <a:p>
            <a:pPr marL="228600" lvl="0" indent="-203200" algn="r" rtl="0">
              <a:spcBef>
                <a:spcPts val="0"/>
              </a:spcBef>
              <a:spcAft>
                <a:spcPts val="0"/>
              </a:spcAft>
              <a:buSzPts val="1400"/>
              <a:buChar char="●"/>
            </a:pPr>
            <a:r>
              <a:rPr lang="en"/>
              <a:t>You can write about a concept here</a:t>
            </a:r>
            <a:endParaRPr/>
          </a:p>
          <a:p>
            <a:pPr marL="228600" lvl="0" indent="-203200" algn="r" rtl="0">
              <a:spcBef>
                <a:spcPts val="0"/>
              </a:spcBef>
              <a:spcAft>
                <a:spcPts val="0"/>
              </a:spcAft>
              <a:buSzPts val="1400"/>
              <a:buChar char="●"/>
            </a:pPr>
            <a:r>
              <a:rPr lang="en"/>
              <a:t>You can write about a concept here</a:t>
            </a:r>
            <a:endParaRPr/>
          </a:p>
        </p:txBody>
      </p:sp>
      <p:sp>
        <p:nvSpPr>
          <p:cNvPr id="1415" name="Google Shape;1415;p62"/>
          <p:cNvSpPr txBox="1">
            <a:spLocks noGrp="1"/>
          </p:cNvSpPr>
          <p:nvPr>
            <p:ph type="subTitle" idx="6"/>
          </p:nvPr>
        </p:nvSpPr>
        <p:spPr>
          <a:xfrm>
            <a:off x="6932024" y="2064925"/>
            <a:ext cx="1498800" cy="341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SEA</a:t>
            </a:r>
            <a:endParaRPr/>
          </a:p>
        </p:txBody>
      </p:sp>
      <p:grpSp>
        <p:nvGrpSpPr>
          <p:cNvPr id="1416" name="Google Shape;1416;p62"/>
          <p:cNvGrpSpPr/>
          <p:nvPr/>
        </p:nvGrpSpPr>
        <p:grpSpPr>
          <a:xfrm>
            <a:off x="6170473" y="610302"/>
            <a:ext cx="761550" cy="200100"/>
            <a:chOff x="6170473" y="610302"/>
            <a:chExt cx="761550" cy="200100"/>
          </a:xfrm>
        </p:grpSpPr>
        <p:sp>
          <p:nvSpPr>
            <p:cNvPr id="1417" name="Google Shape;1417;p62"/>
            <p:cNvSpPr/>
            <p:nvPr/>
          </p:nvSpPr>
          <p:spPr>
            <a:xfrm rot="-5400000" flipH="1">
              <a:off x="6731773" y="610152"/>
              <a:ext cx="200100" cy="200400"/>
            </a:xfrm>
            <a:prstGeom prst="mathMultiply">
              <a:avLst>
                <a:gd name="adj1" fmla="val 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2"/>
            <p:cNvSpPr/>
            <p:nvPr/>
          </p:nvSpPr>
          <p:spPr>
            <a:xfrm rot="-5400000" flipH="1">
              <a:off x="6451198" y="610152"/>
              <a:ext cx="200100" cy="200400"/>
            </a:xfrm>
            <a:prstGeom prst="mathMultiply">
              <a:avLst>
                <a:gd name="adj1" fmla="val 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2"/>
            <p:cNvSpPr/>
            <p:nvPr/>
          </p:nvSpPr>
          <p:spPr>
            <a:xfrm rot="-5400000" flipH="1">
              <a:off x="6170623" y="610152"/>
              <a:ext cx="200100" cy="200400"/>
            </a:xfrm>
            <a:prstGeom prst="mathMultiply">
              <a:avLst>
                <a:gd name="adj1" fmla="val 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 name="Google Shape;1420;p62"/>
          <p:cNvGrpSpPr/>
          <p:nvPr/>
        </p:nvGrpSpPr>
        <p:grpSpPr>
          <a:xfrm>
            <a:off x="6170479" y="2139165"/>
            <a:ext cx="761550" cy="193200"/>
            <a:chOff x="6170479" y="2139165"/>
            <a:chExt cx="761550" cy="193200"/>
          </a:xfrm>
        </p:grpSpPr>
        <p:sp>
          <p:nvSpPr>
            <p:cNvPr id="1421" name="Google Shape;1421;p62"/>
            <p:cNvSpPr/>
            <p:nvPr/>
          </p:nvSpPr>
          <p:spPr>
            <a:xfrm rot="3151826">
              <a:off x="6766635" y="2166761"/>
              <a:ext cx="137588" cy="138008"/>
            </a:xfrm>
            <a:prstGeom prst="triangle">
              <a:avLst>
                <a:gd name="adj" fmla="val 50000"/>
              </a:avLst>
            </a:prstGeom>
            <a:solidFill>
              <a:schemeClr val="accent4"/>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2"/>
            <p:cNvSpPr/>
            <p:nvPr/>
          </p:nvSpPr>
          <p:spPr>
            <a:xfrm rot="3151826">
              <a:off x="6482460" y="2166761"/>
              <a:ext cx="137588" cy="138008"/>
            </a:xfrm>
            <a:prstGeom prst="triangle">
              <a:avLst>
                <a:gd name="adj" fmla="val 50000"/>
              </a:avLst>
            </a:prstGeom>
            <a:solidFill>
              <a:schemeClr val="accent4"/>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2"/>
            <p:cNvSpPr/>
            <p:nvPr/>
          </p:nvSpPr>
          <p:spPr>
            <a:xfrm rot="3151826">
              <a:off x="6198285" y="2166761"/>
              <a:ext cx="137588" cy="138008"/>
            </a:xfrm>
            <a:prstGeom prst="triangle">
              <a:avLst>
                <a:gd name="adj" fmla="val 50000"/>
              </a:avLst>
            </a:prstGeom>
            <a:solidFill>
              <a:schemeClr val="accent4"/>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 name="Google Shape;1424;p62"/>
          <p:cNvGrpSpPr/>
          <p:nvPr/>
        </p:nvGrpSpPr>
        <p:grpSpPr>
          <a:xfrm>
            <a:off x="6170476" y="3856928"/>
            <a:ext cx="761550" cy="143400"/>
            <a:chOff x="6170476" y="3856928"/>
            <a:chExt cx="761550" cy="143400"/>
          </a:xfrm>
        </p:grpSpPr>
        <p:sp>
          <p:nvSpPr>
            <p:cNvPr id="1425" name="Google Shape;1425;p62"/>
            <p:cNvSpPr/>
            <p:nvPr/>
          </p:nvSpPr>
          <p:spPr>
            <a:xfrm>
              <a:off x="6788626" y="3856928"/>
              <a:ext cx="143400" cy="143400"/>
            </a:xfrm>
            <a:prstGeom prst="ellipse">
              <a:avLst/>
            </a:prstGeom>
            <a:solidFill>
              <a:schemeClr val="accent2"/>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2"/>
            <p:cNvSpPr/>
            <p:nvPr/>
          </p:nvSpPr>
          <p:spPr>
            <a:xfrm>
              <a:off x="6479551" y="3856928"/>
              <a:ext cx="143400" cy="143400"/>
            </a:xfrm>
            <a:prstGeom prst="ellipse">
              <a:avLst/>
            </a:prstGeom>
            <a:solidFill>
              <a:schemeClr val="accent2"/>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2"/>
            <p:cNvSpPr/>
            <p:nvPr/>
          </p:nvSpPr>
          <p:spPr>
            <a:xfrm>
              <a:off x="6170476" y="3856928"/>
              <a:ext cx="143400" cy="143400"/>
            </a:xfrm>
            <a:prstGeom prst="ellipse">
              <a:avLst/>
            </a:prstGeom>
            <a:solidFill>
              <a:schemeClr val="accent2"/>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8" name="Google Shape;1428;p62"/>
          <p:cNvSpPr/>
          <p:nvPr/>
        </p:nvSpPr>
        <p:spPr>
          <a:xfrm>
            <a:off x="2959551" y="4093853"/>
            <a:ext cx="143400" cy="143400"/>
          </a:xfrm>
          <a:prstGeom prst="ellipse">
            <a:avLst/>
          </a:prstGeom>
          <a:solidFill>
            <a:schemeClr val="accent2"/>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2"/>
          <p:cNvSpPr/>
          <p:nvPr/>
        </p:nvSpPr>
        <p:spPr>
          <a:xfrm>
            <a:off x="2491951" y="3080903"/>
            <a:ext cx="143400" cy="143400"/>
          </a:xfrm>
          <a:prstGeom prst="ellipse">
            <a:avLst/>
          </a:prstGeom>
          <a:solidFill>
            <a:schemeClr val="accent2"/>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2"/>
          <p:cNvSpPr/>
          <p:nvPr/>
        </p:nvSpPr>
        <p:spPr>
          <a:xfrm rot="-7037544">
            <a:off x="1958796" y="2695204"/>
            <a:ext cx="137395" cy="138066"/>
          </a:xfrm>
          <a:prstGeom prst="triangle">
            <a:avLst>
              <a:gd name="adj" fmla="val 50000"/>
            </a:avLst>
          </a:prstGeom>
          <a:solidFill>
            <a:schemeClr val="accent4"/>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2"/>
          <p:cNvSpPr/>
          <p:nvPr/>
        </p:nvSpPr>
        <p:spPr>
          <a:xfrm rot="-7956622">
            <a:off x="1714860" y="2914558"/>
            <a:ext cx="137369" cy="137996"/>
          </a:xfrm>
          <a:prstGeom prst="triangle">
            <a:avLst>
              <a:gd name="adj" fmla="val 50000"/>
            </a:avLst>
          </a:prstGeom>
          <a:solidFill>
            <a:schemeClr val="accent4"/>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2"/>
          <p:cNvSpPr/>
          <p:nvPr/>
        </p:nvSpPr>
        <p:spPr>
          <a:xfrm rot="-5400000" flipH="1">
            <a:off x="3281198" y="4601902"/>
            <a:ext cx="200100" cy="200400"/>
          </a:xfrm>
          <a:prstGeom prst="mathMultiply">
            <a:avLst>
              <a:gd name="adj1" fmla="val 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2"/>
          <p:cNvSpPr/>
          <p:nvPr/>
        </p:nvSpPr>
        <p:spPr>
          <a:xfrm rot="-5400000" flipH="1">
            <a:off x="2194023" y="4444852"/>
            <a:ext cx="200100" cy="200400"/>
          </a:xfrm>
          <a:prstGeom prst="mathMultiply">
            <a:avLst>
              <a:gd name="adj1" fmla="val 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437"/>
        <p:cNvGrpSpPr/>
        <p:nvPr/>
      </p:nvGrpSpPr>
      <p:grpSpPr>
        <a:xfrm>
          <a:off x="0" y="0"/>
          <a:ext cx="0" cy="0"/>
          <a:chOff x="0" y="0"/>
          <a:chExt cx="0" cy="0"/>
        </a:xfrm>
      </p:grpSpPr>
      <p:sp>
        <p:nvSpPr>
          <p:cNvPr id="1438" name="Google Shape;1438;p63"/>
          <p:cNvSpPr txBox="1">
            <a:spLocks noGrp="1"/>
          </p:cNvSpPr>
          <p:nvPr>
            <p:ph type="title"/>
          </p:nvPr>
        </p:nvSpPr>
        <p:spPr>
          <a:xfrm>
            <a:off x="713225" y="539500"/>
            <a:ext cx="3505800" cy="61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Asia</a:t>
            </a:r>
            <a:endParaRPr/>
          </a:p>
        </p:txBody>
      </p:sp>
      <p:sp>
        <p:nvSpPr>
          <p:cNvPr id="1439" name="Google Shape;1439;p63"/>
          <p:cNvSpPr/>
          <p:nvPr/>
        </p:nvSpPr>
        <p:spPr>
          <a:xfrm>
            <a:off x="1125550" y="1626125"/>
            <a:ext cx="3282800" cy="2625550"/>
          </a:xfrm>
          <a:custGeom>
            <a:avLst/>
            <a:gdLst/>
            <a:ahLst/>
            <a:cxnLst/>
            <a:rect l="l" t="t" r="r" b="b"/>
            <a:pathLst>
              <a:path w="131312" h="105022" extrusionOk="0">
                <a:moveTo>
                  <a:pt x="55972" y="0"/>
                </a:moveTo>
                <a:cubicBezTo>
                  <a:pt x="55940" y="0"/>
                  <a:pt x="55909" y="1"/>
                  <a:pt x="55877" y="4"/>
                </a:cubicBezTo>
                <a:cubicBezTo>
                  <a:pt x="55430" y="78"/>
                  <a:pt x="54910" y="128"/>
                  <a:pt x="54538" y="153"/>
                </a:cubicBezTo>
                <a:cubicBezTo>
                  <a:pt x="54191" y="202"/>
                  <a:pt x="53894" y="401"/>
                  <a:pt x="53720" y="698"/>
                </a:cubicBezTo>
                <a:lnTo>
                  <a:pt x="53051" y="1888"/>
                </a:lnTo>
                <a:cubicBezTo>
                  <a:pt x="52679" y="2533"/>
                  <a:pt x="52952" y="3351"/>
                  <a:pt x="53646" y="3599"/>
                </a:cubicBezTo>
                <a:lnTo>
                  <a:pt x="57810" y="4888"/>
                </a:lnTo>
                <a:cubicBezTo>
                  <a:pt x="57905" y="4921"/>
                  <a:pt x="58003" y="4937"/>
                  <a:pt x="58099" y="4937"/>
                </a:cubicBezTo>
                <a:cubicBezTo>
                  <a:pt x="58432" y="4937"/>
                  <a:pt x="58759" y="4749"/>
                  <a:pt x="58951" y="4441"/>
                </a:cubicBezTo>
                <a:lnTo>
                  <a:pt x="59050" y="4293"/>
                </a:lnTo>
                <a:cubicBezTo>
                  <a:pt x="59422" y="3723"/>
                  <a:pt x="59248" y="2954"/>
                  <a:pt x="58653" y="2607"/>
                </a:cubicBezTo>
                <a:lnTo>
                  <a:pt x="57662" y="2086"/>
                </a:lnTo>
                <a:cubicBezTo>
                  <a:pt x="57339" y="1913"/>
                  <a:pt x="57116" y="1591"/>
                  <a:pt x="57091" y="1244"/>
                </a:cubicBezTo>
                <a:lnTo>
                  <a:pt x="57042" y="946"/>
                </a:lnTo>
                <a:cubicBezTo>
                  <a:pt x="56995" y="407"/>
                  <a:pt x="56526" y="0"/>
                  <a:pt x="55972" y="0"/>
                </a:cubicBezTo>
                <a:close/>
                <a:moveTo>
                  <a:pt x="61865" y="3778"/>
                </a:moveTo>
                <a:cubicBezTo>
                  <a:pt x="61804" y="3778"/>
                  <a:pt x="61742" y="3784"/>
                  <a:pt x="61677" y="3797"/>
                </a:cubicBezTo>
                <a:lnTo>
                  <a:pt x="60661" y="4020"/>
                </a:lnTo>
                <a:cubicBezTo>
                  <a:pt x="60364" y="4094"/>
                  <a:pt x="60091" y="4268"/>
                  <a:pt x="59967" y="4541"/>
                </a:cubicBezTo>
                <a:lnTo>
                  <a:pt x="59868" y="4714"/>
                </a:lnTo>
                <a:cubicBezTo>
                  <a:pt x="59422" y="5483"/>
                  <a:pt x="59942" y="6474"/>
                  <a:pt x="60760" y="6474"/>
                </a:cubicBezTo>
                <a:lnTo>
                  <a:pt x="62545" y="6474"/>
                </a:lnTo>
                <a:cubicBezTo>
                  <a:pt x="62892" y="6474"/>
                  <a:pt x="63214" y="6301"/>
                  <a:pt x="63413" y="5978"/>
                </a:cubicBezTo>
                <a:cubicBezTo>
                  <a:pt x="63760" y="5433"/>
                  <a:pt x="63611" y="4665"/>
                  <a:pt x="63041" y="4318"/>
                </a:cubicBezTo>
                <a:lnTo>
                  <a:pt x="62372" y="3921"/>
                </a:lnTo>
                <a:cubicBezTo>
                  <a:pt x="62206" y="3829"/>
                  <a:pt x="62041" y="3778"/>
                  <a:pt x="61865" y="3778"/>
                </a:cubicBezTo>
                <a:close/>
                <a:moveTo>
                  <a:pt x="93086" y="9945"/>
                </a:moveTo>
                <a:lnTo>
                  <a:pt x="90235" y="10564"/>
                </a:lnTo>
                <a:cubicBezTo>
                  <a:pt x="89690" y="10713"/>
                  <a:pt x="89318" y="11234"/>
                  <a:pt x="89392" y="11804"/>
                </a:cubicBezTo>
                <a:lnTo>
                  <a:pt x="89442" y="12498"/>
                </a:lnTo>
                <a:lnTo>
                  <a:pt x="91276" y="12845"/>
                </a:lnTo>
                <a:lnTo>
                  <a:pt x="99878" y="12845"/>
                </a:lnTo>
                <a:lnTo>
                  <a:pt x="99977" y="12597"/>
                </a:lnTo>
                <a:cubicBezTo>
                  <a:pt x="100275" y="11829"/>
                  <a:pt x="99829" y="10986"/>
                  <a:pt x="99011" y="10837"/>
                </a:cubicBezTo>
                <a:lnTo>
                  <a:pt x="93086" y="9945"/>
                </a:lnTo>
                <a:close/>
                <a:moveTo>
                  <a:pt x="34024" y="8531"/>
                </a:moveTo>
                <a:cubicBezTo>
                  <a:pt x="33954" y="8531"/>
                  <a:pt x="33884" y="8539"/>
                  <a:pt x="33814" y="8557"/>
                </a:cubicBezTo>
                <a:lnTo>
                  <a:pt x="29327" y="9622"/>
                </a:lnTo>
                <a:cubicBezTo>
                  <a:pt x="29302" y="9647"/>
                  <a:pt x="29277" y="9647"/>
                  <a:pt x="29253" y="9647"/>
                </a:cubicBezTo>
                <a:lnTo>
                  <a:pt x="26402" y="10664"/>
                </a:lnTo>
                <a:cubicBezTo>
                  <a:pt x="26228" y="10713"/>
                  <a:pt x="26080" y="10812"/>
                  <a:pt x="25956" y="10961"/>
                </a:cubicBezTo>
                <a:lnTo>
                  <a:pt x="21766" y="16340"/>
                </a:lnTo>
                <a:cubicBezTo>
                  <a:pt x="21394" y="16811"/>
                  <a:pt x="21444" y="17481"/>
                  <a:pt x="21890" y="17902"/>
                </a:cubicBezTo>
                <a:lnTo>
                  <a:pt x="23130" y="18993"/>
                </a:lnTo>
                <a:cubicBezTo>
                  <a:pt x="23278" y="19142"/>
                  <a:pt x="23501" y="19241"/>
                  <a:pt x="23749" y="19241"/>
                </a:cubicBezTo>
                <a:lnTo>
                  <a:pt x="24815" y="19241"/>
                </a:lnTo>
                <a:cubicBezTo>
                  <a:pt x="25509" y="19216"/>
                  <a:pt x="25980" y="18448"/>
                  <a:pt x="25708" y="17729"/>
                </a:cubicBezTo>
                <a:cubicBezTo>
                  <a:pt x="25584" y="17382"/>
                  <a:pt x="25609" y="17010"/>
                  <a:pt x="25807" y="16712"/>
                </a:cubicBezTo>
                <a:lnTo>
                  <a:pt x="27964" y="13143"/>
                </a:lnTo>
                <a:cubicBezTo>
                  <a:pt x="28088" y="12944"/>
                  <a:pt x="28236" y="12796"/>
                  <a:pt x="28435" y="12721"/>
                </a:cubicBezTo>
                <a:lnTo>
                  <a:pt x="35252" y="11060"/>
                </a:lnTo>
                <a:cubicBezTo>
                  <a:pt x="36070" y="10862"/>
                  <a:pt x="36219" y="9622"/>
                  <a:pt x="35450" y="9201"/>
                </a:cubicBezTo>
                <a:lnTo>
                  <a:pt x="34384" y="8606"/>
                </a:lnTo>
                <a:cubicBezTo>
                  <a:pt x="34272" y="8558"/>
                  <a:pt x="34150" y="8531"/>
                  <a:pt x="34024" y="8531"/>
                </a:cubicBezTo>
                <a:close/>
                <a:moveTo>
                  <a:pt x="94159" y="44153"/>
                </a:moveTo>
                <a:cubicBezTo>
                  <a:pt x="93678" y="44153"/>
                  <a:pt x="93188" y="44329"/>
                  <a:pt x="92764" y="44725"/>
                </a:cubicBezTo>
                <a:lnTo>
                  <a:pt x="93507" y="50649"/>
                </a:lnTo>
                <a:cubicBezTo>
                  <a:pt x="93656" y="51740"/>
                  <a:pt x="93458" y="52856"/>
                  <a:pt x="92937" y="53822"/>
                </a:cubicBezTo>
                <a:lnTo>
                  <a:pt x="88649" y="61681"/>
                </a:lnTo>
                <a:cubicBezTo>
                  <a:pt x="88574" y="61829"/>
                  <a:pt x="88475" y="61928"/>
                  <a:pt x="88351" y="62028"/>
                </a:cubicBezTo>
                <a:lnTo>
                  <a:pt x="84112" y="64829"/>
                </a:lnTo>
                <a:cubicBezTo>
                  <a:pt x="83740" y="65077"/>
                  <a:pt x="83592" y="65523"/>
                  <a:pt x="83691" y="65969"/>
                </a:cubicBezTo>
                <a:cubicBezTo>
                  <a:pt x="83765" y="66418"/>
                  <a:pt x="84165" y="66712"/>
                  <a:pt x="84601" y="66712"/>
                </a:cubicBezTo>
                <a:cubicBezTo>
                  <a:pt x="84743" y="66712"/>
                  <a:pt x="84889" y="66681"/>
                  <a:pt x="85029" y="66614"/>
                </a:cubicBezTo>
                <a:lnTo>
                  <a:pt x="91921" y="62623"/>
                </a:lnTo>
                <a:cubicBezTo>
                  <a:pt x="92094" y="62523"/>
                  <a:pt x="92218" y="62375"/>
                  <a:pt x="92317" y="62201"/>
                </a:cubicBezTo>
                <a:lnTo>
                  <a:pt x="96036" y="54145"/>
                </a:lnTo>
                <a:lnTo>
                  <a:pt x="96383" y="46708"/>
                </a:lnTo>
                <a:cubicBezTo>
                  <a:pt x="96453" y="45211"/>
                  <a:pt x="95336" y="44153"/>
                  <a:pt x="94159" y="44153"/>
                </a:cubicBezTo>
                <a:close/>
                <a:moveTo>
                  <a:pt x="75560" y="78215"/>
                </a:moveTo>
                <a:lnTo>
                  <a:pt x="75213" y="79356"/>
                </a:lnTo>
                <a:cubicBezTo>
                  <a:pt x="75188" y="79405"/>
                  <a:pt x="75163" y="79480"/>
                  <a:pt x="75163" y="79529"/>
                </a:cubicBezTo>
                <a:lnTo>
                  <a:pt x="75138" y="79529"/>
                </a:lnTo>
                <a:lnTo>
                  <a:pt x="74742" y="82306"/>
                </a:lnTo>
                <a:cubicBezTo>
                  <a:pt x="74717" y="82504"/>
                  <a:pt x="74742" y="82727"/>
                  <a:pt x="74816" y="82925"/>
                </a:cubicBezTo>
                <a:lnTo>
                  <a:pt x="77766" y="89742"/>
                </a:lnTo>
                <a:cubicBezTo>
                  <a:pt x="77890" y="90065"/>
                  <a:pt x="78212" y="90288"/>
                  <a:pt x="78559" y="90313"/>
                </a:cubicBezTo>
                <a:cubicBezTo>
                  <a:pt x="78573" y="90313"/>
                  <a:pt x="78587" y="90313"/>
                  <a:pt x="78600" y="90313"/>
                </a:cubicBezTo>
                <a:cubicBezTo>
                  <a:pt x="79151" y="90313"/>
                  <a:pt x="79575" y="89828"/>
                  <a:pt x="79551" y="89296"/>
                </a:cubicBezTo>
                <a:lnTo>
                  <a:pt x="79551" y="85404"/>
                </a:lnTo>
                <a:cubicBezTo>
                  <a:pt x="79551" y="85181"/>
                  <a:pt x="79501" y="84983"/>
                  <a:pt x="79377" y="84784"/>
                </a:cubicBezTo>
                <a:lnTo>
                  <a:pt x="77171" y="81487"/>
                </a:lnTo>
                <a:cubicBezTo>
                  <a:pt x="77022" y="81264"/>
                  <a:pt x="76948" y="81016"/>
                  <a:pt x="76997" y="80744"/>
                </a:cubicBezTo>
                <a:lnTo>
                  <a:pt x="77097" y="79777"/>
                </a:lnTo>
                <a:cubicBezTo>
                  <a:pt x="77171" y="79356"/>
                  <a:pt x="76948" y="78934"/>
                  <a:pt x="76576" y="78711"/>
                </a:cubicBezTo>
                <a:lnTo>
                  <a:pt x="75560" y="78215"/>
                </a:lnTo>
                <a:close/>
                <a:moveTo>
                  <a:pt x="62051" y="7340"/>
                </a:moveTo>
                <a:cubicBezTo>
                  <a:pt x="61773" y="7340"/>
                  <a:pt x="61498" y="7397"/>
                  <a:pt x="61231" y="7515"/>
                </a:cubicBezTo>
                <a:lnTo>
                  <a:pt x="49729" y="12572"/>
                </a:lnTo>
                <a:lnTo>
                  <a:pt x="45440" y="15374"/>
                </a:lnTo>
                <a:lnTo>
                  <a:pt x="43135" y="16192"/>
                </a:lnTo>
                <a:cubicBezTo>
                  <a:pt x="41920" y="16613"/>
                  <a:pt x="40953" y="18101"/>
                  <a:pt x="40953" y="19489"/>
                </a:cubicBezTo>
                <a:cubicBezTo>
                  <a:pt x="40953" y="21571"/>
                  <a:pt x="39763" y="24372"/>
                  <a:pt x="38326" y="25736"/>
                </a:cubicBezTo>
                <a:lnTo>
                  <a:pt x="37706" y="26306"/>
                </a:lnTo>
                <a:lnTo>
                  <a:pt x="38896" y="23976"/>
                </a:lnTo>
                <a:lnTo>
                  <a:pt x="38722" y="18224"/>
                </a:lnTo>
                <a:cubicBezTo>
                  <a:pt x="38722" y="17506"/>
                  <a:pt x="38375" y="16811"/>
                  <a:pt x="37805" y="16365"/>
                </a:cubicBezTo>
                <a:cubicBezTo>
                  <a:pt x="37481" y="16134"/>
                  <a:pt x="37109" y="16024"/>
                  <a:pt x="36741" y="16024"/>
                </a:cubicBezTo>
                <a:cubicBezTo>
                  <a:pt x="36121" y="16024"/>
                  <a:pt x="35510" y="16336"/>
                  <a:pt x="35153" y="16911"/>
                </a:cubicBezTo>
                <a:lnTo>
                  <a:pt x="34359" y="18101"/>
                </a:lnTo>
                <a:cubicBezTo>
                  <a:pt x="33987" y="18695"/>
                  <a:pt x="33864" y="19414"/>
                  <a:pt x="34087" y="20084"/>
                </a:cubicBezTo>
                <a:lnTo>
                  <a:pt x="35004" y="23108"/>
                </a:lnTo>
                <a:lnTo>
                  <a:pt x="31112" y="21398"/>
                </a:lnTo>
                <a:cubicBezTo>
                  <a:pt x="30785" y="21255"/>
                  <a:pt x="30442" y="21186"/>
                  <a:pt x="30101" y="21186"/>
                </a:cubicBezTo>
                <a:cubicBezTo>
                  <a:pt x="29434" y="21186"/>
                  <a:pt x="28778" y="21451"/>
                  <a:pt x="28286" y="21943"/>
                </a:cubicBezTo>
                <a:cubicBezTo>
                  <a:pt x="27815" y="22414"/>
                  <a:pt x="27170" y="22687"/>
                  <a:pt x="26501" y="22711"/>
                </a:cubicBezTo>
                <a:lnTo>
                  <a:pt x="22783" y="22761"/>
                </a:lnTo>
                <a:cubicBezTo>
                  <a:pt x="22361" y="22761"/>
                  <a:pt x="21915" y="22885"/>
                  <a:pt x="21543" y="23108"/>
                </a:cubicBezTo>
                <a:lnTo>
                  <a:pt x="10710" y="29380"/>
                </a:lnTo>
                <a:cubicBezTo>
                  <a:pt x="10515" y="29490"/>
                  <a:pt x="10302" y="29542"/>
                  <a:pt x="10092" y="29542"/>
                </a:cubicBezTo>
                <a:cubicBezTo>
                  <a:pt x="9688" y="29542"/>
                  <a:pt x="9294" y="29350"/>
                  <a:pt x="9049" y="29008"/>
                </a:cubicBezTo>
                <a:lnTo>
                  <a:pt x="7016" y="26281"/>
                </a:lnTo>
                <a:cubicBezTo>
                  <a:pt x="6785" y="25981"/>
                  <a:pt x="7006" y="25530"/>
                  <a:pt x="7378" y="25530"/>
                </a:cubicBezTo>
                <a:cubicBezTo>
                  <a:pt x="7406" y="25530"/>
                  <a:pt x="7434" y="25532"/>
                  <a:pt x="7463" y="25537"/>
                </a:cubicBezTo>
                <a:lnTo>
                  <a:pt x="10462" y="26455"/>
                </a:lnTo>
                <a:cubicBezTo>
                  <a:pt x="10526" y="26478"/>
                  <a:pt x="10592" y="26490"/>
                  <a:pt x="10658" y="26490"/>
                </a:cubicBezTo>
                <a:cubicBezTo>
                  <a:pt x="10798" y="26490"/>
                  <a:pt x="10939" y="26440"/>
                  <a:pt x="11057" y="26355"/>
                </a:cubicBezTo>
                <a:lnTo>
                  <a:pt x="12916" y="25066"/>
                </a:lnTo>
                <a:cubicBezTo>
                  <a:pt x="13412" y="24695"/>
                  <a:pt x="13362" y="23926"/>
                  <a:pt x="12817" y="23629"/>
                </a:cubicBezTo>
                <a:lnTo>
                  <a:pt x="3372" y="18993"/>
                </a:lnTo>
                <a:cubicBezTo>
                  <a:pt x="3078" y="18838"/>
                  <a:pt x="2745" y="18761"/>
                  <a:pt x="2409" y="18761"/>
                </a:cubicBezTo>
                <a:cubicBezTo>
                  <a:pt x="2208" y="18761"/>
                  <a:pt x="2006" y="18788"/>
                  <a:pt x="1811" y="18844"/>
                </a:cubicBezTo>
                <a:lnTo>
                  <a:pt x="1" y="19340"/>
                </a:lnTo>
                <a:cubicBezTo>
                  <a:pt x="745" y="20753"/>
                  <a:pt x="1166" y="22463"/>
                  <a:pt x="1786" y="23901"/>
                </a:cubicBezTo>
                <a:cubicBezTo>
                  <a:pt x="2678" y="25984"/>
                  <a:pt x="3447" y="28091"/>
                  <a:pt x="4091" y="30247"/>
                </a:cubicBezTo>
                <a:cubicBezTo>
                  <a:pt x="5479" y="34833"/>
                  <a:pt x="6000" y="39593"/>
                  <a:pt x="6645" y="44328"/>
                </a:cubicBezTo>
                <a:cubicBezTo>
                  <a:pt x="6892" y="46088"/>
                  <a:pt x="6967" y="47848"/>
                  <a:pt x="6421" y="49583"/>
                </a:cubicBezTo>
                <a:cubicBezTo>
                  <a:pt x="6198" y="50203"/>
                  <a:pt x="5950" y="50798"/>
                  <a:pt x="5628" y="51368"/>
                </a:cubicBezTo>
                <a:lnTo>
                  <a:pt x="6917" y="52062"/>
                </a:lnTo>
                <a:lnTo>
                  <a:pt x="12495" y="55111"/>
                </a:lnTo>
                <a:cubicBezTo>
                  <a:pt x="12792" y="55285"/>
                  <a:pt x="12916" y="55657"/>
                  <a:pt x="12768" y="55979"/>
                </a:cubicBezTo>
                <a:lnTo>
                  <a:pt x="12594" y="56376"/>
                </a:lnTo>
                <a:cubicBezTo>
                  <a:pt x="12508" y="56591"/>
                  <a:pt x="12271" y="56732"/>
                  <a:pt x="12031" y="56732"/>
                </a:cubicBezTo>
                <a:cubicBezTo>
                  <a:pt x="11996" y="56732"/>
                  <a:pt x="11960" y="56729"/>
                  <a:pt x="11925" y="56723"/>
                </a:cubicBezTo>
                <a:lnTo>
                  <a:pt x="6917" y="55434"/>
                </a:lnTo>
                <a:cubicBezTo>
                  <a:pt x="6872" y="55421"/>
                  <a:pt x="6826" y="55415"/>
                  <a:pt x="6779" y="55415"/>
                </a:cubicBezTo>
                <a:cubicBezTo>
                  <a:pt x="6646" y="55415"/>
                  <a:pt x="6513" y="55466"/>
                  <a:pt x="6421" y="55558"/>
                </a:cubicBezTo>
                <a:lnTo>
                  <a:pt x="5380" y="56475"/>
                </a:lnTo>
                <a:cubicBezTo>
                  <a:pt x="5281" y="56549"/>
                  <a:pt x="5157" y="56599"/>
                  <a:pt x="5033" y="56624"/>
                </a:cubicBezTo>
                <a:lnTo>
                  <a:pt x="3124" y="56723"/>
                </a:lnTo>
                <a:lnTo>
                  <a:pt x="1191" y="57764"/>
                </a:lnTo>
                <a:cubicBezTo>
                  <a:pt x="943" y="57913"/>
                  <a:pt x="819" y="58210"/>
                  <a:pt x="918" y="58483"/>
                </a:cubicBezTo>
                <a:lnTo>
                  <a:pt x="1736" y="60863"/>
                </a:lnTo>
                <a:cubicBezTo>
                  <a:pt x="1885" y="61358"/>
                  <a:pt x="2306" y="61705"/>
                  <a:pt x="2827" y="61755"/>
                </a:cubicBezTo>
                <a:lnTo>
                  <a:pt x="6074" y="62077"/>
                </a:lnTo>
                <a:cubicBezTo>
                  <a:pt x="6223" y="62077"/>
                  <a:pt x="6372" y="62077"/>
                  <a:pt x="6521" y="62028"/>
                </a:cubicBezTo>
                <a:lnTo>
                  <a:pt x="7735" y="61681"/>
                </a:lnTo>
                <a:cubicBezTo>
                  <a:pt x="7779" y="61670"/>
                  <a:pt x="7823" y="61664"/>
                  <a:pt x="7865" y="61664"/>
                </a:cubicBezTo>
                <a:cubicBezTo>
                  <a:pt x="8198" y="61664"/>
                  <a:pt x="8440" y="61995"/>
                  <a:pt x="8330" y="62325"/>
                </a:cubicBezTo>
                <a:lnTo>
                  <a:pt x="7339" y="65920"/>
                </a:lnTo>
                <a:cubicBezTo>
                  <a:pt x="7239" y="66242"/>
                  <a:pt x="7016" y="66465"/>
                  <a:pt x="6719" y="66539"/>
                </a:cubicBezTo>
                <a:cubicBezTo>
                  <a:pt x="7363" y="67853"/>
                  <a:pt x="7859" y="69241"/>
                  <a:pt x="8157" y="70679"/>
                </a:cubicBezTo>
                <a:lnTo>
                  <a:pt x="14329" y="82405"/>
                </a:lnTo>
                <a:cubicBezTo>
                  <a:pt x="14761" y="82896"/>
                  <a:pt x="15370" y="83154"/>
                  <a:pt x="15982" y="83154"/>
                </a:cubicBezTo>
                <a:cubicBezTo>
                  <a:pt x="16390" y="83154"/>
                  <a:pt x="16798" y="83039"/>
                  <a:pt x="17155" y="82801"/>
                </a:cubicBezTo>
                <a:lnTo>
                  <a:pt x="26898" y="76257"/>
                </a:lnTo>
                <a:cubicBezTo>
                  <a:pt x="27443" y="75885"/>
                  <a:pt x="27517" y="75092"/>
                  <a:pt x="27071" y="74621"/>
                </a:cubicBezTo>
                <a:lnTo>
                  <a:pt x="25212" y="72687"/>
                </a:lnTo>
                <a:cubicBezTo>
                  <a:pt x="25034" y="72495"/>
                  <a:pt x="24786" y="72391"/>
                  <a:pt x="24541" y="72391"/>
                </a:cubicBezTo>
                <a:cubicBezTo>
                  <a:pt x="24376" y="72391"/>
                  <a:pt x="24212" y="72438"/>
                  <a:pt x="24072" y="72538"/>
                </a:cubicBezTo>
                <a:lnTo>
                  <a:pt x="22411" y="73580"/>
                </a:lnTo>
                <a:cubicBezTo>
                  <a:pt x="22252" y="73680"/>
                  <a:pt x="22074" y="73726"/>
                  <a:pt x="21897" y="73726"/>
                </a:cubicBezTo>
                <a:cubicBezTo>
                  <a:pt x="21548" y="73726"/>
                  <a:pt x="21203" y="73545"/>
                  <a:pt x="21022" y="73233"/>
                </a:cubicBezTo>
                <a:lnTo>
                  <a:pt x="18692" y="69440"/>
                </a:lnTo>
                <a:cubicBezTo>
                  <a:pt x="18395" y="68919"/>
                  <a:pt x="18519" y="68275"/>
                  <a:pt x="19015" y="67928"/>
                </a:cubicBezTo>
                <a:cubicBezTo>
                  <a:pt x="19163" y="67828"/>
                  <a:pt x="19337" y="67779"/>
                  <a:pt x="19510" y="67779"/>
                </a:cubicBezTo>
                <a:cubicBezTo>
                  <a:pt x="19684" y="67779"/>
                  <a:pt x="19857" y="67828"/>
                  <a:pt x="20006" y="67928"/>
                </a:cubicBezTo>
                <a:lnTo>
                  <a:pt x="25757" y="71646"/>
                </a:lnTo>
                <a:cubicBezTo>
                  <a:pt x="26501" y="72117"/>
                  <a:pt x="27344" y="72390"/>
                  <a:pt x="28236" y="72439"/>
                </a:cubicBezTo>
                <a:lnTo>
                  <a:pt x="32574" y="72588"/>
                </a:lnTo>
                <a:cubicBezTo>
                  <a:pt x="33145" y="72613"/>
                  <a:pt x="33665" y="72861"/>
                  <a:pt x="34087" y="73257"/>
                </a:cubicBezTo>
                <a:lnTo>
                  <a:pt x="37855" y="76877"/>
                </a:lnTo>
                <a:cubicBezTo>
                  <a:pt x="38177" y="77199"/>
                  <a:pt x="38400" y="77571"/>
                  <a:pt x="38549" y="78017"/>
                </a:cubicBezTo>
                <a:lnTo>
                  <a:pt x="41102" y="86123"/>
                </a:lnTo>
                <a:cubicBezTo>
                  <a:pt x="41334" y="86868"/>
                  <a:pt x="41898" y="87315"/>
                  <a:pt x="42498" y="87315"/>
                </a:cubicBezTo>
                <a:cubicBezTo>
                  <a:pt x="42796" y="87315"/>
                  <a:pt x="43103" y="87205"/>
                  <a:pt x="43383" y="86966"/>
                </a:cubicBezTo>
                <a:cubicBezTo>
                  <a:pt x="43705" y="86693"/>
                  <a:pt x="43903" y="86321"/>
                  <a:pt x="43953" y="85900"/>
                </a:cubicBezTo>
                <a:lnTo>
                  <a:pt x="44250" y="82900"/>
                </a:lnTo>
                <a:cubicBezTo>
                  <a:pt x="44350" y="81983"/>
                  <a:pt x="44771" y="81165"/>
                  <a:pt x="45465" y="80570"/>
                </a:cubicBezTo>
                <a:lnTo>
                  <a:pt x="49952" y="76901"/>
                </a:lnTo>
                <a:cubicBezTo>
                  <a:pt x="50481" y="76474"/>
                  <a:pt x="51111" y="76268"/>
                  <a:pt x="51734" y="76268"/>
                </a:cubicBezTo>
                <a:cubicBezTo>
                  <a:pt x="52629" y="76268"/>
                  <a:pt x="53512" y="76693"/>
                  <a:pt x="54067" y="77496"/>
                </a:cubicBezTo>
                <a:lnTo>
                  <a:pt x="57166" y="81711"/>
                </a:lnTo>
                <a:cubicBezTo>
                  <a:pt x="57587" y="82281"/>
                  <a:pt x="57761" y="83000"/>
                  <a:pt x="57662" y="83719"/>
                </a:cubicBezTo>
                <a:lnTo>
                  <a:pt x="57215" y="86916"/>
                </a:lnTo>
                <a:cubicBezTo>
                  <a:pt x="57141" y="87363"/>
                  <a:pt x="57240" y="87834"/>
                  <a:pt x="57438" y="88230"/>
                </a:cubicBezTo>
                <a:lnTo>
                  <a:pt x="59942" y="93039"/>
                </a:lnTo>
                <a:cubicBezTo>
                  <a:pt x="60076" y="93298"/>
                  <a:pt x="60310" y="93412"/>
                  <a:pt x="60544" y="93412"/>
                </a:cubicBezTo>
                <a:cubicBezTo>
                  <a:pt x="60915" y="93412"/>
                  <a:pt x="61286" y="93124"/>
                  <a:pt x="61256" y="92668"/>
                </a:cubicBezTo>
                <a:lnTo>
                  <a:pt x="61281" y="91379"/>
                </a:lnTo>
                <a:cubicBezTo>
                  <a:pt x="61306" y="91180"/>
                  <a:pt x="61231" y="90957"/>
                  <a:pt x="61107" y="90784"/>
                </a:cubicBezTo>
                <a:lnTo>
                  <a:pt x="59099" y="87933"/>
                </a:lnTo>
                <a:cubicBezTo>
                  <a:pt x="58703" y="87363"/>
                  <a:pt x="58604" y="86644"/>
                  <a:pt x="58827" y="85974"/>
                </a:cubicBezTo>
                <a:lnTo>
                  <a:pt x="59248" y="84735"/>
                </a:lnTo>
                <a:cubicBezTo>
                  <a:pt x="59336" y="84367"/>
                  <a:pt x="59660" y="84165"/>
                  <a:pt x="59992" y="84165"/>
                </a:cubicBezTo>
                <a:cubicBezTo>
                  <a:pt x="60219" y="84165"/>
                  <a:pt x="60450" y="84260"/>
                  <a:pt x="60612" y="84462"/>
                </a:cubicBezTo>
                <a:lnTo>
                  <a:pt x="62619" y="86991"/>
                </a:lnTo>
                <a:cubicBezTo>
                  <a:pt x="62836" y="87279"/>
                  <a:pt x="63163" y="87422"/>
                  <a:pt x="63487" y="87422"/>
                </a:cubicBezTo>
                <a:cubicBezTo>
                  <a:pt x="63833" y="87422"/>
                  <a:pt x="64175" y="87261"/>
                  <a:pt x="64380" y="86941"/>
                </a:cubicBezTo>
                <a:lnTo>
                  <a:pt x="66536" y="83942"/>
                </a:lnTo>
                <a:cubicBezTo>
                  <a:pt x="66834" y="83520"/>
                  <a:pt x="66859" y="82925"/>
                  <a:pt x="66561" y="82454"/>
                </a:cubicBezTo>
                <a:lnTo>
                  <a:pt x="64578" y="79331"/>
                </a:lnTo>
                <a:cubicBezTo>
                  <a:pt x="64107" y="78612"/>
                  <a:pt x="64256" y="77645"/>
                  <a:pt x="64875" y="77075"/>
                </a:cubicBezTo>
                <a:lnTo>
                  <a:pt x="66214" y="75910"/>
                </a:lnTo>
                <a:lnTo>
                  <a:pt x="70056" y="75265"/>
                </a:lnTo>
                <a:cubicBezTo>
                  <a:pt x="71593" y="74993"/>
                  <a:pt x="72957" y="74150"/>
                  <a:pt x="73874" y="72885"/>
                </a:cubicBezTo>
                <a:lnTo>
                  <a:pt x="76353" y="69564"/>
                </a:lnTo>
                <a:cubicBezTo>
                  <a:pt x="77196" y="68423"/>
                  <a:pt x="77345" y="66911"/>
                  <a:pt x="76774" y="65597"/>
                </a:cubicBezTo>
                <a:lnTo>
                  <a:pt x="74469" y="60466"/>
                </a:lnTo>
                <a:cubicBezTo>
                  <a:pt x="74122" y="59772"/>
                  <a:pt x="74196" y="58979"/>
                  <a:pt x="74642" y="58359"/>
                </a:cubicBezTo>
                <a:cubicBezTo>
                  <a:pt x="74952" y="57925"/>
                  <a:pt x="75430" y="57708"/>
                  <a:pt x="75910" y="57708"/>
                </a:cubicBezTo>
                <a:cubicBezTo>
                  <a:pt x="76390" y="57708"/>
                  <a:pt x="76874" y="57925"/>
                  <a:pt x="77196" y="58359"/>
                </a:cubicBezTo>
                <a:lnTo>
                  <a:pt x="81286" y="63788"/>
                </a:lnTo>
                <a:cubicBezTo>
                  <a:pt x="82278" y="63242"/>
                  <a:pt x="82749" y="62028"/>
                  <a:pt x="82402" y="60937"/>
                </a:cubicBezTo>
                <a:lnTo>
                  <a:pt x="82178" y="60268"/>
                </a:lnTo>
                <a:cubicBezTo>
                  <a:pt x="81831" y="59226"/>
                  <a:pt x="82228" y="58061"/>
                  <a:pt x="83170" y="57466"/>
                </a:cubicBezTo>
                <a:lnTo>
                  <a:pt x="86814" y="55260"/>
                </a:lnTo>
                <a:cubicBezTo>
                  <a:pt x="87236" y="55012"/>
                  <a:pt x="87558" y="54616"/>
                  <a:pt x="87756" y="54169"/>
                </a:cubicBezTo>
                <a:lnTo>
                  <a:pt x="91896" y="44377"/>
                </a:lnTo>
                <a:cubicBezTo>
                  <a:pt x="92392" y="43138"/>
                  <a:pt x="91822" y="42146"/>
                  <a:pt x="90582" y="42146"/>
                </a:cubicBezTo>
                <a:lnTo>
                  <a:pt x="89343" y="41775"/>
                </a:lnTo>
                <a:cubicBezTo>
                  <a:pt x="88723" y="41502"/>
                  <a:pt x="88549" y="40684"/>
                  <a:pt x="89070" y="40213"/>
                </a:cubicBezTo>
                <a:lnTo>
                  <a:pt x="94772" y="35304"/>
                </a:lnTo>
                <a:cubicBezTo>
                  <a:pt x="94901" y="35175"/>
                  <a:pt x="95107" y="35101"/>
                  <a:pt x="95305" y="35101"/>
                </a:cubicBezTo>
                <a:cubicBezTo>
                  <a:pt x="95334" y="35101"/>
                  <a:pt x="95363" y="35103"/>
                  <a:pt x="95391" y="35106"/>
                </a:cubicBezTo>
                <a:lnTo>
                  <a:pt x="100944" y="35899"/>
                </a:lnTo>
                <a:cubicBezTo>
                  <a:pt x="101148" y="35927"/>
                  <a:pt x="101353" y="35941"/>
                  <a:pt x="101557" y="35941"/>
                </a:cubicBezTo>
                <a:cubicBezTo>
                  <a:pt x="102617" y="35941"/>
                  <a:pt x="103658" y="35569"/>
                  <a:pt x="104489" y="34883"/>
                </a:cubicBezTo>
                <a:lnTo>
                  <a:pt x="106100" y="33544"/>
                </a:lnTo>
                <a:cubicBezTo>
                  <a:pt x="106379" y="33312"/>
                  <a:pt x="106726" y="33196"/>
                  <a:pt x="107074" y="33196"/>
                </a:cubicBezTo>
                <a:cubicBezTo>
                  <a:pt x="107283" y="33196"/>
                  <a:pt x="107492" y="33238"/>
                  <a:pt x="107687" y="33321"/>
                </a:cubicBezTo>
                <a:cubicBezTo>
                  <a:pt x="107873" y="33392"/>
                  <a:pt x="108069" y="33428"/>
                  <a:pt x="108263" y="33428"/>
                </a:cubicBezTo>
                <a:cubicBezTo>
                  <a:pt x="108611" y="33428"/>
                  <a:pt x="108953" y="33312"/>
                  <a:pt x="109224" y="33073"/>
                </a:cubicBezTo>
                <a:lnTo>
                  <a:pt x="111356" y="31338"/>
                </a:lnTo>
                <a:lnTo>
                  <a:pt x="111604" y="32330"/>
                </a:lnTo>
                <a:lnTo>
                  <a:pt x="105704" y="38329"/>
                </a:lnTo>
                <a:cubicBezTo>
                  <a:pt x="104787" y="39296"/>
                  <a:pt x="104415" y="40634"/>
                  <a:pt x="104663" y="41923"/>
                </a:cubicBezTo>
                <a:lnTo>
                  <a:pt x="104985" y="43659"/>
                </a:lnTo>
                <a:cubicBezTo>
                  <a:pt x="105095" y="44254"/>
                  <a:pt x="105561" y="44602"/>
                  <a:pt x="106046" y="44602"/>
                </a:cubicBezTo>
                <a:cubicBezTo>
                  <a:pt x="106328" y="44602"/>
                  <a:pt x="106616" y="44484"/>
                  <a:pt x="106844" y="44229"/>
                </a:cubicBezTo>
                <a:lnTo>
                  <a:pt x="110315" y="40163"/>
                </a:lnTo>
                <a:cubicBezTo>
                  <a:pt x="110612" y="39791"/>
                  <a:pt x="110687" y="39296"/>
                  <a:pt x="110513" y="38849"/>
                </a:cubicBezTo>
                <a:lnTo>
                  <a:pt x="109670" y="36767"/>
                </a:lnTo>
                <a:lnTo>
                  <a:pt x="115397" y="34263"/>
                </a:lnTo>
                <a:lnTo>
                  <a:pt x="116140" y="34933"/>
                </a:lnTo>
                <a:lnTo>
                  <a:pt x="122982" y="31338"/>
                </a:lnTo>
                <a:cubicBezTo>
                  <a:pt x="122635" y="30173"/>
                  <a:pt x="123255" y="28909"/>
                  <a:pt x="124321" y="28611"/>
                </a:cubicBezTo>
                <a:lnTo>
                  <a:pt x="126502" y="27942"/>
                </a:lnTo>
                <a:cubicBezTo>
                  <a:pt x="126697" y="27880"/>
                  <a:pt x="126900" y="27850"/>
                  <a:pt x="127106" y="27850"/>
                </a:cubicBezTo>
                <a:cubicBezTo>
                  <a:pt x="127477" y="27850"/>
                  <a:pt x="127853" y="27949"/>
                  <a:pt x="128188" y="28140"/>
                </a:cubicBezTo>
                <a:lnTo>
                  <a:pt x="128857" y="28487"/>
                </a:lnTo>
                <a:cubicBezTo>
                  <a:pt x="129087" y="28609"/>
                  <a:pt x="129330" y="28667"/>
                  <a:pt x="129569" y="28667"/>
                </a:cubicBezTo>
                <a:cubicBezTo>
                  <a:pt x="130156" y="28667"/>
                  <a:pt x="130711" y="28318"/>
                  <a:pt x="130940" y="27719"/>
                </a:cubicBezTo>
                <a:cubicBezTo>
                  <a:pt x="131312" y="26851"/>
                  <a:pt x="130964" y="25835"/>
                  <a:pt x="130122" y="25413"/>
                </a:cubicBezTo>
                <a:lnTo>
                  <a:pt x="120057" y="20505"/>
                </a:lnTo>
                <a:lnTo>
                  <a:pt x="109274" y="21001"/>
                </a:lnTo>
                <a:cubicBezTo>
                  <a:pt x="108579" y="21001"/>
                  <a:pt x="107985" y="20530"/>
                  <a:pt x="107786" y="19885"/>
                </a:cubicBezTo>
                <a:cubicBezTo>
                  <a:pt x="107613" y="19340"/>
                  <a:pt x="107142" y="18943"/>
                  <a:pt x="106571" y="18869"/>
                </a:cubicBezTo>
                <a:lnTo>
                  <a:pt x="99358" y="18001"/>
                </a:lnTo>
                <a:lnTo>
                  <a:pt x="99234" y="16985"/>
                </a:lnTo>
                <a:lnTo>
                  <a:pt x="94102" y="16291"/>
                </a:lnTo>
                <a:cubicBezTo>
                  <a:pt x="93942" y="16271"/>
                  <a:pt x="93782" y="16261"/>
                  <a:pt x="93624" y="16261"/>
                </a:cubicBezTo>
                <a:cubicBezTo>
                  <a:pt x="92193" y="16261"/>
                  <a:pt x="90880" y="17054"/>
                  <a:pt x="90210" y="18348"/>
                </a:cubicBezTo>
                <a:lnTo>
                  <a:pt x="86467" y="17704"/>
                </a:lnTo>
                <a:cubicBezTo>
                  <a:pt x="86426" y="17698"/>
                  <a:pt x="86385" y="17694"/>
                  <a:pt x="86345" y="17694"/>
                </a:cubicBezTo>
                <a:cubicBezTo>
                  <a:pt x="86066" y="17694"/>
                  <a:pt x="85804" y="17841"/>
                  <a:pt x="85674" y="18101"/>
                </a:cubicBezTo>
                <a:lnTo>
                  <a:pt x="85352" y="18621"/>
                </a:lnTo>
                <a:cubicBezTo>
                  <a:pt x="85213" y="18868"/>
                  <a:pt x="84959" y="19009"/>
                  <a:pt x="84692" y="19009"/>
                </a:cubicBezTo>
                <a:cubicBezTo>
                  <a:pt x="84529" y="19009"/>
                  <a:pt x="84361" y="18957"/>
                  <a:pt x="84211" y="18844"/>
                </a:cubicBezTo>
                <a:lnTo>
                  <a:pt x="82773" y="17729"/>
                </a:lnTo>
                <a:cubicBezTo>
                  <a:pt x="82526" y="17555"/>
                  <a:pt x="82402" y="17258"/>
                  <a:pt x="82426" y="16960"/>
                </a:cubicBezTo>
                <a:lnTo>
                  <a:pt x="82476" y="15869"/>
                </a:lnTo>
                <a:cubicBezTo>
                  <a:pt x="82526" y="15448"/>
                  <a:pt x="82278" y="15076"/>
                  <a:pt x="81906" y="14952"/>
                </a:cubicBezTo>
                <a:lnTo>
                  <a:pt x="79229" y="14159"/>
                </a:lnTo>
                <a:cubicBezTo>
                  <a:pt x="79156" y="14140"/>
                  <a:pt x="79083" y="14131"/>
                  <a:pt x="79013" y="14131"/>
                </a:cubicBezTo>
                <a:cubicBezTo>
                  <a:pt x="78628" y="14131"/>
                  <a:pt x="78300" y="14402"/>
                  <a:pt x="78237" y="14779"/>
                </a:cubicBezTo>
                <a:cubicBezTo>
                  <a:pt x="78163" y="15151"/>
                  <a:pt x="77865" y="15423"/>
                  <a:pt x="77493" y="15473"/>
                </a:cubicBezTo>
                <a:lnTo>
                  <a:pt x="64380" y="16117"/>
                </a:lnTo>
                <a:cubicBezTo>
                  <a:pt x="63859" y="16117"/>
                  <a:pt x="63438" y="15770"/>
                  <a:pt x="63338" y="15250"/>
                </a:cubicBezTo>
                <a:cubicBezTo>
                  <a:pt x="63314" y="15175"/>
                  <a:pt x="63289" y="15076"/>
                  <a:pt x="63289" y="14977"/>
                </a:cubicBezTo>
                <a:cubicBezTo>
                  <a:pt x="63289" y="14531"/>
                  <a:pt x="63512" y="14134"/>
                  <a:pt x="63909" y="13936"/>
                </a:cubicBezTo>
                <a:lnTo>
                  <a:pt x="70874" y="10763"/>
                </a:lnTo>
                <a:cubicBezTo>
                  <a:pt x="70627" y="9994"/>
                  <a:pt x="70032" y="9375"/>
                  <a:pt x="69263" y="9176"/>
                </a:cubicBezTo>
                <a:lnTo>
                  <a:pt x="62619" y="7416"/>
                </a:lnTo>
                <a:cubicBezTo>
                  <a:pt x="62430" y="7366"/>
                  <a:pt x="62240" y="7340"/>
                  <a:pt x="62051" y="7340"/>
                </a:cubicBezTo>
                <a:close/>
                <a:moveTo>
                  <a:pt x="72679" y="89851"/>
                </a:moveTo>
                <a:cubicBezTo>
                  <a:pt x="72440" y="89851"/>
                  <a:pt x="72200" y="89921"/>
                  <a:pt x="71990" y="90065"/>
                </a:cubicBezTo>
                <a:lnTo>
                  <a:pt x="66883" y="93659"/>
                </a:lnTo>
                <a:cubicBezTo>
                  <a:pt x="66388" y="94031"/>
                  <a:pt x="66164" y="94651"/>
                  <a:pt x="66338" y="95246"/>
                </a:cubicBezTo>
                <a:lnTo>
                  <a:pt x="66982" y="97625"/>
                </a:lnTo>
                <a:cubicBezTo>
                  <a:pt x="67106" y="98121"/>
                  <a:pt x="67478" y="98493"/>
                  <a:pt x="67974" y="98617"/>
                </a:cubicBezTo>
                <a:lnTo>
                  <a:pt x="71469" y="99311"/>
                </a:lnTo>
                <a:cubicBezTo>
                  <a:pt x="71537" y="99322"/>
                  <a:pt x="71604" y="99327"/>
                  <a:pt x="71670" y="99327"/>
                </a:cubicBezTo>
                <a:cubicBezTo>
                  <a:pt x="72218" y="99327"/>
                  <a:pt x="72730" y="98974"/>
                  <a:pt x="72907" y="98444"/>
                </a:cubicBezTo>
                <a:lnTo>
                  <a:pt x="74196" y="95047"/>
                </a:lnTo>
                <a:cubicBezTo>
                  <a:pt x="74271" y="94824"/>
                  <a:pt x="74320" y="94576"/>
                  <a:pt x="74295" y="94353"/>
                </a:cubicBezTo>
                <a:lnTo>
                  <a:pt x="73973" y="91106"/>
                </a:lnTo>
                <a:cubicBezTo>
                  <a:pt x="73948" y="90759"/>
                  <a:pt x="73775" y="90412"/>
                  <a:pt x="73502" y="90164"/>
                </a:cubicBezTo>
                <a:cubicBezTo>
                  <a:pt x="73269" y="89958"/>
                  <a:pt x="72975" y="89851"/>
                  <a:pt x="72679" y="89851"/>
                </a:cubicBezTo>
                <a:close/>
                <a:moveTo>
                  <a:pt x="57711" y="91453"/>
                </a:moveTo>
                <a:cubicBezTo>
                  <a:pt x="56670" y="91453"/>
                  <a:pt x="56050" y="92668"/>
                  <a:pt x="56596" y="93610"/>
                </a:cubicBezTo>
                <a:lnTo>
                  <a:pt x="59075" y="97948"/>
                </a:lnTo>
                <a:cubicBezTo>
                  <a:pt x="59174" y="98096"/>
                  <a:pt x="59273" y="98220"/>
                  <a:pt x="59422" y="98320"/>
                </a:cubicBezTo>
                <a:lnTo>
                  <a:pt x="61851" y="100228"/>
                </a:lnTo>
                <a:cubicBezTo>
                  <a:pt x="62083" y="100416"/>
                  <a:pt x="62345" y="100501"/>
                  <a:pt x="62601" y="100501"/>
                </a:cubicBezTo>
                <a:cubicBezTo>
                  <a:pt x="63193" y="100501"/>
                  <a:pt x="63755" y="100045"/>
                  <a:pt x="63859" y="99336"/>
                </a:cubicBezTo>
                <a:lnTo>
                  <a:pt x="63933" y="98964"/>
                </a:lnTo>
                <a:cubicBezTo>
                  <a:pt x="63983" y="98543"/>
                  <a:pt x="63884" y="98096"/>
                  <a:pt x="63586" y="97774"/>
                </a:cubicBezTo>
                <a:lnTo>
                  <a:pt x="58628" y="91899"/>
                </a:lnTo>
                <a:cubicBezTo>
                  <a:pt x="58405" y="91626"/>
                  <a:pt x="58058" y="91453"/>
                  <a:pt x="57711" y="91453"/>
                </a:cubicBezTo>
                <a:close/>
                <a:moveTo>
                  <a:pt x="78931" y="94229"/>
                </a:moveTo>
                <a:lnTo>
                  <a:pt x="76725" y="94403"/>
                </a:lnTo>
                <a:cubicBezTo>
                  <a:pt x="76006" y="94502"/>
                  <a:pt x="75386" y="94998"/>
                  <a:pt x="75163" y="95717"/>
                </a:cubicBezTo>
                <a:lnTo>
                  <a:pt x="74444" y="97774"/>
                </a:lnTo>
                <a:cubicBezTo>
                  <a:pt x="74320" y="98146"/>
                  <a:pt x="74295" y="98518"/>
                  <a:pt x="74370" y="98915"/>
                </a:cubicBezTo>
                <a:lnTo>
                  <a:pt x="74766" y="100898"/>
                </a:lnTo>
                <a:lnTo>
                  <a:pt x="75560" y="100724"/>
                </a:lnTo>
                <a:lnTo>
                  <a:pt x="75337" y="99038"/>
                </a:lnTo>
                <a:lnTo>
                  <a:pt x="76031" y="98791"/>
                </a:lnTo>
                <a:lnTo>
                  <a:pt x="76427" y="100328"/>
                </a:lnTo>
                <a:cubicBezTo>
                  <a:pt x="77196" y="99807"/>
                  <a:pt x="77543" y="98840"/>
                  <a:pt x="77245" y="97948"/>
                </a:cubicBezTo>
                <a:lnTo>
                  <a:pt x="77221" y="97824"/>
                </a:lnTo>
                <a:cubicBezTo>
                  <a:pt x="76849" y="96783"/>
                  <a:pt x="77394" y="95642"/>
                  <a:pt x="78410" y="95246"/>
                </a:cubicBezTo>
                <a:lnTo>
                  <a:pt x="78881" y="95097"/>
                </a:lnTo>
                <a:lnTo>
                  <a:pt x="78931" y="94229"/>
                </a:lnTo>
                <a:close/>
                <a:moveTo>
                  <a:pt x="64999" y="100898"/>
                </a:moveTo>
                <a:lnTo>
                  <a:pt x="64950" y="100947"/>
                </a:lnTo>
                <a:cubicBezTo>
                  <a:pt x="64032" y="101691"/>
                  <a:pt x="64380" y="103277"/>
                  <a:pt x="65520" y="103426"/>
                </a:cubicBezTo>
                <a:lnTo>
                  <a:pt x="75237" y="104988"/>
                </a:lnTo>
                <a:cubicBezTo>
                  <a:pt x="75312" y="105011"/>
                  <a:pt x="75389" y="105022"/>
                  <a:pt x="75467" y="105022"/>
                </a:cubicBezTo>
                <a:cubicBezTo>
                  <a:pt x="75725" y="105022"/>
                  <a:pt x="75989" y="104900"/>
                  <a:pt x="76179" y="104691"/>
                </a:cubicBezTo>
                <a:cubicBezTo>
                  <a:pt x="76750" y="104071"/>
                  <a:pt x="76427" y="103005"/>
                  <a:pt x="75634" y="102831"/>
                </a:cubicBezTo>
                <a:lnTo>
                  <a:pt x="64999" y="10089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3"/>
          <p:cNvSpPr txBox="1">
            <a:spLocks noGrp="1"/>
          </p:cNvSpPr>
          <p:nvPr>
            <p:ph type="subTitle" idx="1"/>
          </p:nvPr>
        </p:nvSpPr>
        <p:spPr>
          <a:xfrm>
            <a:off x="4924974" y="881200"/>
            <a:ext cx="3505800" cy="509100"/>
          </a:xfrm>
          <a:prstGeom prst="rect">
            <a:avLst/>
          </a:prstGeom>
        </p:spPr>
        <p:txBody>
          <a:bodyPr spcFirstLastPara="1" wrap="square" lIns="91425" tIns="91425" rIns="91425" bIns="91425" anchor="t" anchorCtr="0">
            <a:noAutofit/>
          </a:bodyPr>
          <a:lstStyle/>
          <a:p>
            <a:pPr marL="228600" lvl="0" indent="-203200" algn="r" rtl="0">
              <a:spcBef>
                <a:spcPts val="0"/>
              </a:spcBef>
              <a:spcAft>
                <a:spcPts val="0"/>
              </a:spcAft>
              <a:buSzPts val="1400"/>
              <a:buChar char="●"/>
            </a:pPr>
            <a:r>
              <a:rPr lang="en"/>
              <a:t>You can write about a concept here</a:t>
            </a:r>
            <a:endParaRPr/>
          </a:p>
          <a:p>
            <a:pPr marL="228600" lvl="0" indent="-203200" algn="r" rtl="0">
              <a:spcBef>
                <a:spcPts val="0"/>
              </a:spcBef>
              <a:spcAft>
                <a:spcPts val="0"/>
              </a:spcAft>
              <a:buSzPts val="1400"/>
              <a:buChar char="●"/>
            </a:pPr>
            <a:r>
              <a:rPr lang="en"/>
              <a:t>You can write about a concept here</a:t>
            </a:r>
            <a:endParaRPr/>
          </a:p>
        </p:txBody>
      </p:sp>
      <p:sp>
        <p:nvSpPr>
          <p:cNvPr id="1441" name="Google Shape;1441;p63"/>
          <p:cNvSpPr txBox="1">
            <a:spLocks noGrp="1"/>
          </p:cNvSpPr>
          <p:nvPr>
            <p:ph type="subTitle" idx="2"/>
          </p:nvPr>
        </p:nvSpPr>
        <p:spPr>
          <a:xfrm>
            <a:off x="6932024" y="539500"/>
            <a:ext cx="1498800" cy="341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BASIN</a:t>
            </a:r>
            <a:endParaRPr/>
          </a:p>
        </p:txBody>
      </p:sp>
      <p:sp>
        <p:nvSpPr>
          <p:cNvPr id="1442" name="Google Shape;1442;p63"/>
          <p:cNvSpPr txBox="1">
            <a:spLocks noGrp="1"/>
          </p:cNvSpPr>
          <p:nvPr>
            <p:ph type="subTitle" idx="3"/>
          </p:nvPr>
        </p:nvSpPr>
        <p:spPr>
          <a:xfrm>
            <a:off x="4924974" y="4099475"/>
            <a:ext cx="3505800" cy="509100"/>
          </a:xfrm>
          <a:prstGeom prst="rect">
            <a:avLst/>
          </a:prstGeom>
        </p:spPr>
        <p:txBody>
          <a:bodyPr spcFirstLastPara="1" wrap="square" lIns="91425" tIns="91425" rIns="91425" bIns="91425" anchor="t" anchorCtr="0">
            <a:noAutofit/>
          </a:bodyPr>
          <a:lstStyle/>
          <a:p>
            <a:pPr marL="228600" lvl="0" indent="-203200" algn="r" rtl="0">
              <a:spcBef>
                <a:spcPts val="0"/>
              </a:spcBef>
              <a:spcAft>
                <a:spcPts val="0"/>
              </a:spcAft>
              <a:buSzPts val="1400"/>
              <a:buChar char="●"/>
            </a:pPr>
            <a:r>
              <a:rPr lang="en"/>
              <a:t>You can write about a concept here</a:t>
            </a:r>
            <a:endParaRPr/>
          </a:p>
          <a:p>
            <a:pPr marL="228600" lvl="0" indent="-203200" algn="r" rtl="0">
              <a:spcBef>
                <a:spcPts val="0"/>
              </a:spcBef>
              <a:spcAft>
                <a:spcPts val="0"/>
              </a:spcAft>
              <a:buSzPts val="1400"/>
              <a:buChar char="●"/>
            </a:pPr>
            <a:r>
              <a:rPr lang="en"/>
              <a:t>You can write about a concept here</a:t>
            </a:r>
            <a:endParaRPr/>
          </a:p>
        </p:txBody>
      </p:sp>
      <p:sp>
        <p:nvSpPr>
          <p:cNvPr id="1443" name="Google Shape;1443;p63"/>
          <p:cNvSpPr txBox="1">
            <a:spLocks noGrp="1"/>
          </p:cNvSpPr>
          <p:nvPr>
            <p:ph type="subTitle" idx="4"/>
          </p:nvPr>
        </p:nvSpPr>
        <p:spPr>
          <a:xfrm>
            <a:off x="6932024" y="3757775"/>
            <a:ext cx="1498800" cy="341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RIDGE</a:t>
            </a:r>
            <a:endParaRPr/>
          </a:p>
        </p:txBody>
      </p:sp>
      <p:sp>
        <p:nvSpPr>
          <p:cNvPr id="1444" name="Google Shape;1444;p63"/>
          <p:cNvSpPr txBox="1">
            <a:spLocks noGrp="1"/>
          </p:cNvSpPr>
          <p:nvPr>
            <p:ph type="subTitle" idx="5"/>
          </p:nvPr>
        </p:nvSpPr>
        <p:spPr>
          <a:xfrm>
            <a:off x="4924974" y="2406625"/>
            <a:ext cx="3505800" cy="509100"/>
          </a:xfrm>
          <a:prstGeom prst="rect">
            <a:avLst/>
          </a:prstGeom>
        </p:spPr>
        <p:txBody>
          <a:bodyPr spcFirstLastPara="1" wrap="square" lIns="91425" tIns="91425" rIns="91425" bIns="91425" anchor="t" anchorCtr="0">
            <a:noAutofit/>
          </a:bodyPr>
          <a:lstStyle/>
          <a:p>
            <a:pPr marL="228600" lvl="0" indent="-203200" algn="r" rtl="0">
              <a:spcBef>
                <a:spcPts val="0"/>
              </a:spcBef>
              <a:spcAft>
                <a:spcPts val="0"/>
              </a:spcAft>
              <a:buSzPts val="1400"/>
              <a:buChar char="●"/>
            </a:pPr>
            <a:r>
              <a:rPr lang="en"/>
              <a:t>You can write about a concept here</a:t>
            </a:r>
            <a:endParaRPr/>
          </a:p>
          <a:p>
            <a:pPr marL="228600" lvl="0" indent="-203200" algn="r" rtl="0">
              <a:spcBef>
                <a:spcPts val="0"/>
              </a:spcBef>
              <a:spcAft>
                <a:spcPts val="0"/>
              </a:spcAft>
              <a:buSzPts val="1400"/>
              <a:buChar char="●"/>
            </a:pPr>
            <a:r>
              <a:rPr lang="en"/>
              <a:t>You can write about a concept here</a:t>
            </a:r>
            <a:endParaRPr/>
          </a:p>
        </p:txBody>
      </p:sp>
      <p:sp>
        <p:nvSpPr>
          <p:cNvPr id="1445" name="Google Shape;1445;p63"/>
          <p:cNvSpPr txBox="1">
            <a:spLocks noGrp="1"/>
          </p:cNvSpPr>
          <p:nvPr>
            <p:ph type="subTitle" idx="6"/>
          </p:nvPr>
        </p:nvSpPr>
        <p:spPr>
          <a:xfrm>
            <a:off x="6932024" y="2064925"/>
            <a:ext cx="1498800" cy="341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SEA</a:t>
            </a:r>
            <a:endParaRPr/>
          </a:p>
        </p:txBody>
      </p:sp>
      <p:grpSp>
        <p:nvGrpSpPr>
          <p:cNvPr id="1446" name="Google Shape;1446;p63"/>
          <p:cNvGrpSpPr/>
          <p:nvPr/>
        </p:nvGrpSpPr>
        <p:grpSpPr>
          <a:xfrm>
            <a:off x="6170473" y="610302"/>
            <a:ext cx="761550" cy="200100"/>
            <a:chOff x="6170473" y="610302"/>
            <a:chExt cx="761550" cy="200100"/>
          </a:xfrm>
        </p:grpSpPr>
        <p:sp>
          <p:nvSpPr>
            <p:cNvPr id="1447" name="Google Shape;1447;p63"/>
            <p:cNvSpPr/>
            <p:nvPr/>
          </p:nvSpPr>
          <p:spPr>
            <a:xfrm rot="-5400000" flipH="1">
              <a:off x="6731773" y="610152"/>
              <a:ext cx="200100" cy="200400"/>
            </a:xfrm>
            <a:prstGeom prst="mathMultiply">
              <a:avLst>
                <a:gd name="adj1" fmla="val 0"/>
              </a:avLst>
            </a:prstGeom>
            <a:solidFill>
              <a:schemeClr val="accen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3"/>
            <p:cNvSpPr/>
            <p:nvPr/>
          </p:nvSpPr>
          <p:spPr>
            <a:xfrm rot="-5400000" flipH="1">
              <a:off x="6451198" y="610152"/>
              <a:ext cx="200100" cy="200400"/>
            </a:xfrm>
            <a:prstGeom prst="mathMultiply">
              <a:avLst>
                <a:gd name="adj1" fmla="val 0"/>
              </a:avLst>
            </a:prstGeom>
            <a:solidFill>
              <a:schemeClr val="accen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3"/>
            <p:cNvSpPr/>
            <p:nvPr/>
          </p:nvSpPr>
          <p:spPr>
            <a:xfrm rot="-5400000" flipH="1">
              <a:off x="6170623" y="610152"/>
              <a:ext cx="200100" cy="200400"/>
            </a:xfrm>
            <a:prstGeom prst="mathMultiply">
              <a:avLst>
                <a:gd name="adj1" fmla="val 0"/>
              </a:avLst>
            </a:prstGeom>
            <a:solidFill>
              <a:schemeClr val="accen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 name="Google Shape;1450;p63"/>
          <p:cNvGrpSpPr/>
          <p:nvPr/>
        </p:nvGrpSpPr>
        <p:grpSpPr>
          <a:xfrm>
            <a:off x="6170479" y="2139165"/>
            <a:ext cx="761550" cy="193200"/>
            <a:chOff x="6170479" y="2139165"/>
            <a:chExt cx="761550" cy="193200"/>
          </a:xfrm>
        </p:grpSpPr>
        <p:sp>
          <p:nvSpPr>
            <p:cNvPr id="1451" name="Google Shape;1451;p63"/>
            <p:cNvSpPr/>
            <p:nvPr/>
          </p:nvSpPr>
          <p:spPr>
            <a:xfrm rot="3151826">
              <a:off x="6766635" y="2166761"/>
              <a:ext cx="137588" cy="138008"/>
            </a:xfrm>
            <a:prstGeom prst="triangle">
              <a:avLst>
                <a:gd name="adj" fmla="val 5000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3"/>
            <p:cNvSpPr/>
            <p:nvPr/>
          </p:nvSpPr>
          <p:spPr>
            <a:xfrm rot="3151826">
              <a:off x="6482460" y="2166761"/>
              <a:ext cx="137588" cy="138008"/>
            </a:xfrm>
            <a:prstGeom prst="triangle">
              <a:avLst>
                <a:gd name="adj" fmla="val 5000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3"/>
            <p:cNvSpPr/>
            <p:nvPr/>
          </p:nvSpPr>
          <p:spPr>
            <a:xfrm rot="3151826">
              <a:off x="6198285" y="2166761"/>
              <a:ext cx="137588" cy="138008"/>
            </a:xfrm>
            <a:prstGeom prst="triangle">
              <a:avLst>
                <a:gd name="adj" fmla="val 5000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 name="Google Shape;1454;p63"/>
          <p:cNvGrpSpPr/>
          <p:nvPr/>
        </p:nvGrpSpPr>
        <p:grpSpPr>
          <a:xfrm>
            <a:off x="6170476" y="3856928"/>
            <a:ext cx="761550" cy="143400"/>
            <a:chOff x="6170476" y="3856928"/>
            <a:chExt cx="761550" cy="143400"/>
          </a:xfrm>
        </p:grpSpPr>
        <p:sp>
          <p:nvSpPr>
            <p:cNvPr id="1455" name="Google Shape;1455;p63"/>
            <p:cNvSpPr/>
            <p:nvPr/>
          </p:nvSpPr>
          <p:spPr>
            <a:xfrm>
              <a:off x="6788626" y="3856928"/>
              <a:ext cx="143400" cy="143400"/>
            </a:xfrm>
            <a:prstGeom prst="ellipse">
              <a:avLst/>
            </a:prstGeom>
            <a:solidFill>
              <a:schemeClr val="accent2"/>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3"/>
            <p:cNvSpPr/>
            <p:nvPr/>
          </p:nvSpPr>
          <p:spPr>
            <a:xfrm>
              <a:off x="6479551" y="3856928"/>
              <a:ext cx="143400" cy="143400"/>
            </a:xfrm>
            <a:prstGeom prst="ellipse">
              <a:avLst/>
            </a:prstGeom>
            <a:solidFill>
              <a:schemeClr val="accent2"/>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3"/>
            <p:cNvSpPr/>
            <p:nvPr/>
          </p:nvSpPr>
          <p:spPr>
            <a:xfrm>
              <a:off x="6170476" y="3856928"/>
              <a:ext cx="143400" cy="143400"/>
            </a:xfrm>
            <a:prstGeom prst="ellipse">
              <a:avLst/>
            </a:prstGeom>
            <a:solidFill>
              <a:schemeClr val="accent2"/>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8" name="Google Shape;1458;p63"/>
          <p:cNvSpPr/>
          <p:nvPr/>
        </p:nvSpPr>
        <p:spPr>
          <a:xfrm>
            <a:off x="2394426" y="3217053"/>
            <a:ext cx="143400" cy="143400"/>
          </a:xfrm>
          <a:prstGeom prst="ellipse">
            <a:avLst/>
          </a:prstGeom>
          <a:solidFill>
            <a:schemeClr val="accent2"/>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3"/>
          <p:cNvSpPr/>
          <p:nvPr/>
        </p:nvSpPr>
        <p:spPr>
          <a:xfrm>
            <a:off x="2749476" y="3217053"/>
            <a:ext cx="143400" cy="143400"/>
          </a:xfrm>
          <a:prstGeom prst="ellipse">
            <a:avLst/>
          </a:prstGeom>
          <a:solidFill>
            <a:schemeClr val="accent2"/>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3"/>
          <p:cNvSpPr/>
          <p:nvPr/>
        </p:nvSpPr>
        <p:spPr>
          <a:xfrm rot="1738177" flipH="1">
            <a:off x="3335120" y="3625834"/>
            <a:ext cx="137505" cy="138059"/>
          </a:xfrm>
          <a:prstGeom prst="triangle">
            <a:avLst>
              <a:gd name="adj" fmla="val 5000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3"/>
          <p:cNvSpPr/>
          <p:nvPr/>
        </p:nvSpPr>
        <p:spPr>
          <a:xfrm rot="2673434" flipH="1">
            <a:off x="3562559" y="3388863"/>
            <a:ext cx="137254" cy="137892"/>
          </a:xfrm>
          <a:prstGeom prst="triangle">
            <a:avLst>
              <a:gd name="adj" fmla="val 5000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3"/>
          <p:cNvSpPr/>
          <p:nvPr/>
        </p:nvSpPr>
        <p:spPr>
          <a:xfrm rot="-5400000" flipH="1">
            <a:off x="2194173" y="4099327"/>
            <a:ext cx="200100" cy="200400"/>
          </a:xfrm>
          <a:prstGeom prst="mathMultiply">
            <a:avLst>
              <a:gd name="adj1" fmla="val 0"/>
            </a:avLst>
          </a:prstGeom>
          <a:solidFill>
            <a:schemeClr val="accen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3"/>
          <p:cNvSpPr/>
          <p:nvPr/>
        </p:nvSpPr>
        <p:spPr>
          <a:xfrm rot="-5400000" flipH="1">
            <a:off x="1627448" y="3856777"/>
            <a:ext cx="200100" cy="200400"/>
          </a:xfrm>
          <a:prstGeom prst="mathMultiply">
            <a:avLst>
              <a:gd name="adj1" fmla="val 0"/>
            </a:avLst>
          </a:prstGeom>
          <a:solidFill>
            <a:schemeClr val="accen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467"/>
        <p:cNvGrpSpPr/>
        <p:nvPr/>
      </p:nvGrpSpPr>
      <p:grpSpPr>
        <a:xfrm>
          <a:off x="0" y="0"/>
          <a:ext cx="0" cy="0"/>
          <a:chOff x="0" y="0"/>
          <a:chExt cx="0" cy="0"/>
        </a:xfrm>
      </p:grpSpPr>
      <p:sp>
        <p:nvSpPr>
          <p:cNvPr id="1468" name="Google Shape;1468;p64"/>
          <p:cNvSpPr txBox="1">
            <a:spLocks noGrp="1"/>
          </p:cNvSpPr>
          <p:nvPr>
            <p:ph type="title"/>
          </p:nvPr>
        </p:nvSpPr>
        <p:spPr>
          <a:xfrm>
            <a:off x="713225" y="539500"/>
            <a:ext cx="3505800" cy="61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Africa</a:t>
            </a:r>
            <a:endParaRPr/>
          </a:p>
        </p:txBody>
      </p:sp>
      <p:sp>
        <p:nvSpPr>
          <p:cNvPr id="1469" name="Google Shape;1469;p64"/>
          <p:cNvSpPr/>
          <p:nvPr/>
        </p:nvSpPr>
        <p:spPr>
          <a:xfrm>
            <a:off x="1411575" y="1669975"/>
            <a:ext cx="2244176" cy="2757959"/>
          </a:xfrm>
          <a:custGeom>
            <a:avLst/>
            <a:gdLst/>
            <a:ahLst/>
            <a:cxnLst/>
            <a:rect l="l" t="t" r="r" b="b"/>
            <a:pathLst>
              <a:path w="53682" h="65972" extrusionOk="0">
                <a:moveTo>
                  <a:pt x="51422" y="46133"/>
                </a:moveTo>
                <a:cubicBezTo>
                  <a:pt x="51083" y="46133"/>
                  <a:pt x="50738" y="46257"/>
                  <a:pt x="50447" y="46522"/>
                </a:cubicBezTo>
                <a:lnTo>
                  <a:pt x="48787" y="48034"/>
                </a:lnTo>
                <a:cubicBezTo>
                  <a:pt x="48489" y="48332"/>
                  <a:pt x="48291" y="48704"/>
                  <a:pt x="48241" y="49125"/>
                </a:cubicBezTo>
                <a:lnTo>
                  <a:pt x="47522" y="55075"/>
                </a:lnTo>
                <a:cubicBezTo>
                  <a:pt x="47423" y="56091"/>
                  <a:pt x="48117" y="56984"/>
                  <a:pt x="49059" y="56984"/>
                </a:cubicBezTo>
                <a:lnTo>
                  <a:pt x="49605" y="56984"/>
                </a:lnTo>
                <a:cubicBezTo>
                  <a:pt x="50324" y="56959"/>
                  <a:pt x="50918" y="56438"/>
                  <a:pt x="51092" y="55744"/>
                </a:cubicBezTo>
                <a:lnTo>
                  <a:pt x="52902" y="48282"/>
                </a:lnTo>
                <a:cubicBezTo>
                  <a:pt x="53001" y="47960"/>
                  <a:pt x="53001" y="47638"/>
                  <a:pt x="52902" y="47340"/>
                </a:cubicBezTo>
                <a:cubicBezTo>
                  <a:pt x="52691" y="46578"/>
                  <a:pt x="52065" y="46133"/>
                  <a:pt x="51422" y="46133"/>
                </a:cubicBezTo>
                <a:close/>
                <a:moveTo>
                  <a:pt x="18578" y="1"/>
                </a:moveTo>
                <a:cubicBezTo>
                  <a:pt x="18499" y="1"/>
                  <a:pt x="18418" y="13"/>
                  <a:pt x="18345" y="42"/>
                </a:cubicBezTo>
                <a:lnTo>
                  <a:pt x="12147" y="1951"/>
                </a:lnTo>
                <a:cubicBezTo>
                  <a:pt x="12098" y="1963"/>
                  <a:pt x="12055" y="1969"/>
                  <a:pt x="12014" y="1969"/>
                </a:cubicBezTo>
                <a:cubicBezTo>
                  <a:pt x="11974" y="1969"/>
                  <a:pt x="11937" y="1963"/>
                  <a:pt x="11900" y="1951"/>
                </a:cubicBezTo>
                <a:lnTo>
                  <a:pt x="9247" y="1405"/>
                </a:lnTo>
                <a:cubicBezTo>
                  <a:pt x="9207" y="1395"/>
                  <a:pt x="9166" y="1390"/>
                  <a:pt x="9126" y="1390"/>
                </a:cubicBezTo>
                <a:cubicBezTo>
                  <a:pt x="8972" y="1390"/>
                  <a:pt x="8830" y="1465"/>
                  <a:pt x="8751" y="1604"/>
                </a:cubicBezTo>
                <a:lnTo>
                  <a:pt x="3124" y="9164"/>
                </a:lnTo>
                <a:cubicBezTo>
                  <a:pt x="2628" y="9834"/>
                  <a:pt x="2306" y="10553"/>
                  <a:pt x="2132" y="11346"/>
                </a:cubicBezTo>
                <a:lnTo>
                  <a:pt x="571" y="17890"/>
                </a:lnTo>
                <a:cubicBezTo>
                  <a:pt x="521" y="18089"/>
                  <a:pt x="496" y="18312"/>
                  <a:pt x="447" y="18535"/>
                </a:cubicBezTo>
                <a:lnTo>
                  <a:pt x="224" y="20320"/>
                </a:lnTo>
                <a:cubicBezTo>
                  <a:pt x="1" y="22030"/>
                  <a:pt x="546" y="23765"/>
                  <a:pt x="1686" y="25079"/>
                </a:cubicBezTo>
                <a:lnTo>
                  <a:pt x="5950" y="29765"/>
                </a:lnTo>
                <a:cubicBezTo>
                  <a:pt x="6348" y="30206"/>
                  <a:pt x="6902" y="30471"/>
                  <a:pt x="7492" y="30471"/>
                </a:cubicBezTo>
                <a:cubicBezTo>
                  <a:pt x="7564" y="30471"/>
                  <a:pt x="7637" y="30467"/>
                  <a:pt x="7710" y="30459"/>
                </a:cubicBezTo>
                <a:lnTo>
                  <a:pt x="11553" y="30112"/>
                </a:lnTo>
                <a:lnTo>
                  <a:pt x="15618" y="29145"/>
                </a:lnTo>
                <a:cubicBezTo>
                  <a:pt x="15766" y="29113"/>
                  <a:pt x="15915" y="29098"/>
                  <a:pt x="16062" y="29098"/>
                </a:cubicBezTo>
                <a:cubicBezTo>
                  <a:pt x="16729" y="29098"/>
                  <a:pt x="17369" y="29410"/>
                  <a:pt x="17775" y="29938"/>
                </a:cubicBezTo>
                <a:lnTo>
                  <a:pt x="17800" y="30012"/>
                </a:lnTo>
                <a:cubicBezTo>
                  <a:pt x="18072" y="30360"/>
                  <a:pt x="18469" y="30607"/>
                  <a:pt x="18915" y="30682"/>
                </a:cubicBezTo>
                <a:lnTo>
                  <a:pt x="20229" y="30905"/>
                </a:lnTo>
                <a:cubicBezTo>
                  <a:pt x="20774" y="31004"/>
                  <a:pt x="21097" y="31549"/>
                  <a:pt x="20997" y="32070"/>
                </a:cubicBezTo>
                <a:lnTo>
                  <a:pt x="20502" y="34970"/>
                </a:lnTo>
                <a:cubicBezTo>
                  <a:pt x="20452" y="35169"/>
                  <a:pt x="20477" y="35392"/>
                  <a:pt x="20576" y="35590"/>
                </a:cubicBezTo>
                <a:lnTo>
                  <a:pt x="23873" y="43473"/>
                </a:lnTo>
                <a:cubicBezTo>
                  <a:pt x="24195" y="44291"/>
                  <a:pt x="24245" y="45208"/>
                  <a:pt x="23947" y="46027"/>
                </a:cubicBezTo>
                <a:lnTo>
                  <a:pt x="23030" y="48729"/>
                </a:lnTo>
                <a:cubicBezTo>
                  <a:pt x="22757" y="49497"/>
                  <a:pt x="22757" y="50365"/>
                  <a:pt x="23055" y="51133"/>
                </a:cubicBezTo>
                <a:lnTo>
                  <a:pt x="27988" y="64296"/>
                </a:lnTo>
                <a:cubicBezTo>
                  <a:pt x="28331" y="65303"/>
                  <a:pt x="29265" y="65972"/>
                  <a:pt x="30303" y="65972"/>
                </a:cubicBezTo>
                <a:cubicBezTo>
                  <a:pt x="30390" y="65972"/>
                  <a:pt x="30478" y="65967"/>
                  <a:pt x="30566" y="65957"/>
                </a:cubicBezTo>
                <a:lnTo>
                  <a:pt x="33045" y="65660"/>
                </a:lnTo>
                <a:cubicBezTo>
                  <a:pt x="33714" y="65561"/>
                  <a:pt x="34309" y="65189"/>
                  <a:pt x="34681" y="64643"/>
                </a:cubicBezTo>
                <a:lnTo>
                  <a:pt x="38722" y="59091"/>
                </a:lnTo>
                <a:cubicBezTo>
                  <a:pt x="38871" y="58868"/>
                  <a:pt x="38995" y="58644"/>
                  <a:pt x="39069" y="58397"/>
                </a:cubicBezTo>
                <a:lnTo>
                  <a:pt x="39218" y="57826"/>
                </a:lnTo>
                <a:cubicBezTo>
                  <a:pt x="39342" y="57380"/>
                  <a:pt x="39639" y="56959"/>
                  <a:pt x="40011" y="56686"/>
                </a:cubicBezTo>
                <a:cubicBezTo>
                  <a:pt x="40705" y="56141"/>
                  <a:pt x="41052" y="55248"/>
                  <a:pt x="40854" y="54381"/>
                </a:cubicBezTo>
                <a:lnTo>
                  <a:pt x="40631" y="53141"/>
                </a:lnTo>
                <a:cubicBezTo>
                  <a:pt x="40457" y="52348"/>
                  <a:pt x="40730" y="51530"/>
                  <a:pt x="41325" y="50984"/>
                </a:cubicBezTo>
                <a:lnTo>
                  <a:pt x="43804" y="48778"/>
                </a:lnTo>
                <a:cubicBezTo>
                  <a:pt x="44771" y="47911"/>
                  <a:pt x="45217" y="46572"/>
                  <a:pt x="44944" y="45308"/>
                </a:cubicBezTo>
                <a:lnTo>
                  <a:pt x="44126" y="41044"/>
                </a:lnTo>
                <a:cubicBezTo>
                  <a:pt x="43928" y="39978"/>
                  <a:pt x="44176" y="38862"/>
                  <a:pt x="44845" y="38019"/>
                </a:cubicBezTo>
                <a:lnTo>
                  <a:pt x="52926" y="27781"/>
                </a:lnTo>
                <a:cubicBezTo>
                  <a:pt x="53001" y="27657"/>
                  <a:pt x="53075" y="27509"/>
                  <a:pt x="53100" y="27335"/>
                </a:cubicBezTo>
                <a:lnTo>
                  <a:pt x="53497" y="25352"/>
                </a:lnTo>
                <a:cubicBezTo>
                  <a:pt x="53681" y="24752"/>
                  <a:pt x="53221" y="24152"/>
                  <a:pt x="52617" y="24152"/>
                </a:cubicBezTo>
                <a:cubicBezTo>
                  <a:pt x="52572" y="24152"/>
                  <a:pt x="52526" y="24155"/>
                  <a:pt x="52480" y="24162"/>
                </a:cubicBezTo>
                <a:lnTo>
                  <a:pt x="48861" y="24955"/>
                </a:lnTo>
                <a:cubicBezTo>
                  <a:pt x="48782" y="24971"/>
                  <a:pt x="48704" y="24979"/>
                  <a:pt x="48626" y="24979"/>
                </a:cubicBezTo>
                <a:cubicBezTo>
                  <a:pt x="48459" y="24979"/>
                  <a:pt x="48294" y="24941"/>
                  <a:pt x="48142" y="24856"/>
                </a:cubicBezTo>
                <a:cubicBezTo>
                  <a:pt x="47969" y="24807"/>
                  <a:pt x="47795" y="24707"/>
                  <a:pt x="47721" y="24534"/>
                </a:cubicBezTo>
                <a:lnTo>
                  <a:pt x="39937" y="9759"/>
                </a:lnTo>
                <a:cubicBezTo>
                  <a:pt x="39862" y="9611"/>
                  <a:pt x="39838" y="9437"/>
                  <a:pt x="39862" y="9264"/>
                </a:cubicBezTo>
                <a:cubicBezTo>
                  <a:pt x="39119" y="8049"/>
                  <a:pt x="38424" y="6809"/>
                  <a:pt x="37830" y="5520"/>
                </a:cubicBezTo>
                <a:lnTo>
                  <a:pt x="37606" y="5520"/>
                </a:lnTo>
                <a:cubicBezTo>
                  <a:pt x="37482" y="5520"/>
                  <a:pt x="37359" y="5545"/>
                  <a:pt x="37259" y="5595"/>
                </a:cubicBezTo>
                <a:lnTo>
                  <a:pt x="36590" y="5917"/>
                </a:lnTo>
                <a:cubicBezTo>
                  <a:pt x="36485" y="5977"/>
                  <a:pt x="36362" y="6010"/>
                  <a:pt x="36242" y="6010"/>
                </a:cubicBezTo>
                <a:cubicBezTo>
                  <a:pt x="36165" y="6010"/>
                  <a:pt x="36088" y="5996"/>
                  <a:pt x="36020" y="5967"/>
                </a:cubicBezTo>
                <a:lnTo>
                  <a:pt x="30641" y="4380"/>
                </a:lnTo>
                <a:cubicBezTo>
                  <a:pt x="30542" y="4349"/>
                  <a:pt x="30444" y="4334"/>
                  <a:pt x="30348" y="4334"/>
                </a:cubicBezTo>
                <a:cubicBezTo>
                  <a:pt x="29985" y="4334"/>
                  <a:pt x="29657" y="4548"/>
                  <a:pt x="29500" y="4901"/>
                </a:cubicBezTo>
                <a:lnTo>
                  <a:pt x="29128" y="5669"/>
                </a:lnTo>
                <a:cubicBezTo>
                  <a:pt x="28967" y="6028"/>
                  <a:pt x="28610" y="6231"/>
                  <a:pt x="28247" y="6231"/>
                </a:cubicBezTo>
                <a:cubicBezTo>
                  <a:pt x="28109" y="6231"/>
                  <a:pt x="27969" y="6202"/>
                  <a:pt x="27839" y="6140"/>
                </a:cubicBezTo>
                <a:lnTo>
                  <a:pt x="22138" y="3240"/>
                </a:lnTo>
                <a:cubicBezTo>
                  <a:pt x="21840" y="3091"/>
                  <a:pt x="21642" y="2793"/>
                  <a:pt x="21592" y="2446"/>
                </a:cubicBezTo>
                <a:lnTo>
                  <a:pt x="21369" y="1207"/>
                </a:lnTo>
                <a:cubicBezTo>
                  <a:pt x="21320" y="860"/>
                  <a:pt x="21047" y="562"/>
                  <a:pt x="20700" y="463"/>
                </a:cubicBezTo>
                <a:lnTo>
                  <a:pt x="18742" y="17"/>
                </a:lnTo>
                <a:cubicBezTo>
                  <a:pt x="18690" y="7"/>
                  <a:pt x="18635" y="1"/>
                  <a:pt x="185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4"/>
          <p:cNvSpPr txBox="1">
            <a:spLocks noGrp="1"/>
          </p:cNvSpPr>
          <p:nvPr>
            <p:ph type="subTitle" idx="1"/>
          </p:nvPr>
        </p:nvSpPr>
        <p:spPr>
          <a:xfrm>
            <a:off x="4924974" y="881200"/>
            <a:ext cx="3505800" cy="509100"/>
          </a:xfrm>
          <a:prstGeom prst="rect">
            <a:avLst/>
          </a:prstGeom>
        </p:spPr>
        <p:txBody>
          <a:bodyPr spcFirstLastPara="1" wrap="square" lIns="91425" tIns="91425" rIns="91425" bIns="91425" anchor="t" anchorCtr="0">
            <a:noAutofit/>
          </a:bodyPr>
          <a:lstStyle/>
          <a:p>
            <a:pPr marL="228600" lvl="0" indent="-203200" algn="r" rtl="0">
              <a:spcBef>
                <a:spcPts val="0"/>
              </a:spcBef>
              <a:spcAft>
                <a:spcPts val="0"/>
              </a:spcAft>
              <a:buSzPts val="1400"/>
              <a:buChar char="●"/>
            </a:pPr>
            <a:r>
              <a:rPr lang="en"/>
              <a:t>You can write about a concept here</a:t>
            </a:r>
            <a:endParaRPr/>
          </a:p>
          <a:p>
            <a:pPr marL="228600" lvl="0" indent="-203200" algn="r" rtl="0">
              <a:spcBef>
                <a:spcPts val="0"/>
              </a:spcBef>
              <a:spcAft>
                <a:spcPts val="0"/>
              </a:spcAft>
              <a:buSzPts val="1400"/>
              <a:buChar char="●"/>
            </a:pPr>
            <a:r>
              <a:rPr lang="en"/>
              <a:t>You can write about a concept here</a:t>
            </a:r>
            <a:endParaRPr/>
          </a:p>
        </p:txBody>
      </p:sp>
      <p:sp>
        <p:nvSpPr>
          <p:cNvPr id="1471" name="Google Shape;1471;p64"/>
          <p:cNvSpPr txBox="1">
            <a:spLocks noGrp="1"/>
          </p:cNvSpPr>
          <p:nvPr>
            <p:ph type="subTitle" idx="2"/>
          </p:nvPr>
        </p:nvSpPr>
        <p:spPr>
          <a:xfrm>
            <a:off x="6932024" y="539500"/>
            <a:ext cx="1498800" cy="341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BAY</a:t>
            </a:r>
            <a:endParaRPr/>
          </a:p>
        </p:txBody>
      </p:sp>
      <p:sp>
        <p:nvSpPr>
          <p:cNvPr id="1472" name="Google Shape;1472;p64"/>
          <p:cNvSpPr txBox="1">
            <a:spLocks noGrp="1"/>
          </p:cNvSpPr>
          <p:nvPr>
            <p:ph type="subTitle" idx="3"/>
          </p:nvPr>
        </p:nvSpPr>
        <p:spPr>
          <a:xfrm>
            <a:off x="4924974" y="4099475"/>
            <a:ext cx="3505800" cy="509100"/>
          </a:xfrm>
          <a:prstGeom prst="rect">
            <a:avLst/>
          </a:prstGeom>
        </p:spPr>
        <p:txBody>
          <a:bodyPr spcFirstLastPara="1" wrap="square" lIns="91425" tIns="91425" rIns="91425" bIns="91425" anchor="t" anchorCtr="0">
            <a:noAutofit/>
          </a:bodyPr>
          <a:lstStyle/>
          <a:p>
            <a:pPr marL="228600" lvl="0" indent="-203200" algn="r" rtl="0">
              <a:spcBef>
                <a:spcPts val="0"/>
              </a:spcBef>
              <a:spcAft>
                <a:spcPts val="0"/>
              </a:spcAft>
              <a:buSzPts val="1400"/>
              <a:buChar char="●"/>
            </a:pPr>
            <a:r>
              <a:rPr lang="en"/>
              <a:t>You can write about a concept here</a:t>
            </a:r>
            <a:endParaRPr/>
          </a:p>
          <a:p>
            <a:pPr marL="228600" lvl="0" indent="-203200" algn="r" rtl="0">
              <a:spcBef>
                <a:spcPts val="0"/>
              </a:spcBef>
              <a:spcAft>
                <a:spcPts val="0"/>
              </a:spcAft>
              <a:buSzPts val="1400"/>
              <a:buChar char="●"/>
            </a:pPr>
            <a:r>
              <a:rPr lang="en"/>
              <a:t>You can write about a concept here</a:t>
            </a:r>
            <a:endParaRPr/>
          </a:p>
        </p:txBody>
      </p:sp>
      <p:sp>
        <p:nvSpPr>
          <p:cNvPr id="1473" name="Google Shape;1473;p64"/>
          <p:cNvSpPr txBox="1">
            <a:spLocks noGrp="1"/>
          </p:cNvSpPr>
          <p:nvPr>
            <p:ph type="subTitle" idx="4"/>
          </p:nvPr>
        </p:nvSpPr>
        <p:spPr>
          <a:xfrm>
            <a:off x="6932024" y="3757775"/>
            <a:ext cx="1498800" cy="341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HEADLAND</a:t>
            </a:r>
            <a:endParaRPr/>
          </a:p>
        </p:txBody>
      </p:sp>
      <p:sp>
        <p:nvSpPr>
          <p:cNvPr id="1474" name="Google Shape;1474;p64"/>
          <p:cNvSpPr txBox="1">
            <a:spLocks noGrp="1"/>
          </p:cNvSpPr>
          <p:nvPr>
            <p:ph type="subTitle" idx="5"/>
          </p:nvPr>
        </p:nvSpPr>
        <p:spPr>
          <a:xfrm>
            <a:off x="4924974" y="2406625"/>
            <a:ext cx="3505800" cy="509100"/>
          </a:xfrm>
          <a:prstGeom prst="rect">
            <a:avLst/>
          </a:prstGeom>
        </p:spPr>
        <p:txBody>
          <a:bodyPr spcFirstLastPara="1" wrap="square" lIns="91425" tIns="91425" rIns="91425" bIns="91425" anchor="t" anchorCtr="0">
            <a:noAutofit/>
          </a:bodyPr>
          <a:lstStyle/>
          <a:p>
            <a:pPr marL="228600" lvl="0" indent="-203200" algn="r" rtl="0">
              <a:spcBef>
                <a:spcPts val="0"/>
              </a:spcBef>
              <a:spcAft>
                <a:spcPts val="0"/>
              </a:spcAft>
              <a:buSzPts val="1400"/>
              <a:buChar char="●"/>
            </a:pPr>
            <a:r>
              <a:rPr lang="en"/>
              <a:t>You can write about a concept here</a:t>
            </a:r>
            <a:endParaRPr/>
          </a:p>
          <a:p>
            <a:pPr marL="228600" lvl="0" indent="-203200" algn="r" rtl="0">
              <a:spcBef>
                <a:spcPts val="0"/>
              </a:spcBef>
              <a:spcAft>
                <a:spcPts val="0"/>
              </a:spcAft>
              <a:buSzPts val="1400"/>
              <a:buChar char="●"/>
            </a:pPr>
            <a:r>
              <a:rPr lang="en"/>
              <a:t>You can write about a concept here</a:t>
            </a:r>
            <a:endParaRPr/>
          </a:p>
        </p:txBody>
      </p:sp>
      <p:sp>
        <p:nvSpPr>
          <p:cNvPr id="1475" name="Google Shape;1475;p64"/>
          <p:cNvSpPr txBox="1">
            <a:spLocks noGrp="1"/>
          </p:cNvSpPr>
          <p:nvPr>
            <p:ph type="subTitle" idx="6"/>
          </p:nvPr>
        </p:nvSpPr>
        <p:spPr>
          <a:xfrm>
            <a:off x="6932024" y="2064925"/>
            <a:ext cx="1498800" cy="341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RIDGE</a:t>
            </a:r>
            <a:endParaRPr/>
          </a:p>
        </p:txBody>
      </p:sp>
      <p:grpSp>
        <p:nvGrpSpPr>
          <p:cNvPr id="1476" name="Google Shape;1476;p64"/>
          <p:cNvGrpSpPr/>
          <p:nvPr/>
        </p:nvGrpSpPr>
        <p:grpSpPr>
          <a:xfrm>
            <a:off x="6170473" y="610302"/>
            <a:ext cx="761550" cy="200100"/>
            <a:chOff x="6170473" y="610302"/>
            <a:chExt cx="761550" cy="200100"/>
          </a:xfrm>
        </p:grpSpPr>
        <p:sp>
          <p:nvSpPr>
            <p:cNvPr id="1477" name="Google Shape;1477;p64"/>
            <p:cNvSpPr/>
            <p:nvPr/>
          </p:nvSpPr>
          <p:spPr>
            <a:xfrm rot="-5400000" flipH="1">
              <a:off x="6731773" y="610152"/>
              <a:ext cx="200100" cy="200400"/>
            </a:xfrm>
            <a:prstGeom prst="mathMultiply">
              <a:avLst>
                <a:gd name="adj1" fmla="val 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4"/>
            <p:cNvSpPr/>
            <p:nvPr/>
          </p:nvSpPr>
          <p:spPr>
            <a:xfrm rot="-5400000" flipH="1">
              <a:off x="6451198" y="610152"/>
              <a:ext cx="200100" cy="200400"/>
            </a:xfrm>
            <a:prstGeom prst="mathMultiply">
              <a:avLst>
                <a:gd name="adj1" fmla="val 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4"/>
            <p:cNvSpPr/>
            <p:nvPr/>
          </p:nvSpPr>
          <p:spPr>
            <a:xfrm rot="-5400000" flipH="1">
              <a:off x="6170623" y="610152"/>
              <a:ext cx="200100" cy="200400"/>
            </a:xfrm>
            <a:prstGeom prst="mathMultiply">
              <a:avLst>
                <a:gd name="adj1" fmla="val 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 name="Google Shape;1480;p64"/>
          <p:cNvGrpSpPr/>
          <p:nvPr/>
        </p:nvGrpSpPr>
        <p:grpSpPr>
          <a:xfrm>
            <a:off x="6170479" y="2139165"/>
            <a:ext cx="761550" cy="193200"/>
            <a:chOff x="6170479" y="2139165"/>
            <a:chExt cx="761550" cy="193200"/>
          </a:xfrm>
        </p:grpSpPr>
        <p:sp>
          <p:nvSpPr>
            <p:cNvPr id="1481" name="Google Shape;1481;p64"/>
            <p:cNvSpPr/>
            <p:nvPr/>
          </p:nvSpPr>
          <p:spPr>
            <a:xfrm rot="3151826">
              <a:off x="6766635" y="2166761"/>
              <a:ext cx="137588" cy="138008"/>
            </a:xfrm>
            <a:prstGeom prst="triangle">
              <a:avLst>
                <a:gd name="adj" fmla="val 5000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4"/>
            <p:cNvSpPr/>
            <p:nvPr/>
          </p:nvSpPr>
          <p:spPr>
            <a:xfrm rot="3151826">
              <a:off x="6482460" y="2166761"/>
              <a:ext cx="137588" cy="138008"/>
            </a:xfrm>
            <a:prstGeom prst="triangle">
              <a:avLst>
                <a:gd name="adj" fmla="val 5000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4"/>
            <p:cNvSpPr/>
            <p:nvPr/>
          </p:nvSpPr>
          <p:spPr>
            <a:xfrm rot="3151826">
              <a:off x="6198285" y="2166761"/>
              <a:ext cx="137588" cy="138008"/>
            </a:xfrm>
            <a:prstGeom prst="triangle">
              <a:avLst>
                <a:gd name="adj" fmla="val 5000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 name="Google Shape;1484;p64"/>
          <p:cNvGrpSpPr/>
          <p:nvPr/>
        </p:nvGrpSpPr>
        <p:grpSpPr>
          <a:xfrm>
            <a:off x="6170476" y="3856928"/>
            <a:ext cx="761550" cy="143400"/>
            <a:chOff x="6170476" y="3856928"/>
            <a:chExt cx="761550" cy="143400"/>
          </a:xfrm>
        </p:grpSpPr>
        <p:sp>
          <p:nvSpPr>
            <p:cNvPr id="1485" name="Google Shape;1485;p64"/>
            <p:cNvSpPr/>
            <p:nvPr/>
          </p:nvSpPr>
          <p:spPr>
            <a:xfrm>
              <a:off x="6788626" y="3856928"/>
              <a:ext cx="143400" cy="143400"/>
            </a:xfrm>
            <a:prstGeom prst="ellipse">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4"/>
            <p:cNvSpPr/>
            <p:nvPr/>
          </p:nvSpPr>
          <p:spPr>
            <a:xfrm>
              <a:off x="6479551" y="3856928"/>
              <a:ext cx="143400" cy="143400"/>
            </a:xfrm>
            <a:prstGeom prst="ellipse">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4"/>
            <p:cNvSpPr/>
            <p:nvPr/>
          </p:nvSpPr>
          <p:spPr>
            <a:xfrm>
              <a:off x="6170476" y="3856928"/>
              <a:ext cx="143400" cy="143400"/>
            </a:xfrm>
            <a:prstGeom prst="ellipse">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8" name="Google Shape;1488;p64"/>
          <p:cNvSpPr/>
          <p:nvPr/>
        </p:nvSpPr>
        <p:spPr>
          <a:xfrm>
            <a:off x="3210126" y="2805528"/>
            <a:ext cx="143400" cy="143400"/>
          </a:xfrm>
          <a:prstGeom prst="ellipse">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4"/>
          <p:cNvSpPr/>
          <p:nvPr/>
        </p:nvSpPr>
        <p:spPr>
          <a:xfrm>
            <a:off x="2050476" y="2589478"/>
            <a:ext cx="143400" cy="143400"/>
          </a:xfrm>
          <a:prstGeom prst="ellipse">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4"/>
          <p:cNvSpPr/>
          <p:nvPr/>
        </p:nvSpPr>
        <p:spPr>
          <a:xfrm rot="-2524811" flipH="1">
            <a:off x="1144539" y="3050656"/>
            <a:ext cx="137428" cy="138074"/>
          </a:xfrm>
          <a:prstGeom prst="triangle">
            <a:avLst>
              <a:gd name="adj" fmla="val 5000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4"/>
          <p:cNvSpPr/>
          <p:nvPr/>
        </p:nvSpPr>
        <p:spPr>
          <a:xfrm rot="-1597264" flipH="1">
            <a:off x="993901" y="2759125"/>
            <a:ext cx="137250" cy="137921"/>
          </a:xfrm>
          <a:prstGeom prst="triangle">
            <a:avLst>
              <a:gd name="adj" fmla="val 5000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4"/>
          <p:cNvSpPr/>
          <p:nvPr/>
        </p:nvSpPr>
        <p:spPr>
          <a:xfrm rot="-5400000" flipH="1">
            <a:off x="4056698" y="3856777"/>
            <a:ext cx="200100" cy="200400"/>
          </a:xfrm>
          <a:prstGeom prst="mathMultiply">
            <a:avLst>
              <a:gd name="adj1" fmla="val 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4"/>
          <p:cNvSpPr/>
          <p:nvPr/>
        </p:nvSpPr>
        <p:spPr>
          <a:xfrm rot="-5400000" flipH="1">
            <a:off x="3856298" y="4253827"/>
            <a:ext cx="200100" cy="200400"/>
          </a:xfrm>
          <a:prstGeom prst="mathMultiply">
            <a:avLst>
              <a:gd name="adj1" fmla="val 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13"/>
        <p:cNvGrpSpPr/>
        <p:nvPr/>
      </p:nvGrpSpPr>
      <p:grpSpPr>
        <a:xfrm>
          <a:off x="0" y="0"/>
          <a:ext cx="0" cy="0"/>
          <a:chOff x="0" y="0"/>
          <a:chExt cx="0" cy="0"/>
        </a:xfrm>
      </p:grpSpPr>
      <p:sp>
        <p:nvSpPr>
          <p:cNvPr id="814" name="Google Shape;814;p38"/>
          <p:cNvSpPr/>
          <p:nvPr/>
        </p:nvSpPr>
        <p:spPr>
          <a:xfrm>
            <a:off x="2964450" y="1476775"/>
            <a:ext cx="3215100" cy="2827200"/>
          </a:xfrm>
          <a:prstGeom prst="roundRect">
            <a:avLst>
              <a:gd name="adj" fmla="val 7798"/>
            </a:avLst>
          </a:pr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8"/>
          <p:cNvSpPr txBox="1">
            <a:spLocks noGrp="1"/>
          </p:cNvSpPr>
          <p:nvPr>
            <p:ph type="title"/>
          </p:nvPr>
        </p:nvSpPr>
        <p:spPr>
          <a:xfrm flipH="1">
            <a:off x="2899200" y="1765099"/>
            <a:ext cx="3345600" cy="110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WHOA!</a:t>
            </a:r>
            <a:endParaRPr/>
          </a:p>
        </p:txBody>
      </p:sp>
      <p:sp>
        <p:nvSpPr>
          <p:cNvPr id="816" name="Google Shape;816;p38"/>
          <p:cNvSpPr txBox="1">
            <a:spLocks noGrp="1"/>
          </p:cNvSpPr>
          <p:nvPr>
            <p:ph type="subTitle" idx="1"/>
          </p:nvPr>
        </p:nvSpPr>
        <p:spPr>
          <a:xfrm flipH="1">
            <a:off x="3220650" y="2955038"/>
            <a:ext cx="2702700" cy="1182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This could be the part of the presentation where you can introduce yourself, write your email...</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497"/>
        <p:cNvGrpSpPr/>
        <p:nvPr/>
      </p:nvGrpSpPr>
      <p:grpSpPr>
        <a:xfrm>
          <a:off x="0" y="0"/>
          <a:ext cx="0" cy="0"/>
          <a:chOff x="0" y="0"/>
          <a:chExt cx="0" cy="0"/>
        </a:xfrm>
      </p:grpSpPr>
      <p:sp>
        <p:nvSpPr>
          <p:cNvPr id="1498" name="Google Shape;1498;p65"/>
          <p:cNvSpPr txBox="1">
            <a:spLocks noGrp="1"/>
          </p:cNvSpPr>
          <p:nvPr>
            <p:ph type="title"/>
          </p:nvPr>
        </p:nvSpPr>
        <p:spPr>
          <a:xfrm>
            <a:off x="713225" y="539500"/>
            <a:ext cx="3505800" cy="61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Australia</a:t>
            </a:r>
            <a:endParaRPr/>
          </a:p>
        </p:txBody>
      </p:sp>
      <p:sp>
        <p:nvSpPr>
          <p:cNvPr id="1499" name="Google Shape;1499;p65"/>
          <p:cNvSpPr/>
          <p:nvPr/>
        </p:nvSpPr>
        <p:spPr>
          <a:xfrm>
            <a:off x="1154775" y="1859713"/>
            <a:ext cx="2170940" cy="2394267"/>
          </a:xfrm>
          <a:custGeom>
            <a:avLst/>
            <a:gdLst/>
            <a:ahLst/>
            <a:cxnLst/>
            <a:rect l="l" t="t" r="r" b="b"/>
            <a:pathLst>
              <a:path w="32847" h="36226" extrusionOk="0">
                <a:moveTo>
                  <a:pt x="15071" y="1"/>
                </a:moveTo>
                <a:cubicBezTo>
                  <a:pt x="14990" y="1"/>
                  <a:pt x="14907" y="12"/>
                  <a:pt x="14825" y="37"/>
                </a:cubicBezTo>
                <a:lnTo>
                  <a:pt x="13635" y="408"/>
                </a:lnTo>
                <a:lnTo>
                  <a:pt x="15172" y="2863"/>
                </a:lnTo>
                <a:cubicBezTo>
                  <a:pt x="15271" y="3036"/>
                  <a:pt x="15395" y="3160"/>
                  <a:pt x="15568" y="3234"/>
                </a:cubicBezTo>
                <a:lnTo>
                  <a:pt x="20080" y="5441"/>
                </a:lnTo>
                <a:lnTo>
                  <a:pt x="19237" y="6705"/>
                </a:lnTo>
                <a:lnTo>
                  <a:pt x="22633" y="7721"/>
                </a:lnTo>
                <a:cubicBezTo>
                  <a:pt x="22715" y="7742"/>
                  <a:pt x="22802" y="7754"/>
                  <a:pt x="22889" y="7754"/>
                </a:cubicBezTo>
                <a:cubicBezTo>
                  <a:pt x="23012" y="7754"/>
                  <a:pt x="23137" y="7730"/>
                  <a:pt x="23253" y="7672"/>
                </a:cubicBezTo>
                <a:lnTo>
                  <a:pt x="24393" y="7201"/>
                </a:lnTo>
                <a:cubicBezTo>
                  <a:pt x="24502" y="7155"/>
                  <a:pt x="24618" y="7133"/>
                  <a:pt x="24733" y="7133"/>
                </a:cubicBezTo>
                <a:cubicBezTo>
                  <a:pt x="24932" y="7133"/>
                  <a:pt x="25129" y="7199"/>
                  <a:pt x="25286" y="7325"/>
                </a:cubicBezTo>
                <a:lnTo>
                  <a:pt x="26996" y="8564"/>
                </a:lnTo>
                <a:cubicBezTo>
                  <a:pt x="27120" y="8663"/>
                  <a:pt x="27269" y="8738"/>
                  <a:pt x="27442" y="8738"/>
                </a:cubicBezTo>
                <a:cubicBezTo>
                  <a:pt x="27485" y="8743"/>
                  <a:pt x="27526" y="8746"/>
                  <a:pt x="27567" y="8746"/>
                </a:cubicBezTo>
                <a:cubicBezTo>
                  <a:pt x="28405" y="8746"/>
                  <a:pt x="28849" y="7565"/>
                  <a:pt x="28211" y="6903"/>
                </a:cubicBezTo>
                <a:lnTo>
                  <a:pt x="27318" y="6011"/>
                </a:lnTo>
                <a:cubicBezTo>
                  <a:pt x="27244" y="5912"/>
                  <a:pt x="27170" y="5837"/>
                  <a:pt x="27120" y="5713"/>
                </a:cubicBezTo>
                <a:lnTo>
                  <a:pt x="26005" y="3383"/>
                </a:lnTo>
                <a:cubicBezTo>
                  <a:pt x="25881" y="3135"/>
                  <a:pt x="25682" y="2937"/>
                  <a:pt x="25410" y="2863"/>
                </a:cubicBezTo>
                <a:lnTo>
                  <a:pt x="19782" y="1053"/>
                </a:lnTo>
                <a:cubicBezTo>
                  <a:pt x="19694" y="1024"/>
                  <a:pt x="19606" y="1010"/>
                  <a:pt x="19520" y="1010"/>
                </a:cubicBezTo>
                <a:cubicBezTo>
                  <a:pt x="19387" y="1010"/>
                  <a:pt x="19258" y="1042"/>
                  <a:pt x="19138" y="1102"/>
                </a:cubicBezTo>
                <a:lnTo>
                  <a:pt x="18518" y="1375"/>
                </a:lnTo>
                <a:cubicBezTo>
                  <a:pt x="18388" y="1434"/>
                  <a:pt x="18247" y="1465"/>
                  <a:pt x="18107" y="1465"/>
                </a:cubicBezTo>
                <a:cubicBezTo>
                  <a:pt x="17955" y="1465"/>
                  <a:pt x="17805" y="1428"/>
                  <a:pt x="17675" y="1350"/>
                </a:cubicBezTo>
                <a:lnTo>
                  <a:pt x="15543" y="111"/>
                </a:lnTo>
                <a:cubicBezTo>
                  <a:pt x="15395" y="45"/>
                  <a:pt x="15235" y="1"/>
                  <a:pt x="15071" y="1"/>
                </a:cubicBezTo>
                <a:close/>
                <a:moveTo>
                  <a:pt x="14893" y="9633"/>
                </a:moveTo>
                <a:cubicBezTo>
                  <a:pt x="14611" y="9633"/>
                  <a:pt x="14335" y="9753"/>
                  <a:pt x="14155" y="9952"/>
                </a:cubicBezTo>
                <a:lnTo>
                  <a:pt x="12321" y="11936"/>
                </a:lnTo>
                <a:cubicBezTo>
                  <a:pt x="12143" y="12145"/>
                  <a:pt x="11881" y="12261"/>
                  <a:pt x="11611" y="12261"/>
                </a:cubicBezTo>
                <a:cubicBezTo>
                  <a:pt x="11466" y="12261"/>
                  <a:pt x="11319" y="12228"/>
                  <a:pt x="11180" y="12159"/>
                </a:cubicBezTo>
                <a:cubicBezTo>
                  <a:pt x="11044" y="12099"/>
                  <a:pt x="10899" y="12069"/>
                  <a:pt x="10756" y="12069"/>
                </a:cubicBezTo>
                <a:cubicBezTo>
                  <a:pt x="10483" y="12069"/>
                  <a:pt x="10219" y="12179"/>
                  <a:pt x="10040" y="12407"/>
                </a:cubicBezTo>
                <a:lnTo>
                  <a:pt x="6297" y="16546"/>
                </a:lnTo>
                <a:cubicBezTo>
                  <a:pt x="6173" y="16670"/>
                  <a:pt x="6024" y="16769"/>
                  <a:pt x="5851" y="16819"/>
                </a:cubicBezTo>
                <a:lnTo>
                  <a:pt x="3818" y="17538"/>
                </a:lnTo>
                <a:cubicBezTo>
                  <a:pt x="1463" y="18331"/>
                  <a:pt x="0" y="20909"/>
                  <a:pt x="397" y="23562"/>
                </a:cubicBezTo>
                <a:lnTo>
                  <a:pt x="744" y="25942"/>
                </a:lnTo>
                <a:cubicBezTo>
                  <a:pt x="1150" y="28571"/>
                  <a:pt x="3234" y="30426"/>
                  <a:pt x="5580" y="30426"/>
                </a:cubicBezTo>
                <a:cubicBezTo>
                  <a:pt x="5955" y="30426"/>
                  <a:pt x="6336" y="30379"/>
                  <a:pt x="6718" y="30280"/>
                </a:cubicBezTo>
                <a:lnTo>
                  <a:pt x="13486" y="28545"/>
                </a:lnTo>
                <a:cubicBezTo>
                  <a:pt x="13562" y="28526"/>
                  <a:pt x="13639" y="28516"/>
                  <a:pt x="13717" y="28516"/>
                </a:cubicBezTo>
                <a:cubicBezTo>
                  <a:pt x="13943" y="28516"/>
                  <a:pt x="14169" y="28595"/>
                  <a:pt x="14354" y="28743"/>
                </a:cubicBezTo>
                <a:lnTo>
                  <a:pt x="17750" y="31519"/>
                </a:lnTo>
                <a:lnTo>
                  <a:pt x="21964" y="35089"/>
                </a:lnTo>
                <a:cubicBezTo>
                  <a:pt x="22809" y="35834"/>
                  <a:pt x="23886" y="36226"/>
                  <a:pt x="24974" y="36226"/>
                </a:cubicBezTo>
                <a:cubicBezTo>
                  <a:pt x="25514" y="36226"/>
                  <a:pt x="26057" y="36129"/>
                  <a:pt x="26575" y="35932"/>
                </a:cubicBezTo>
                <a:lnTo>
                  <a:pt x="27294" y="35659"/>
                </a:lnTo>
                <a:cubicBezTo>
                  <a:pt x="28756" y="35064"/>
                  <a:pt x="29872" y="33825"/>
                  <a:pt x="30318" y="32313"/>
                </a:cubicBezTo>
                <a:lnTo>
                  <a:pt x="32747" y="24529"/>
                </a:lnTo>
                <a:cubicBezTo>
                  <a:pt x="32847" y="24132"/>
                  <a:pt x="32772" y="23735"/>
                  <a:pt x="32549" y="23413"/>
                </a:cubicBezTo>
                <a:lnTo>
                  <a:pt x="26500" y="15753"/>
                </a:lnTo>
                <a:cubicBezTo>
                  <a:pt x="26451" y="15704"/>
                  <a:pt x="26426" y="15654"/>
                  <a:pt x="26401" y="15604"/>
                </a:cubicBezTo>
                <a:lnTo>
                  <a:pt x="24294" y="11836"/>
                </a:lnTo>
                <a:cubicBezTo>
                  <a:pt x="24095" y="11459"/>
                  <a:pt x="23746" y="11286"/>
                  <a:pt x="23401" y="11286"/>
                </a:cubicBezTo>
                <a:cubicBezTo>
                  <a:pt x="22930" y="11286"/>
                  <a:pt x="22467" y="11611"/>
                  <a:pt x="22410" y="12183"/>
                </a:cubicBezTo>
                <a:lnTo>
                  <a:pt x="22113" y="13696"/>
                </a:lnTo>
                <a:cubicBezTo>
                  <a:pt x="22042" y="14224"/>
                  <a:pt x="21584" y="14577"/>
                  <a:pt x="21102" y="14577"/>
                </a:cubicBezTo>
                <a:cubicBezTo>
                  <a:pt x="20905" y="14577"/>
                  <a:pt x="20705" y="14519"/>
                  <a:pt x="20526" y="14390"/>
                </a:cubicBezTo>
                <a:lnTo>
                  <a:pt x="18345" y="12778"/>
                </a:lnTo>
                <a:cubicBezTo>
                  <a:pt x="18072" y="12580"/>
                  <a:pt x="17898" y="12258"/>
                  <a:pt x="17898" y="11911"/>
                </a:cubicBezTo>
                <a:lnTo>
                  <a:pt x="17849" y="11217"/>
                </a:lnTo>
                <a:cubicBezTo>
                  <a:pt x="17849" y="10746"/>
                  <a:pt x="17527" y="10324"/>
                  <a:pt x="17080" y="10175"/>
                </a:cubicBezTo>
                <a:lnTo>
                  <a:pt x="15097" y="9655"/>
                </a:lnTo>
                <a:cubicBezTo>
                  <a:pt x="15030" y="9640"/>
                  <a:pt x="14961" y="9633"/>
                  <a:pt x="14893" y="96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5"/>
          <p:cNvSpPr txBox="1">
            <a:spLocks noGrp="1"/>
          </p:cNvSpPr>
          <p:nvPr>
            <p:ph type="subTitle" idx="1"/>
          </p:nvPr>
        </p:nvSpPr>
        <p:spPr>
          <a:xfrm>
            <a:off x="4924974" y="881200"/>
            <a:ext cx="3505800" cy="509100"/>
          </a:xfrm>
          <a:prstGeom prst="rect">
            <a:avLst/>
          </a:prstGeom>
        </p:spPr>
        <p:txBody>
          <a:bodyPr spcFirstLastPara="1" wrap="square" lIns="91425" tIns="91425" rIns="91425" bIns="91425" anchor="t" anchorCtr="0">
            <a:noAutofit/>
          </a:bodyPr>
          <a:lstStyle/>
          <a:p>
            <a:pPr marL="228600" lvl="0" indent="-203200" algn="r" rtl="0">
              <a:spcBef>
                <a:spcPts val="0"/>
              </a:spcBef>
              <a:spcAft>
                <a:spcPts val="0"/>
              </a:spcAft>
              <a:buSzPts val="1400"/>
              <a:buChar char="●"/>
            </a:pPr>
            <a:r>
              <a:rPr lang="en"/>
              <a:t>You can write about a concept here</a:t>
            </a:r>
            <a:endParaRPr/>
          </a:p>
          <a:p>
            <a:pPr marL="228600" lvl="0" indent="-203200" algn="r" rtl="0">
              <a:spcBef>
                <a:spcPts val="0"/>
              </a:spcBef>
              <a:spcAft>
                <a:spcPts val="0"/>
              </a:spcAft>
              <a:buSzPts val="1400"/>
              <a:buChar char="●"/>
            </a:pPr>
            <a:r>
              <a:rPr lang="en"/>
              <a:t>You can write about a concept here</a:t>
            </a:r>
            <a:endParaRPr/>
          </a:p>
        </p:txBody>
      </p:sp>
      <p:sp>
        <p:nvSpPr>
          <p:cNvPr id="1501" name="Google Shape;1501;p65"/>
          <p:cNvSpPr txBox="1">
            <a:spLocks noGrp="1"/>
          </p:cNvSpPr>
          <p:nvPr>
            <p:ph type="subTitle" idx="2"/>
          </p:nvPr>
        </p:nvSpPr>
        <p:spPr>
          <a:xfrm>
            <a:off x="6932024" y="539500"/>
            <a:ext cx="1498800" cy="341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OCEAN</a:t>
            </a:r>
            <a:endParaRPr/>
          </a:p>
        </p:txBody>
      </p:sp>
      <p:sp>
        <p:nvSpPr>
          <p:cNvPr id="1502" name="Google Shape;1502;p65"/>
          <p:cNvSpPr txBox="1">
            <a:spLocks noGrp="1"/>
          </p:cNvSpPr>
          <p:nvPr>
            <p:ph type="subTitle" idx="3"/>
          </p:nvPr>
        </p:nvSpPr>
        <p:spPr>
          <a:xfrm>
            <a:off x="4924974" y="4099475"/>
            <a:ext cx="3505800" cy="509100"/>
          </a:xfrm>
          <a:prstGeom prst="rect">
            <a:avLst/>
          </a:prstGeom>
        </p:spPr>
        <p:txBody>
          <a:bodyPr spcFirstLastPara="1" wrap="square" lIns="91425" tIns="91425" rIns="91425" bIns="91425" anchor="t" anchorCtr="0">
            <a:noAutofit/>
          </a:bodyPr>
          <a:lstStyle/>
          <a:p>
            <a:pPr marL="228600" lvl="0" indent="-203200" algn="r" rtl="0">
              <a:spcBef>
                <a:spcPts val="0"/>
              </a:spcBef>
              <a:spcAft>
                <a:spcPts val="0"/>
              </a:spcAft>
              <a:buSzPts val="1400"/>
              <a:buChar char="●"/>
            </a:pPr>
            <a:r>
              <a:rPr lang="en"/>
              <a:t>You can write about a concept here</a:t>
            </a:r>
            <a:endParaRPr/>
          </a:p>
          <a:p>
            <a:pPr marL="228600" lvl="0" indent="-203200" algn="r" rtl="0">
              <a:spcBef>
                <a:spcPts val="0"/>
              </a:spcBef>
              <a:spcAft>
                <a:spcPts val="0"/>
              </a:spcAft>
              <a:buSzPts val="1400"/>
              <a:buChar char="●"/>
            </a:pPr>
            <a:r>
              <a:rPr lang="en"/>
              <a:t>You can write about a concept here</a:t>
            </a:r>
            <a:endParaRPr/>
          </a:p>
        </p:txBody>
      </p:sp>
      <p:sp>
        <p:nvSpPr>
          <p:cNvPr id="1503" name="Google Shape;1503;p65"/>
          <p:cNvSpPr txBox="1">
            <a:spLocks noGrp="1"/>
          </p:cNvSpPr>
          <p:nvPr>
            <p:ph type="subTitle" idx="4"/>
          </p:nvPr>
        </p:nvSpPr>
        <p:spPr>
          <a:xfrm>
            <a:off x="6932024" y="3757775"/>
            <a:ext cx="1498800" cy="341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RIDGE</a:t>
            </a:r>
            <a:endParaRPr/>
          </a:p>
        </p:txBody>
      </p:sp>
      <p:sp>
        <p:nvSpPr>
          <p:cNvPr id="1504" name="Google Shape;1504;p65"/>
          <p:cNvSpPr txBox="1">
            <a:spLocks noGrp="1"/>
          </p:cNvSpPr>
          <p:nvPr>
            <p:ph type="subTitle" idx="5"/>
          </p:nvPr>
        </p:nvSpPr>
        <p:spPr>
          <a:xfrm>
            <a:off x="4924974" y="2406625"/>
            <a:ext cx="3505800" cy="509100"/>
          </a:xfrm>
          <a:prstGeom prst="rect">
            <a:avLst/>
          </a:prstGeom>
        </p:spPr>
        <p:txBody>
          <a:bodyPr spcFirstLastPara="1" wrap="square" lIns="91425" tIns="91425" rIns="91425" bIns="91425" anchor="t" anchorCtr="0">
            <a:noAutofit/>
          </a:bodyPr>
          <a:lstStyle/>
          <a:p>
            <a:pPr marL="228600" lvl="0" indent="-203200" algn="r" rtl="0">
              <a:spcBef>
                <a:spcPts val="0"/>
              </a:spcBef>
              <a:spcAft>
                <a:spcPts val="0"/>
              </a:spcAft>
              <a:buSzPts val="1400"/>
              <a:buChar char="●"/>
            </a:pPr>
            <a:r>
              <a:rPr lang="en"/>
              <a:t>You can write about a concept here</a:t>
            </a:r>
            <a:endParaRPr/>
          </a:p>
          <a:p>
            <a:pPr marL="228600" lvl="0" indent="-203200" algn="r" rtl="0">
              <a:spcBef>
                <a:spcPts val="0"/>
              </a:spcBef>
              <a:spcAft>
                <a:spcPts val="0"/>
              </a:spcAft>
              <a:buSzPts val="1400"/>
              <a:buChar char="●"/>
            </a:pPr>
            <a:r>
              <a:rPr lang="en"/>
              <a:t>You can write about a concept here</a:t>
            </a:r>
            <a:endParaRPr/>
          </a:p>
        </p:txBody>
      </p:sp>
      <p:sp>
        <p:nvSpPr>
          <p:cNvPr id="1505" name="Google Shape;1505;p65"/>
          <p:cNvSpPr txBox="1">
            <a:spLocks noGrp="1"/>
          </p:cNvSpPr>
          <p:nvPr>
            <p:ph type="subTitle" idx="6"/>
          </p:nvPr>
        </p:nvSpPr>
        <p:spPr>
          <a:xfrm>
            <a:off x="6932024" y="2064925"/>
            <a:ext cx="1498800" cy="341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BAY</a:t>
            </a:r>
            <a:endParaRPr/>
          </a:p>
        </p:txBody>
      </p:sp>
      <p:grpSp>
        <p:nvGrpSpPr>
          <p:cNvPr id="1506" name="Google Shape;1506;p65"/>
          <p:cNvGrpSpPr/>
          <p:nvPr/>
        </p:nvGrpSpPr>
        <p:grpSpPr>
          <a:xfrm>
            <a:off x="6170473" y="610302"/>
            <a:ext cx="761550" cy="200100"/>
            <a:chOff x="6170473" y="610302"/>
            <a:chExt cx="761550" cy="200100"/>
          </a:xfrm>
        </p:grpSpPr>
        <p:sp>
          <p:nvSpPr>
            <p:cNvPr id="1507" name="Google Shape;1507;p65"/>
            <p:cNvSpPr/>
            <p:nvPr/>
          </p:nvSpPr>
          <p:spPr>
            <a:xfrm rot="-5400000" flipH="1">
              <a:off x="6731773" y="610152"/>
              <a:ext cx="200100" cy="200400"/>
            </a:xfrm>
            <a:prstGeom prst="mathMultiply">
              <a:avLst>
                <a:gd name="adj1" fmla="val 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5"/>
            <p:cNvSpPr/>
            <p:nvPr/>
          </p:nvSpPr>
          <p:spPr>
            <a:xfrm rot="-5400000" flipH="1">
              <a:off x="6451198" y="610152"/>
              <a:ext cx="200100" cy="200400"/>
            </a:xfrm>
            <a:prstGeom prst="mathMultiply">
              <a:avLst>
                <a:gd name="adj1" fmla="val 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5"/>
            <p:cNvSpPr/>
            <p:nvPr/>
          </p:nvSpPr>
          <p:spPr>
            <a:xfrm rot="-5400000" flipH="1">
              <a:off x="6170623" y="610152"/>
              <a:ext cx="200100" cy="200400"/>
            </a:xfrm>
            <a:prstGeom prst="mathMultiply">
              <a:avLst>
                <a:gd name="adj1" fmla="val 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 name="Google Shape;1510;p65"/>
          <p:cNvGrpSpPr/>
          <p:nvPr/>
        </p:nvGrpSpPr>
        <p:grpSpPr>
          <a:xfrm>
            <a:off x="6170479" y="2139165"/>
            <a:ext cx="761550" cy="193200"/>
            <a:chOff x="6170479" y="2139165"/>
            <a:chExt cx="761550" cy="193200"/>
          </a:xfrm>
        </p:grpSpPr>
        <p:sp>
          <p:nvSpPr>
            <p:cNvPr id="1511" name="Google Shape;1511;p65"/>
            <p:cNvSpPr/>
            <p:nvPr/>
          </p:nvSpPr>
          <p:spPr>
            <a:xfrm rot="3151826">
              <a:off x="6766635" y="2166761"/>
              <a:ext cx="137588" cy="138008"/>
            </a:xfrm>
            <a:prstGeom prst="triangle">
              <a:avLst>
                <a:gd name="adj" fmla="val 50000"/>
              </a:avLst>
            </a:prstGeom>
            <a:solidFill>
              <a:schemeClr val="accent4"/>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5"/>
            <p:cNvSpPr/>
            <p:nvPr/>
          </p:nvSpPr>
          <p:spPr>
            <a:xfrm rot="3151826">
              <a:off x="6482460" y="2166761"/>
              <a:ext cx="137588" cy="138008"/>
            </a:xfrm>
            <a:prstGeom prst="triangle">
              <a:avLst>
                <a:gd name="adj" fmla="val 50000"/>
              </a:avLst>
            </a:prstGeom>
            <a:solidFill>
              <a:schemeClr val="accent4"/>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5"/>
            <p:cNvSpPr/>
            <p:nvPr/>
          </p:nvSpPr>
          <p:spPr>
            <a:xfrm rot="3151826">
              <a:off x="6198285" y="2166761"/>
              <a:ext cx="137588" cy="138008"/>
            </a:xfrm>
            <a:prstGeom prst="triangle">
              <a:avLst>
                <a:gd name="adj" fmla="val 50000"/>
              </a:avLst>
            </a:prstGeom>
            <a:solidFill>
              <a:schemeClr val="accent4"/>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 name="Google Shape;1514;p65"/>
          <p:cNvGrpSpPr/>
          <p:nvPr/>
        </p:nvGrpSpPr>
        <p:grpSpPr>
          <a:xfrm>
            <a:off x="6170476" y="3856928"/>
            <a:ext cx="761550" cy="143400"/>
            <a:chOff x="6170476" y="3856928"/>
            <a:chExt cx="761550" cy="143400"/>
          </a:xfrm>
        </p:grpSpPr>
        <p:sp>
          <p:nvSpPr>
            <p:cNvPr id="1515" name="Google Shape;1515;p65"/>
            <p:cNvSpPr/>
            <p:nvPr/>
          </p:nvSpPr>
          <p:spPr>
            <a:xfrm>
              <a:off x="6788626" y="3856928"/>
              <a:ext cx="143400" cy="143400"/>
            </a:xfrm>
            <a:prstGeom prst="ellipse">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5"/>
            <p:cNvSpPr/>
            <p:nvPr/>
          </p:nvSpPr>
          <p:spPr>
            <a:xfrm>
              <a:off x="6479551" y="3856928"/>
              <a:ext cx="143400" cy="143400"/>
            </a:xfrm>
            <a:prstGeom prst="ellipse">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5"/>
            <p:cNvSpPr/>
            <p:nvPr/>
          </p:nvSpPr>
          <p:spPr>
            <a:xfrm>
              <a:off x="6170476" y="3856928"/>
              <a:ext cx="143400" cy="143400"/>
            </a:xfrm>
            <a:prstGeom prst="ellipse">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8" name="Google Shape;1518;p65"/>
          <p:cNvSpPr/>
          <p:nvPr/>
        </p:nvSpPr>
        <p:spPr>
          <a:xfrm>
            <a:off x="2916876" y="3713528"/>
            <a:ext cx="143400" cy="143400"/>
          </a:xfrm>
          <a:prstGeom prst="ellipse">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5"/>
          <p:cNvSpPr/>
          <p:nvPr/>
        </p:nvSpPr>
        <p:spPr>
          <a:xfrm>
            <a:off x="2168551" y="3048003"/>
            <a:ext cx="143400" cy="143400"/>
          </a:xfrm>
          <a:prstGeom prst="ellipse">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5"/>
          <p:cNvSpPr/>
          <p:nvPr/>
        </p:nvSpPr>
        <p:spPr>
          <a:xfrm rot="6002214">
            <a:off x="1761608" y="4067545"/>
            <a:ext cx="137708" cy="138247"/>
          </a:xfrm>
          <a:prstGeom prst="triangle">
            <a:avLst>
              <a:gd name="adj" fmla="val 50000"/>
            </a:avLst>
          </a:prstGeom>
          <a:solidFill>
            <a:schemeClr val="accent4"/>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5"/>
          <p:cNvSpPr/>
          <p:nvPr/>
        </p:nvSpPr>
        <p:spPr>
          <a:xfrm rot="8100000">
            <a:off x="2106575" y="4224626"/>
            <a:ext cx="137037" cy="137886"/>
          </a:xfrm>
          <a:prstGeom prst="triangle">
            <a:avLst>
              <a:gd name="adj" fmla="val 50000"/>
            </a:avLst>
          </a:prstGeom>
          <a:solidFill>
            <a:schemeClr val="accent4"/>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5"/>
          <p:cNvSpPr/>
          <p:nvPr/>
        </p:nvSpPr>
        <p:spPr>
          <a:xfrm rot="-5400000" flipH="1">
            <a:off x="3325873" y="2715477"/>
            <a:ext cx="200100" cy="200400"/>
          </a:xfrm>
          <a:prstGeom prst="mathMultiply">
            <a:avLst>
              <a:gd name="adj1" fmla="val 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5"/>
          <p:cNvSpPr/>
          <p:nvPr/>
        </p:nvSpPr>
        <p:spPr>
          <a:xfrm rot="-5400000" flipH="1">
            <a:off x="3125473" y="1938927"/>
            <a:ext cx="200100" cy="200400"/>
          </a:xfrm>
          <a:prstGeom prst="mathMultiply">
            <a:avLst>
              <a:gd name="adj1" fmla="val 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527"/>
        <p:cNvGrpSpPr/>
        <p:nvPr/>
      </p:nvGrpSpPr>
      <p:grpSpPr>
        <a:xfrm>
          <a:off x="0" y="0"/>
          <a:ext cx="0" cy="0"/>
          <a:chOff x="0" y="0"/>
          <a:chExt cx="0" cy="0"/>
        </a:xfrm>
      </p:grpSpPr>
      <p:sp>
        <p:nvSpPr>
          <p:cNvPr id="1528" name="Google Shape;1528;p66"/>
          <p:cNvSpPr txBox="1">
            <a:spLocks noGrp="1"/>
          </p:cNvSpPr>
          <p:nvPr>
            <p:ph type="title"/>
          </p:nvPr>
        </p:nvSpPr>
        <p:spPr>
          <a:xfrm>
            <a:off x="713215" y="841675"/>
            <a:ext cx="2127300" cy="1673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Mobile web</a:t>
            </a:r>
            <a:endParaRPr/>
          </a:p>
        </p:txBody>
      </p:sp>
      <p:sp>
        <p:nvSpPr>
          <p:cNvPr id="1529" name="Google Shape;1529;p66"/>
          <p:cNvSpPr txBox="1">
            <a:spLocks noGrp="1"/>
          </p:cNvSpPr>
          <p:nvPr>
            <p:ph type="subTitle" idx="1"/>
          </p:nvPr>
        </p:nvSpPr>
        <p:spPr>
          <a:xfrm>
            <a:off x="713226" y="2514775"/>
            <a:ext cx="2795700" cy="1563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If you want to replace the image on the screen with your own work, right-click on it, choose “Replace image” and add yours</a:t>
            </a:r>
            <a:endParaRPr/>
          </a:p>
        </p:txBody>
      </p:sp>
      <p:pic>
        <p:nvPicPr>
          <p:cNvPr id="1530" name="Google Shape;1530;p66"/>
          <p:cNvPicPr preferRelativeResize="0"/>
          <p:nvPr/>
        </p:nvPicPr>
        <p:blipFill rotWithShape="1">
          <a:blip r:embed="rId3">
            <a:alphaModFix/>
          </a:blip>
          <a:srcRect b="18679"/>
          <a:stretch/>
        </p:blipFill>
        <p:spPr>
          <a:xfrm>
            <a:off x="5214545" y="1168493"/>
            <a:ext cx="1349217" cy="2638345"/>
          </a:xfrm>
          <a:prstGeom prst="rect">
            <a:avLst/>
          </a:prstGeom>
          <a:noFill/>
          <a:ln>
            <a:noFill/>
          </a:ln>
        </p:spPr>
      </p:pic>
      <p:grpSp>
        <p:nvGrpSpPr>
          <p:cNvPr id="1531" name="Google Shape;1531;p66"/>
          <p:cNvGrpSpPr/>
          <p:nvPr/>
        </p:nvGrpSpPr>
        <p:grpSpPr>
          <a:xfrm>
            <a:off x="5150647" y="1107404"/>
            <a:ext cx="1473515" cy="2928691"/>
            <a:chOff x="3336600" y="3468450"/>
            <a:chExt cx="336250" cy="668300"/>
          </a:xfrm>
        </p:grpSpPr>
        <p:sp>
          <p:nvSpPr>
            <p:cNvPr id="1532" name="Google Shape;1532;p66"/>
            <p:cNvSpPr/>
            <p:nvPr/>
          </p:nvSpPr>
          <p:spPr>
            <a:xfrm>
              <a:off x="3336600" y="3468450"/>
              <a:ext cx="336250" cy="668300"/>
            </a:xfrm>
            <a:custGeom>
              <a:avLst/>
              <a:gdLst/>
              <a:ahLst/>
              <a:cxnLst/>
              <a:rect l="l" t="t" r="r" b="b"/>
              <a:pathLst>
                <a:path w="13450" h="26732" extrusionOk="0">
                  <a:moveTo>
                    <a:pt x="12354" y="461"/>
                  </a:moveTo>
                  <a:cubicBezTo>
                    <a:pt x="12730" y="461"/>
                    <a:pt x="13031" y="762"/>
                    <a:pt x="13031" y="1139"/>
                  </a:cubicBezTo>
                  <a:lnTo>
                    <a:pt x="13031" y="24221"/>
                  </a:lnTo>
                  <a:cubicBezTo>
                    <a:pt x="13031" y="24598"/>
                    <a:pt x="12730" y="24899"/>
                    <a:pt x="12354" y="24899"/>
                  </a:cubicBezTo>
                  <a:lnTo>
                    <a:pt x="1097" y="24899"/>
                  </a:lnTo>
                  <a:cubicBezTo>
                    <a:pt x="720" y="24899"/>
                    <a:pt x="419" y="24598"/>
                    <a:pt x="419" y="24221"/>
                  </a:cubicBezTo>
                  <a:lnTo>
                    <a:pt x="419" y="1139"/>
                  </a:lnTo>
                  <a:cubicBezTo>
                    <a:pt x="419" y="762"/>
                    <a:pt x="720" y="461"/>
                    <a:pt x="1097" y="461"/>
                  </a:cubicBezTo>
                  <a:close/>
                  <a:moveTo>
                    <a:pt x="1022" y="0"/>
                  </a:moveTo>
                  <a:cubicBezTo>
                    <a:pt x="461" y="0"/>
                    <a:pt x="1" y="452"/>
                    <a:pt x="1" y="1021"/>
                  </a:cubicBezTo>
                  <a:lnTo>
                    <a:pt x="1" y="25711"/>
                  </a:lnTo>
                  <a:cubicBezTo>
                    <a:pt x="1" y="26280"/>
                    <a:pt x="461" y="26732"/>
                    <a:pt x="1022" y="26732"/>
                  </a:cubicBezTo>
                  <a:lnTo>
                    <a:pt x="12429" y="26732"/>
                  </a:lnTo>
                  <a:cubicBezTo>
                    <a:pt x="12998" y="26732"/>
                    <a:pt x="13450" y="26271"/>
                    <a:pt x="13450" y="25711"/>
                  </a:cubicBezTo>
                  <a:lnTo>
                    <a:pt x="13450" y="1021"/>
                  </a:lnTo>
                  <a:cubicBezTo>
                    <a:pt x="13450" y="452"/>
                    <a:pt x="12998" y="0"/>
                    <a:pt x="12429" y="0"/>
                  </a:cubicBezTo>
                  <a:close/>
                </a:path>
              </a:pathLst>
            </a:cu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6"/>
            <p:cNvSpPr/>
            <p:nvPr/>
          </p:nvSpPr>
          <p:spPr>
            <a:xfrm>
              <a:off x="3490375" y="4105350"/>
              <a:ext cx="18250" cy="18225"/>
            </a:xfrm>
            <a:custGeom>
              <a:avLst/>
              <a:gdLst/>
              <a:ahLst/>
              <a:cxnLst/>
              <a:rect l="l" t="t" r="r" b="b"/>
              <a:pathLst>
                <a:path w="730" h="729" extrusionOk="0">
                  <a:moveTo>
                    <a:pt x="511" y="84"/>
                  </a:moveTo>
                  <a:cubicBezTo>
                    <a:pt x="587" y="84"/>
                    <a:pt x="645" y="143"/>
                    <a:pt x="645" y="218"/>
                  </a:cubicBezTo>
                  <a:lnTo>
                    <a:pt x="645" y="511"/>
                  </a:lnTo>
                  <a:cubicBezTo>
                    <a:pt x="645" y="586"/>
                    <a:pt x="587" y="653"/>
                    <a:pt x="511" y="653"/>
                  </a:cubicBezTo>
                  <a:lnTo>
                    <a:pt x="219" y="653"/>
                  </a:lnTo>
                  <a:cubicBezTo>
                    <a:pt x="143" y="653"/>
                    <a:pt x="76" y="586"/>
                    <a:pt x="76" y="511"/>
                  </a:cubicBezTo>
                  <a:lnTo>
                    <a:pt x="76" y="218"/>
                  </a:lnTo>
                  <a:cubicBezTo>
                    <a:pt x="76" y="143"/>
                    <a:pt x="143" y="84"/>
                    <a:pt x="219" y="84"/>
                  </a:cubicBezTo>
                  <a:close/>
                  <a:moveTo>
                    <a:pt x="219" y="0"/>
                  </a:moveTo>
                  <a:cubicBezTo>
                    <a:pt x="101" y="0"/>
                    <a:pt x="1" y="101"/>
                    <a:pt x="1" y="218"/>
                  </a:cubicBezTo>
                  <a:lnTo>
                    <a:pt x="1" y="511"/>
                  </a:lnTo>
                  <a:cubicBezTo>
                    <a:pt x="1" y="628"/>
                    <a:pt x="101" y="729"/>
                    <a:pt x="219" y="729"/>
                  </a:cubicBezTo>
                  <a:lnTo>
                    <a:pt x="511" y="729"/>
                  </a:lnTo>
                  <a:cubicBezTo>
                    <a:pt x="629" y="729"/>
                    <a:pt x="729" y="628"/>
                    <a:pt x="729" y="511"/>
                  </a:cubicBezTo>
                  <a:lnTo>
                    <a:pt x="729" y="218"/>
                  </a:lnTo>
                  <a:cubicBezTo>
                    <a:pt x="729" y="101"/>
                    <a:pt x="629" y="0"/>
                    <a:pt x="511" y="0"/>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 name="Google Shape;1534;p66"/>
          <p:cNvGrpSpPr/>
          <p:nvPr/>
        </p:nvGrpSpPr>
        <p:grpSpPr>
          <a:xfrm flipH="1">
            <a:off x="3718988" y="779125"/>
            <a:ext cx="791942" cy="573747"/>
            <a:chOff x="1264625" y="2630525"/>
            <a:chExt cx="791942" cy="573747"/>
          </a:xfrm>
        </p:grpSpPr>
        <p:sp>
          <p:nvSpPr>
            <p:cNvPr id="1535" name="Google Shape;1535;p66"/>
            <p:cNvSpPr/>
            <p:nvPr/>
          </p:nvSpPr>
          <p:spPr>
            <a:xfrm rot="10800000">
              <a:off x="1530477" y="2630525"/>
              <a:ext cx="200100" cy="200400"/>
            </a:xfrm>
            <a:prstGeom prst="mathMultiply">
              <a:avLst>
                <a:gd name="adj1" fmla="val 0"/>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6"/>
            <p:cNvSpPr/>
            <p:nvPr/>
          </p:nvSpPr>
          <p:spPr>
            <a:xfrm rot="10800000">
              <a:off x="1264625" y="2877357"/>
              <a:ext cx="200100" cy="200400"/>
            </a:xfrm>
            <a:prstGeom prst="mathMultiply">
              <a:avLst>
                <a:gd name="adj1" fmla="val 0"/>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6"/>
            <p:cNvSpPr/>
            <p:nvPr/>
          </p:nvSpPr>
          <p:spPr>
            <a:xfrm rot="10800000">
              <a:off x="1856468" y="3003872"/>
              <a:ext cx="200100" cy="200400"/>
            </a:xfrm>
            <a:prstGeom prst="mathMultiply">
              <a:avLst>
                <a:gd name="adj1" fmla="val 0"/>
              </a:avLst>
            </a:prstGeom>
            <a:solidFill>
              <a:schemeClr val="accent3"/>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541"/>
        <p:cNvGrpSpPr/>
        <p:nvPr/>
      </p:nvGrpSpPr>
      <p:grpSpPr>
        <a:xfrm>
          <a:off x="0" y="0"/>
          <a:ext cx="0" cy="0"/>
          <a:chOff x="0" y="0"/>
          <a:chExt cx="0" cy="0"/>
        </a:xfrm>
      </p:grpSpPr>
      <p:sp>
        <p:nvSpPr>
          <p:cNvPr id="1542" name="Google Shape;1542;p67"/>
          <p:cNvSpPr txBox="1">
            <a:spLocks noGrp="1"/>
          </p:cNvSpPr>
          <p:nvPr>
            <p:ph type="subTitle" idx="1"/>
          </p:nvPr>
        </p:nvSpPr>
        <p:spPr>
          <a:xfrm flipH="1">
            <a:off x="5623888" y="2514775"/>
            <a:ext cx="2795700" cy="1563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If you want to replace the image on the screen with your own work, right-click on it, choose “Replace image” and add yours</a:t>
            </a:r>
            <a:endParaRPr/>
          </a:p>
        </p:txBody>
      </p:sp>
      <p:sp>
        <p:nvSpPr>
          <p:cNvPr id="1543" name="Google Shape;1543;p67"/>
          <p:cNvSpPr txBox="1">
            <a:spLocks noGrp="1"/>
          </p:cNvSpPr>
          <p:nvPr>
            <p:ph type="title"/>
          </p:nvPr>
        </p:nvSpPr>
        <p:spPr>
          <a:xfrm flipH="1">
            <a:off x="6292299" y="841675"/>
            <a:ext cx="2127300" cy="1673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Tablet app</a:t>
            </a:r>
            <a:endParaRPr/>
          </a:p>
        </p:txBody>
      </p:sp>
      <p:pic>
        <p:nvPicPr>
          <p:cNvPr id="1544" name="Google Shape;1544;p67"/>
          <p:cNvPicPr preferRelativeResize="0"/>
          <p:nvPr/>
        </p:nvPicPr>
        <p:blipFill rotWithShape="1">
          <a:blip r:embed="rId3">
            <a:alphaModFix/>
          </a:blip>
          <a:srcRect r="2114" b="69171"/>
          <a:stretch/>
        </p:blipFill>
        <p:spPr>
          <a:xfrm flipH="1">
            <a:off x="2229504" y="1190382"/>
            <a:ext cx="2054063" cy="2822976"/>
          </a:xfrm>
          <a:prstGeom prst="rect">
            <a:avLst/>
          </a:prstGeom>
          <a:noFill/>
          <a:ln>
            <a:noFill/>
          </a:ln>
        </p:spPr>
      </p:pic>
      <p:grpSp>
        <p:nvGrpSpPr>
          <p:cNvPr id="1545" name="Google Shape;1545;p67"/>
          <p:cNvGrpSpPr/>
          <p:nvPr/>
        </p:nvGrpSpPr>
        <p:grpSpPr>
          <a:xfrm flipH="1">
            <a:off x="2145087" y="1066863"/>
            <a:ext cx="2223136" cy="3011516"/>
            <a:chOff x="2641950" y="3481825"/>
            <a:chExt cx="469125" cy="635475"/>
          </a:xfrm>
        </p:grpSpPr>
        <p:sp>
          <p:nvSpPr>
            <p:cNvPr id="1546" name="Google Shape;1546;p67"/>
            <p:cNvSpPr/>
            <p:nvPr/>
          </p:nvSpPr>
          <p:spPr>
            <a:xfrm>
              <a:off x="2641950" y="3481825"/>
              <a:ext cx="469125" cy="635475"/>
            </a:xfrm>
            <a:custGeom>
              <a:avLst/>
              <a:gdLst/>
              <a:ahLst/>
              <a:cxnLst/>
              <a:rect l="l" t="t" r="r" b="b"/>
              <a:pathLst>
                <a:path w="18765" h="25419" extrusionOk="0">
                  <a:moveTo>
                    <a:pt x="17861" y="1055"/>
                  </a:moveTo>
                  <a:lnTo>
                    <a:pt x="17861" y="24364"/>
                  </a:lnTo>
                  <a:lnTo>
                    <a:pt x="896" y="24364"/>
                  </a:lnTo>
                  <a:lnTo>
                    <a:pt x="896" y="1055"/>
                  </a:lnTo>
                  <a:close/>
                  <a:moveTo>
                    <a:pt x="419" y="1"/>
                  </a:moveTo>
                  <a:cubicBezTo>
                    <a:pt x="185" y="1"/>
                    <a:pt x="1" y="193"/>
                    <a:pt x="1" y="428"/>
                  </a:cubicBezTo>
                  <a:lnTo>
                    <a:pt x="1" y="24992"/>
                  </a:lnTo>
                  <a:cubicBezTo>
                    <a:pt x="1" y="25226"/>
                    <a:pt x="185" y="25418"/>
                    <a:pt x="419" y="25418"/>
                  </a:cubicBezTo>
                  <a:lnTo>
                    <a:pt x="18338" y="25418"/>
                  </a:lnTo>
                  <a:cubicBezTo>
                    <a:pt x="18572" y="25418"/>
                    <a:pt x="18764" y="25226"/>
                    <a:pt x="18764" y="24992"/>
                  </a:cubicBezTo>
                  <a:lnTo>
                    <a:pt x="18764" y="428"/>
                  </a:lnTo>
                  <a:cubicBezTo>
                    <a:pt x="18764" y="193"/>
                    <a:pt x="18572" y="1"/>
                    <a:pt x="183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7"/>
            <p:cNvSpPr/>
            <p:nvPr/>
          </p:nvSpPr>
          <p:spPr>
            <a:xfrm>
              <a:off x="2872325" y="3491050"/>
              <a:ext cx="8175" cy="7975"/>
            </a:xfrm>
            <a:custGeom>
              <a:avLst/>
              <a:gdLst/>
              <a:ahLst/>
              <a:cxnLst/>
              <a:rect l="l" t="t" r="r" b="b"/>
              <a:pathLst>
                <a:path w="327" h="319" extrusionOk="0">
                  <a:moveTo>
                    <a:pt x="168" y="0"/>
                  </a:moveTo>
                  <a:cubicBezTo>
                    <a:pt x="75" y="0"/>
                    <a:pt x="0" y="76"/>
                    <a:pt x="0" y="159"/>
                  </a:cubicBezTo>
                  <a:cubicBezTo>
                    <a:pt x="0" y="251"/>
                    <a:pt x="75" y="318"/>
                    <a:pt x="168" y="318"/>
                  </a:cubicBezTo>
                  <a:cubicBezTo>
                    <a:pt x="251" y="318"/>
                    <a:pt x="327" y="251"/>
                    <a:pt x="327" y="159"/>
                  </a:cubicBezTo>
                  <a:cubicBezTo>
                    <a:pt x="327" y="76"/>
                    <a:pt x="251"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 name="Google Shape;1548;p67"/>
          <p:cNvGrpSpPr/>
          <p:nvPr/>
        </p:nvGrpSpPr>
        <p:grpSpPr>
          <a:xfrm rot="5400000">
            <a:off x="4633120" y="2189100"/>
            <a:ext cx="791942" cy="573747"/>
            <a:chOff x="1264625" y="2630525"/>
            <a:chExt cx="791942" cy="573747"/>
          </a:xfrm>
        </p:grpSpPr>
        <p:sp>
          <p:nvSpPr>
            <p:cNvPr id="1549" name="Google Shape;1549;p67"/>
            <p:cNvSpPr/>
            <p:nvPr/>
          </p:nvSpPr>
          <p:spPr>
            <a:xfrm rot="10800000">
              <a:off x="1530477" y="2630525"/>
              <a:ext cx="200100" cy="200400"/>
            </a:xfrm>
            <a:prstGeom prst="mathMultiply">
              <a:avLst>
                <a:gd name="adj1" fmla="val 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7"/>
            <p:cNvSpPr/>
            <p:nvPr/>
          </p:nvSpPr>
          <p:spPr>
            <a:xfrm rot="10800000">
              <a:off x="1264625" y="2877357"/>
              <a:ext cx="200100" cy="200400"/>
            </a:xfrm>
            <a:prstGeom prst="mathMultiply">
              <a:avLst>
                <a:gd name="adj1" fmla="val 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7"/>
            <p:cNvSpPr/>
            <p:nvPr/>
          </p:nvSpPr>
          <p:spPr>
            <a:xfrm rot="10800000">
              <a:off x="1856468" y="3003872"/>
              <a:ext cx="200100" cy="200400"/>
            </a:xfrm>
            <a:prstGeom prst="mathMultiply">
              <a:avLst>
                <a:gd name="adj1" fmla="val 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555"/>
        <p:cNvGrpSpPr/>
        <p:nvPr/>
      </p:nvGrpSpPr>
      <p:grpSpPr>
        <a:xfrm>
          <a:off x="0" y="0"/>
          <a:ext cx="0" cy="0"/>
          <a:chOff x="0" y="0"/>
          <a:chExt cx="0" cy="0"/>
        </a:xfrm>
      </p:grpSpPr>
      <p:sp>
        <p:nvSpPr>
          <p:cNvPr id="1556" name="Google Shape;1556;p68"/>
          <p:cNvSpPr txBox="1">
            <a:spLocks noGrp="1"/>
          </p:cNvSpPr>
          <p:nvPr>
            <p:ph type="title"/>
          </p:nvPr>
        </p:nvSpPr>
        <p:spPr>
          <a:xfrm>
            <a:off x="713215" y="841675"/>
            <a:ext cx="2127300" cy="1673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Desktop software</a:t>
            </a:r>
            <a:endParaRPr/>
          </a:p>
        </p:txBody>
      </p:sp>
      <p:sp>
        <p:nvSpPr>
          <p:cNvPr id="1557" name="Google Shape;1557;p68"/>
          <p:cNvSpPr txBox="1">
            <a:spLocks noGrp="1"/>
          </p:cNvSpPr>
          <p:nvPr>
            <p:ph type="subTitle" idx="1"/>
          </p:nvPr>
        </p:nvSpPr>
        <p:spPr>
          <a:xfrm>
            <a:off x="713226" y="2514775"/>
            <a:ext cx="2795700" cy="1563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If you want to replace the image on the screen with your own work, right-click on it, choose “Replace image” and add yours</a:t>
            </a:r>
            <a:endParaRPr/>
          </a:p>
        </p:txBody>
      </p:sp>
      <p:pic>
        <p:nvPicPr>
          <p:cNvPr id="1558" name="Google Shape;1558;p68"/>
          <p:cNvPicPr preferRelativeResize="0"/>
          <p:nvPr/>
        </p:nvPicPr>
        <p:blipFill rotWithShape="1">
          <a:blip r:embed="rId3">
            <a:alphaModFix/>
          </a:blip>
          <a:srcRect r="960" b="71118"/>
          <a:stretch/>
        </p:blipFill>
        <p:spPr>
          <a:xfrm>
            <a:off x="4036972" y="1180623"/>
            <a:ext cx="3715728" cy="2299910"/>
          </a:xfrm>
          <a:prstGeom prst="rect">
            <a:avLst/>
          </a:prstGeom>
          <a:noFill/>
          <a:ln>
            <a:noFill/>
          </a:ln>
        </p:spPr>
      </p:pic>
      <p:grpSp>
        <p:nvGrpSpPr>
          <p:cNvPr id="1559" name="Google Shape;1559;p68"/>
          <p:cNvGrpSpPr/>
          <p:nvPr/>
        </p:nvGrpSpPr>
        <p:grpSpPr>
          <a:xfrm>
            <a:off x="3910083" y="1066835"/>
            <a:ext cx="3973527" cy="3011580"/>
            <a:chOff x="4682879" y="1259151"/>
            <a:chExt cx="4087990" cy="3098334"/>
          </a:xfrm>
        </p:grpSpPr>
        <p:grpSp>
          <p:nvGrpSpPr>
            <p:cNvPr id="1560" name="Google Shape;1560;p68"/>
            <p:cNvGrpSpPr/>
            <p:nvPr/>
          </p:nvGrpSpPr>
          <p:grpSpPr>
            <a:xfrm>
              <a:off x="4682879" y="1259151"/>
              <a:ext cx="4087990" cy="3098334"/>
              <a:chOff x="1572575" y="3497750"/>
              <a:chExt cx="843650" cy="639425"/>
            </a:xfrm>
          </p:grpSpPr>
          <p:sp>
            <p:nvSpPr>
              <p:cNvPr id="1561" name="Google Shape;1561;p68"/>
              <p:cNvSpPr/>
              <p:nvPr/>
            </p:nvSpPr>
            <p:spPr>
              <a:xfrm>
                <a:off x="1572575" y="3497750"/>
                <a:ext cx="843650" cy="534600"/>
              </a:xfrm>
              <a:custGeom>
                <a:avLst/>
                <a:gdLst/>
                <a:ahLst/>
                <a:cxnLst/>
                <a:rect l="l" t="t" r="r" b="b"/>
                <a:pathLst>
                  <a:path w="33746" h="21384" extrusionOk="0">
                    <a:moveTo>
                      <a:pt x="32548" y="1021"/>
                    </a:moveTo>
                    <a:lnTo>
                      <a:pt x="32548" y="20362"/>
                    </a:lnTo>
                    <a:lnTo>
                      <a:pt x="1197" y="20362"/>
                    </a:lnTo>
                    <a:lnTo>
                      <a:pt x="1197" y="1021"/>
                    </a:lnTo>
                    <a:close/>
                    <a:moveTo>
                      <a:pt x="477" y="0"/>
                    </a:moveTo>
                    <a:cubicBezTo>
                      <a:pt x="210" y="0"/>
                      <a:pt x="0" y="209"/>
                      <a:pt x="0" y="477"/>
                    </a:cubicBezTo>
                    <a:lnTo>
                      <a:pt x="0" y="20906"/>
                    </a:lnTo>
                    <a:cubicBezTo>
                      <a:pt x="0" y="21174"/>
                      <a:pt x="218" y="21384"/>
                      <a:pt x="477" y="21384"/>
                    </a:cubicBezTo>
                    <a:lnTo>
                      <a:pt x="33268" y="21384"/>
                    </a:lnTo>
                    <a:cubicBezTo>
                      <a:pt x="33536" y="21384"/>
                      <a:pt x="33745" y="21166"/>
                      <a:pt x="33745" y="20906"/>
                    </a:cubicBezTo>
                    <a:lnTo>
                      <a:pt x="33745" y="477"/>
                    </a:lnTo>
                    <a:cubicBezTo>
                      <a:pt x="33745" y="209"/>
                      <a:pt x="33536" y="0"/>
                      <a:pt x="332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8"/>
              <p:cNvSpPr/>
              <p:nvPr/>
            </p:nvSpPr>
            <p:spPr>
              <a:xfrm>
                <a:off x="1904400" y="4032325"/>
                <a:ext cx="179975" cy="104850"/>
              </a:xfrm>
              <a:custGeom>
                <a:avLst/>
                <a:gdLst/>
                <a:ahLst/>
                <a:cxnLst/>
                <a:rect l="l" t="t" r="r" b="b"/>
                <a:pathLst>
                  <a:path w="7199" h="4194" extrusionOk="0">
                    <a:moveTo>
                      <a:pt x="1" y="1"/>
                    </a:moveTo>
                    <a:lnTo>
                      <a:pt x="1" y="4194"/>
                    </a:lnTo>
                    <a:lnTo>
                      <a:pt x="7198" y="4194"/>
                    </a:lnTo>
                    <a:lnTo>
                      <a:pt x="719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8"/>
              <p:cNvSpPr/>
              <p:nvPr/>
            </p:nvSpPr>
            <p:spPr>
              <a:xfrm>
                <a:off x="1904400" y="4032325"/>
                <a:ext cx="179975" cy="49825"/>
              </a:xfrm>
              <a:custGeom>
                <a:avLst/>
                <a:gdLst/>
                <a:ahLst/>
                <a:cxnLst/>
                <a:rect l="l" t="t" r="r" b="b"/>
                <a:pathLst>
                  <a:path w="7199" h="1993" extrusionOk="0">
                    <a:moveTo>
                      <a:pt x="1" y="1"/>
                    </a:moveTo>
                    <a:lnTo>
                      <a:pt x="1" y="980"/>
                    </a:lnTo>
                    <a:lnTo>
                      <a:pt x="7198" y="1992"/>
                    </a:lnTo>
                    <a:lnTo>
                      <a:pt x="719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8"/>
              <p:cNvSpPr/>
              <p:nvPr/>
            </p:nvSpPr>
            <p:spPr>
              <a:xfrm>
                <a:off x="1852950" y="4127950"/>
                <a:ext cx="283100" cy="9225"/>
              </a:xfrm>
              <a:custGeom>
                <a:avLst/>
                <a:gdLst/>
                <a:ahLst/>
                <a:cxnLst/>
                <a:rect l="l" t="t" r="r" b="b"/>
                <a:pathLst>
                  <a:path w="11324" h="369" extrusionOk="0">
                    <a:moveTo>
                      <a:pt x="67" y="0"/>
                    </a:moveTo>
                    <a:cubicBezTo>
                      <a:pt x="25" y="0"/>
                      <a:pt x="0" y="34"/>
                      <a:pt x="0" y="67"/>
                    </a:cubicBezTo>
                    <a:lnTo>
                      <a:pt x="0" y="293"/>
                    </a:lnTo>
                    <a:cubicBezTo>
                      <a:pt x="0" y="335"/>
                      <a:pt x="25" y="369"/>
                      <a:pt x="67" y="369"/>
                    </a:cubicBezTo>
                    <a:lnTo>
                      <a:pt x="11248" y="369"/>
                    </a:lnTo>
                    <a:cubicBezTo>
                      <a:pt x="11290" y="369"/>
                      <a:pt x="11324" y="335"/>
                      <a:pt x="11324" y="293"/>
                    </a:cubicBezTo>
                    <a:lnTo>
                      <a:pt x="11324" y="67"/>
                    </a:lnTo>
                    <a:cubicBezTo>
                      <a:pt x="11324" y="34"/>
                      <a:pt x="11290" y="0"/>
                      <a:pt x="112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 name="Google Shape;1565;p68"/>
            <p:cNvGrpSpPr/>
            <p:nvPr/>
          </p:nvGrpSpPr>
          <p:grpSpPr>
            <a:xfrm>
              <a:off x="6572650" y="3771725"/>
              <a:ext cx="304550" cy="36600"/>
              <a:chOff x="6504075" y="3773750"/>
              <a:chExt cx="304550" cy="36600"/>
            </a:xfrm>
          </p:grpSpPr>
          <p:sp>
            <p:nvSpPr>
              <p:cNvPr id="1566" name="Google Shape;1566;p68"/>
              <p:cNvSpPr/>
              <p:nvPr/>
            </p:nvSpPr>
            <p:spPr>
              <a:xfrm>
                <a:off x="6504075" y="3773750"/>
                <a:ext cx="36600" cy="366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8"/>
              <p:cNvSpPr/>
              <p:nvPr/>
            </p:nvSpPr>
            <p:spPr>
              <a:xfrm>
                <a:off x="6638050" y="3773750"/>
                <a:ext cx="36600" cy="366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8"/>
              <p:cNvSpPr/>
              <p:nvPr/>
            </p:nvSpPr>
            <p:spPr>
              <a:xfrm>
                <a:off x="6772025" y="3773750"/>
                <a:ext cx="36600" cy="366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69" name="Google Shape;1569;p68"/>
          <p:cNvGrpSpPr/>
          <p:nvPr/>
        </p:nvGrpSpPr>
        <p:grpSpPr>
          <a:xfrm rot="10800000">
            <a:off x="3718988" y="3872425"/>
            <a:ext cx="791942" cy="573747"/>
            <a:chOff x="1264625" y="2630525"/>
            <a:chExt cx="791942" cy="573747"/>
          </a:xfrm>
        </p:grpSpPr>
        <p:sp>
          <p:nvSpPr>
            <p:cNvPr id="1570" name="Google Shape;1570;p68"/>
            <p:cNvSpPr/>
            <p:nvPr/>
          </p:nvSpPr>
          <p:spPr>
            <a:xfrm rot="10800000">
              <a:off x="1530477" y="2630525"/>
              <a:ext cx="200100" cy="200400"/>
            </a:xfrm>
            <a:prstGeom prst="mathMultiply">
              <a:avLst>
                <a:gd name="adj1" fmla="val 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8"/>
            <p:cNvSpPr/>
            <p:nvPr/>
          </p:nvSpPr>
          <p:spPr>
            <a:xfrm rot="10800000">
              <a:off x="1264625" y="2877357"/>
              <a:ext cx="200100" cy="200400"/>
            </a:xfrm>
            <a:prstGeom prst="mathMultiply">
              <a:avLst>
                <a:gd name="adj1" fmla="val 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8"/>
            <p:cNvSpPr/>
            <p:nvPr/>
          </p:nvSpPr>
          <p:spPr>
            <a:xfrm rot="10800000">
              <a:off x="1856468" y="3003872"/>
              <a:ext cx="200100" cy="200400"/>
            </a:xfrm>
            <a:prstGeom prst="mathMultiply">
              <a:avLst>
                <a:gd name="adj1" fmla="val 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576"/>
        <p:cNvGrpSpPr/>
        <p:nvPr/>
      </p:nvGrpSpPr>
      <p:grpSpPr>
        <a:xfrm>
          <a:off x="0" y="0"/>
          <a:ext cx="0" cy="0"/>
          <a:chOff x="0" y="0"/>
          <a:chExt cx="0" cy="0"/>
        </a:xfrm>
      </p:grpSpPr>
      <p:sp>
        <p:nvSpPr>
          <p:cNvPr id="1577" name="Google Shape;1577;p69"/>
          <p:cNvSpPr txBox="1">
            <a:spLocks noGrp="1"/>
          </p:cNvSpPr>
          <p:nvPr>
            <p:ph type="title"/>
          </p:nvPr>
        </p:nvSpPr>
        <p:spPr>
          <a:xfrm>
            <a:off x="2766150" y="615700"/>
            <a:ext cx="3611700" cy="90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1578" name="Google Shape;1578;p69"/>
          <p:cNvSpPr txBox="1">
            <a:spLocks noGrp="1"/>
          </p:cNvSpPr>
          <p:nvPr>
            <p:ph type="subTitle" idx="1"/>
          </p:nvPr>
        </p:nvSpPr>
        <p:spPr>
          <a:xfrm>
            <a:off x="2334300" y="1934863"/>
            <a:ext cx="4475400" cy="82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great_ppt@outlook.com</a:t>
            </a:r>
            <a:endParaRPr dirty="0"/>
          </a:p>
          <a:p>
            <a:pPr marL="0" lvl="0" indent="0" algn="ctr" rtl="0">
              <a:spcBef>
                <a:spcPts val="0"/>
              </a:spcBef>
              <a:spcAft>
                <a:spcPts val="0"/>
              </a:spcAft>
              <a:buNone/>
            </a:pPr>
            <a:r>
              <a:rPr lang="en" dirty="0"/>
              <a:t>www.greatppt.com</a:t>
            </a:r>
            <a:endParaRPr dirty="0"/>
          </a:p>
        </p:txBody>
      </p:sp>
      <p:sp>
        <p:nvSpPr>
          <p:cNvPr id="1579" name="Google Shape;1579;p69"/>
          <p:cNvSpPr txBox="1">
            <a:spLocks noGrp="1"/>
          </p:cNvSpPr>
          <p:nvPr>
            <p:ph type="subTitle" idx="2"/>
          </p:nvPr>
        </p:nvSpPr>
        <p:spPr>
          <a:xfrm>
            <a:off x="2793750" y="1561250"/>
            <a:ext cx="3556500" cy="340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Do you have any questions?</a:t>
            </a:r>
            <a:endParaRPr/>
          </a:p>
        </p:txBody>
      </p:sp>
      <p:sp>
        <p:nvSpPr>
          <p:cNvPr id="1580" name="Google Shape;1580;p69"/>
          <p:cNvSpPr txBox="1"/>
          <p:nvPr/>
        </p:nvSpPr>
        <p:spPr>
          <a:xfrm>
            <a:off x="2698200" y="4240100"/>
            <a:ext cx="3747600" cy="28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Fira Sans"/>
                <a:ea typeface="Fira Sans"/>
                <a:cs typeface="Fira Sans"/>
                <a:sym typeface="Fira Sans"/>
              </a:rPr>
              <a:t>Please keep this slide for attribution</a:t>
            </a:r>
            <a:endParaRPr sz="1100">
              <a:solidFill>
                <a:schemeClr val="dk1"/>
              </a:solidFill>
              <a:latin typeface="Fira Sans"/>
              <a:ea typeface="Fira Sans"/>
              <a:cs typeface="Fira Sans"/>
              <a:sym typeface="Fira Sans"/>
            </a:endParaRPr>
          </a:p>
        </p:txBody>
      </p:sp>
      <p:grpSp>
        <p:nvGrpSpPr>
          <p:cNvPr id="1581" name="Google Shape;1581;p69"/>
          <p:cNvGrpSpPr/>
          <p:nvPr/>
        </p:nvGrpSpPr>
        <p:grpSpPr>
          <a:xfrm>
            <a:off x="4992369" y="2957775"/>
            <a:ext cx="483233" cy="483233"/>
            <a:chOff x="1379798" y="1723250"/>
            <a:chExt cx="397887" cy="397887"/>
          </a:xfrm>
        </p:grpSpPr>
        <p:sp>
          <p:nvSpPr>
            <p:cNvPr id="1582" name="Google Shape;1582;p69"/>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9"/>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9"/>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9"/>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 name="Google Shape;1586;p69"/>
          <p:cNvGrpSpPr/>
          <p:nvPr/>
        </p:nvGrpSpPr>
        <p:grpSpPr>
          <a:xfrm>
            <a:off x="3668397" y="2957775"/>
            <a:ext cx="483259" cy="483233"/>
            <a:chOff x="266768" y="1721375"/>
            <a:chExt cx="397907" cy="397887"/>
          </a:xfrm>
        </p:grpSpPr>
        <p:sp>
          <p:nvSpPr>
            <p:cNvPr id="1587" name="Google Shape;1587;p69"/>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9"/>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 name="Google Shape;1589;p69"/>
          <p:cNvGrpSpPr/>
          <p:nvPr/>
        </p:nvGrpSpPr>
        <p:grpSpPr>
          <a:xfrm>
            <a:off x="4330409" y="2957775"/>
            <a:ext cx="483208" cy="483233"/>
            <a:chOff x="864491" y="1723250"/>
            <a:chExt cx="397866" cy="397887"/>
          </a:xfrm>
        </p:grpSpPr>
        <p:sp>
          <p:nvSpPr>
            <p:cNvPr id="1590" name="Google Shape;1590;p69"/>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9"/>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9"/>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 name="Google Shape;1593;p69"/>
          <p:cNvGrpSpPr/>
          <p:nvPr/>
        </p:nvGrpSpPr>
        <p:grpSpPr>
          <a:xfrm rot="-5400000">
            <a:off x="7949213" y="3528500"/>
            <a:ext cx="791942" cy="573747"/>
            <a:chOff x="1264625" y="2630525"/>
            <a:chExt cx="791942" cy="573747"/>
          </a:xfrm>
        </p:grpSpPr>
        <p:sp>
          <p:nvSpPr>
            <p:cNvPr id="1594" name="Google Shape;1594;p69"/>
            <p:cNvSpPr/>
            <p:nvPr/>
          </p:nvSpPr>
          <p:spPr>
            <a:xfrm rot="10800000">
              <a:off x="1530477" y="2630525"/>
              <a:ext cx="200100" cy="200400"/>
            </a:xfrm>
            <a:prstGeom prst="mathMultiply">
              <a:avLst>
                <a:gd name="adj1" fmla="val 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9"/>
            <p:cNvSpPr/>
            <p:nvPr/>
          </p:nvSpPr>
          <p:spPr>
            <a:xfrm rot="10800000">
              <a:off x="1264625" y="2877357"/>
              <a:ext cx="200100" cy="200400"/>
            </a:xfrm>
            <a:prstGeom prst="mathMultiply">
              <a:avLst>
                <a:gd name="adj1" fmla="val 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9"/>
            <p:cNvSpPr/>
            <p:nvPr/>
          </p:nvSpPr>
          <p:spPr>
            <a:xfrm rot="10800000">
              <a:off x="1856468" y="3003872"/>
              <a:ext cx="200100" cy="200400"/>
            </a:xfrm>
            <a:prstGeom prst="mathMultiply">
              <a:avLst>
                <a:gd name="adj1" fmla="val 0"/>
              </a:avLst>
            </a:prstGeom>
            <a:solidFill>
              <a:schemeClr val="accent5"/>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 name="Google Shape;1597;p69"/>
          <p:cNvGrpSpPr/>
          <p:nvPr/>
        </p:nvGrpSpPr>
        <p:grpSpPr>
          <a:xfrm rot="5400000" flipH="1">
            <a:off x="317263" y="648600"/>
            <a:ext cx="791942" cy="573747"/>
            <a:chOff x="1264625" y="2630525"/>
            <a:chExt cx="791942" cy="573747"/>
          </a:xfrm>
        </p:grpSpPr>
        <p:sp>
          <p:nvSpPr>
            <p:cNvPr id="1598" name="Google Shape;1598;p69"/>
            <p:cNvSpPr/>
            <p:nvPr/>
          </p:nvSpPr>
          <p:spPr>
            <a:xfrm rot="10800000">
              <a:off x="1530477" y="2630525"/>
              <a:ext cx="200100" cy="200400"/>
            </a:xfrm>
            <a:prstGeom prst="mathMultiply">
              <a:avLst>
                <a:gd name="adj1" fmla="val 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9"/>
            <p:cNvSpPr/>
            <p:nvPr/>
          </p:nvSpPr>
          <p:spPr>
            <a:xfrm rot="10800000">
              <a:off x="1264625" y="2877357"/>
              <a:ext cx="200100" cy="200400"/>
            </a:xfrm>
            <a:prstGeom prst="mathMultiply">
              <a:avLst>
                <a:gd name="adj1" fmla="val 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9"/>
            <p:cNvSpPr/>
            <p:nvPr/>
          </p:nvSpPr>
          <p:spPr>
            <a:xfrm rot="10800000">
              <a:off x="1856468" y="3003872"/>
              <a:ext cx="200100" cy="200400"/>
            </a:xfrm>
            <a:prstGeom prst="mathMultiply">
              <a:avLst>
                <a:gd name="adj1" fmla="val 0"/>
              </a:avLst>
            </a:prstGeom>
            <a:solidFill>
              <a:schemeClr val="accent2"/>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1" name="Google Shape;1601;p69"/>
          <p:cNvSpPr/>
          <p:nvPr/>
        </p:nvSpPr>
        <p:spPr>
          <a:xfrm rot="10800000">
            <a:off x="1495489" y="3647200"/>
            <a:ext cx="200100" cy="200400"/>
          </a:xfrm>
          <a:prstGeom prst="mathMultiply">
            <a:avLst>
              <a:gd name="adj1" fmla="val 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9"/>
          <p:cNvSpPr/>
          <p:nvPr/>
        </p:nvSpPr>
        <p:spPr>
          <a:xfrm rot="10800000">
            <a:off x="799988" y="3907207"/>
            <a:ext cx="200100" cy="200400"/>
          </a:xfrm>
          <a:prstGeom prst="mathMultiply">
            <a:avLst>
              <a:gd name="adj1" fmla="val 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9"/>
          <p:cNvSpPr/>
          <p:nvPr/>
        </p:nvSpPr>
        <p:spPr>
          <a:xfrm rot="10800000">
            <a:off x="8632055" y="966097"/>
            <a:ext cx="200100" cy="200400"/>
          </a:xfrm>
          <a:prstGeom prst="mathMultiply">
            <a:avLst>
              <a:gd name="adj1" fmla="val 0"/>
            </a:avLst>
          </a:prstGeom>
          <a:solidFill>
            <a:schemeClr val="accent6"/>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33"/>
        <p:cNvGrpSpPr/>
        <p:nvPr/>
      </p:nvGrpSpPr>
      <p:grpSpPr>
        <a:xfrm>
          <a:off x="0" y="0"/>
          <a:ext cx="0" cy="0"/>
          <a:chOff x="0" y="0"/>
          <a:chExt cx="0" cy="0"/>
        </a:xfrm>
      </p:grpSpPr>
      <p:sp>
        <p:nvSpPr>
          <p:cNvPr id="1634" name="Google Shape;1634;p74"/>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635" name="Google Shape;1635;p74"/>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636" name="Google Shape;1636;p74"/>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b="1">
                <a:solidFill>
                  <a:schemeClr val="lt1"/>
                </a:solidFill>
                <a:latin typeface="Arial"/>
                <a:ea typeface="Arial"/>
                <a:cs typeface="Arial"/>
                <a:sym typeface="Arial"/>
              </a:rPr>
              <a:t>Londrina Solid</a:t>
            </a:r>
            <a:endParaRPr b="1">
              <a:solidFill>
                <a:schemeClr val="lt1"/>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https://fonts.google.com/specimen/Londrina+Solid</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Fira Sans</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https://fonts.google.com/specimen/Fira+Sans</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sp>
        <p:nvSpPr>
          <p:cNvPr id="1637" name="Google Shape;1637;p74"/>
          <p:cNvSpPr/>
          <p:nvPr/>
        </p:nvSpPr>
        <p:spPr>
          <a:xfrm>
            <a:off x="1521738" y="3498875"/>
            <a:ext cx="791400" cy="754200"/>
          </a:xfrm>
          <a:prstGeom prst="roundRect">
            <a:avLst>
              <a:gd name="adj" fmla="val 16667"/>
            </a:avLst>
          </a:prstGeom>
          <a:solidFill>
            <a:srgbClr val="FEEFD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4"/>
          <p:cNvSpPr/>
          <p:nvPr/>
        </p:nvSpPr>
        <p:spPr>
          <a:xfrm>
            <a:off x="2583557" y="3498875"/>
            <a:ext cx="791400" cy="754200"/>
          </a:xfrm>
          <a:prstGeom prst="roundRect">
            <a:avLst>
              <a:gd name="adj" fmla="val 16667"/>
            </a:avLst>
          </a:prstGeom>
          <a:solidFill>
            <a:srgbClr val="683F0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4"/>
          <p:cNvSpPr/>
          <p:nvPr/>
        </p:nvSpPr>
        <p:spPr>
          <a:xfrm>
            <a:off x="3645377" y="3498875"/>
            <a:ext cx="791400" cy="754200"/>
          </a:xfrm>
          <a:prstGeom prst="roundRect">
            <a:avLst>
              <a:gd name="adj" fmla="val 16667"/>
            </a:avLst>
          </a:prstGeom>
          <a:solidFill>
            <a:srgbClr val="9CDCE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4"/>
          <p:cNvSpPr/>
          <p:nvPr/>
        </p:nvSpPr>
        <p:spPr>
          <a:xfrm>
            <a:off x="459913" y="3498875"/>
            <a:ext cx="791400" cy="754200"/>
          </a:xfrm>
          <a:prstGeom prst="roundRect">
            <a:avLst>
              <a:gd name="adj" fmla="val 16667"/>
            </a:avLst>
          </a:prstGeom>
          <a:solidFill>
            <a:srgbClr val="33333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4"/>
          <p:cNvSpPr txBox="1"/>
          <p:nvPr/>
        </p:nvSpPr>
        <p:spPr>
          <a:xfrm>
            <a:off x="15217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333333"/>
                </a:solidFill>
              </a:rPr>
              <a:t>#feefd9</a:t>
            </a:r>
            <a:endParaRPr sz="1000">
              <a:solidFill>
                <a:srgbClr val="333333"/>
              </a:solidFill>
            </a:endParaRPr>
          </a:p>
        </p:txBody>
      </p:sp>
      <p:sp>
        <p:nvSpPr>
          <p:cNvPr id="1642" name="Google Shape;1642;p74"/>
          <p:cNvSpPr txBox="1"/>
          <p:nvPr/>
        </p:nvSpPr>
        <p:spPr>
          <a:xfrm>
            <a:off x="25835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#683f0f</a:t>
            </a:r>
            <a:endParaRPr sz="1000">
              <a:solidFill>
                <a:srgbClr val="FFFFFF"/>
              </a:solidFill>
            </a:endParaRPr>
          </a:p>
        </p:txBody>
      </p:sp>
      <p:sp>
        <p:nvSpPr>
          <p:cNvPr id="1643" name="Google Shape;1643;p74"/>
          <p:cNvSpPr txBox="1"/>
          <p:nvPr/>
        </p:nvSpPr>
        <p:spPr>
          <a:xfrm>
            <a:off x="36453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333333"/>
                </a:solidFill>
              </a:rPr>
              <a:t>#9cdce3</a:t>
            </a:r>
            <a:endParaRPr sz="1000">
              <a:solidFill>
                <a:srgbClr val="333333"/>
              </a:solidFill>
            </a:endParaRPr>
          </a:p>
        </p:txBody>
      </p:sp>
      <p:sp>
        <p:nvSpPr>
          <p:cNvPr id="1644" name="Google Shape;1644;p74"/>
          <p:cNvSpPr txBox="1"/>
          <p:nvPr/>
        </p:nvSpPr>
        <p:spPr>
          <a:xfrm>
            <a:off x="4599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#333333</a:t>
            </a:r>
            <a:endParaRPr sz="1000">
              <a:solidFill>
                <a:srgbClr val="FFFFFF"/>
              </a:solidFill>
            </a:endParaRPr>
          </a:p>
        </p:txBody>
      </p:sp>
      <p:sp>
        <p:nvSpPr>
          <p:cNvPr id="1645" name="Google Shape;1645;p74"/>
          <p:cNvSpPr/>
          <p:nvPr/>
        </p:nvSpPr>
        <p:spPr>
          <a:xfrm>
            <a:off x="4707207" y="3498875"/>
            <a:ext cx="791400" cy="754200"/>
          </a:xfrm>
          <a:prstGeom prst="roundRect">
            <a:avLst>
              <a:gd name="adj" fmla="val 16667"/>
            </a:avLst>
          </a:prstGeom>
          <a:solidFill>
            <a:srgbClr val="C2E6D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4"/>
          <p:cNvSpPr/>
          <p:nvPr/>
        </p:nvSpPr>
        <p:spPr>
          <a:xfrm>
            <a:off x="5769027" y="3498875"/>
            <a:ext cx="791400" cy="754200"/>
          </a:xfrm>
          <a:prstGeom prst="roundRect">
            <a:avLst>
              <a:gd name="adj" fmla="val 16667"/>
            </a:avLst>
          </a:prstGeom>
          <a:solidFill>
            <a:srgbClr val="F8C2D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4"/>
          <p:cNvSpPr txBox="1"/>
          <p:nvPr/>
        </p:nvSpPr>
        <p:spPr>
          <a:xfrm>
            <a:off x="47072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333333"/>
                </a:solidFill>
              </a:rPr>
              <a:t>#c2e6d8</a:t>
            </a:r>
            <a:endParaRPr sz="1000">
              <a:solidFill>
                <a:srgbClr val="333333"/>
              </a:solidFill>
            </a:endParaRPr>
          </a:p>
        </p:txBody>
      </p:sp>
      <p:sp>
        <p:nvSpPr>
          <p:cNvPr id="1648" name="Google Shape;1648;p74"/>
          <p:cNvSpPr txBox="1"/>
          <p:nvPr/>
        </p:nvSpPr>
        <p:spPr>
          <a:xfrm>
            <a:off x="57690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333333"/>
                </a:solidFill>
              </a:rPr>
              <a:t>#f8c2d3</a:t>
            </a:r>
            <a:endParaRPr sz="1000">
              <a:solidFill>
                <a:srgbClr val="333333"/>
              </a:solidFill>
            </a:endParaRPr>
          </a:p>
        </p:txBody>
      </p:sp>
      <p:sp>
        <p:nvSpPr>
          <p:cNvPr id="1649" name="Google Shape;1649;p74"/>
          <p:cNvSpPr/>
          <p:nvPr/>
        </p:nvSpPr>
        <p:spPr>
          <a:xfrm>
            <a:off x="6830857" y="3498875"/>
            <a:ext cx="791400" cy="754200"/>
          </a:xfrm>
          <a:prstGeom prst="roundRect">
            <a:avLst>
              <a:gd name="adj" fmla="val 16667"/>
            </a:avLst>
          </a:prstGeom>
          <a:solidFill>
            <a:srgbClr val="E3669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4"/>
          <p:cNvSpPr/>
          <p:nvPr/>
        </p:nvSpPr>
        <p:spPr>
          <a:xfrm>
            <a:off x="7892677" y="3498875"/>
            <a:ext cx="791400" cy="754200"/>
          </a:xfrm>
          <a:prstGeom prst="roundRect">
            <a:avLst>
              <a:gd name="adj" fmla="val 16667"/>
            </a:avLst>
          </a:prstGeom>
          <a:solidFill>
            <a:srgbClr val="FF99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4"/>
          <p:cNvSpPr txBox="1"/>
          <p:nvPr/>
        </p:nvSpPr>
        <p:spPr>
          <a:xfrm>
            <a:off x="68308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#e36692</a:t>
            </a:r>
            <a:endParaRPr sz="1000">
              <a:solidFill>
                <a:schemeClr val="lt1"/>
              </a:solidFill>
            </a:endParaRPr>
          </a:p>
        </p:txBody>
      </p:sp>
      <p:sp>
        <p:nvSpPr>
          <p:cNvPr id="1652" name="Google Shape;1652;p74"/>
          <p:cNvSpPr txBox="1"/>
          <p:nvPr/>
        </p:nvSpPr>
        <p:spPr>
          <a:xfrm>
            <a:off x="78926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#ff9900</a:t>
            </a:r>
            <a:endParaRPr sz="1000">
              <a:solidFill>
                <a:schemeClr val="lt1"/>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72"/>
        <p:cNvGrpSpPr/>
        <p:nvPr/>
      </p:nvGrpSpPr>
      <p:grpSpPr>
        <a:xfrm>
          <a:off x="0" y="0"/>
          <a:ext cx="0" cy="0"/>
          <a:chOff x="0" y="0"/>
          <a:chExt cx="0" cy="0"/>
        </a:xfrm>
      </p:grpSpPr>
      <p:sp>
        <p:nvSpPr>
          <p:cNvPr id="1673" name="Google Shape;1673;p76"/>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dirty="0">
                <a:solidFill>
                  <a:srgbClr val="FFFFFF"/>
                </a:solidFill>
              </a:rPr>
              <a:t> on GreatPPT.com.</a:t>
            </a:r>
            <a:endParaRPr sz="1100" dirty="0">
              <a:solidFill>
                <a:srgbClr val="FFFFFF"/>
              </a:solidFill>
            </a:endParaRPr>
          </a:p>
        </p:txBody>
      </p:sp>
      <p:grpSp>
        <p:nvGrpSpPr>
          <p:cNvPr id="1674" name="Google Shape;1674;p76"/>
          <p:cNvGrpSpPr/>
          <p:nvPr/>
        </p:nvGrpSpPr>
        <p:grpSpPr>
          <a:xfrm>
            <a:off x="5156078" y="3085736"/>
            <a:ext cx="474294" cy="551291"/>
            <a:chOff x="4727025" y="1332775"/>
            <a:chExt cx="59900" cy="69625"/>
          </a:xfrm>
        </p:grpSpPr>
        <p:sp>
          <p:nvSpPr>
            <p:cNvPr id="1675" name="Google Shape;1675;p7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 name="Google Shape;1677;p76"/>
          <p:cNvGrpSpPr/>
          <p:nvPr/>
        </p:nvGrpSpPr>
        <p:grpSpPr>
          <a:xfrm>
            <a:off x="5769734" y="2314340"/>
            <a:ext cx="555653" cy="557031"/>
            <a:chOff x="4820425" y="1329900"/>
            <a:chExt cx="70175" cy="70350"/>
          </a:xfrm>
        </p:grpSpPr>
        <p:sp>
          <p:nvSpPr>
            <p:cNvPr id="1678" name="Google Shape;1678;p7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 name="Google Shape;1682;p76"/>
          <p:cNvGrpSpPr/>
          <p:nvPr/>
        </p:nvGrpSpPr>
        <p:grpSpPr>
          <a:xfrm>
            <a:off x="6396103" y="2318845"/>
            <a:ext cx="582574" cy="533871"/>
            <a:chOff x="4903200" y="1331525"/>
            <a:chExt cx="73575" cy="67425"/>
          </a:xfrm>
        </p:grpSpPr>
        <p:sp>
          <p:nvSpPr>
            <p:cNvPr id="1683" name="Google Shape;1683;p7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 name="Google Shape;1685;p76"/>
          <p:cNvGrpSpPr/>
          <p:nvPr/>
        </p:nvGrpSpPr>
        <p:grpSpPr>
          <a:xfrm>
            <a:off x="5755581" y="3078709"/>
            <a:ext cx="583960" cy="565345"/>
            <a:chOff x="4815575" y="1416800"/>
            <a:chExt cx="73750" cy="71400"/>
          </a:xfrm>
        </p:grpSpPr>
        <p:sp>
          <p:nvSpPr>
            <p:cNvPr id="1686" name="Google Shape;1686;p7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 name="Google Shape;1689;p76"/>
          <p:cNvGrpSpPr/>
          <p:nvPr/>
        </p:nvGrpSpPr>
        <p:grpSpPr>
          <a:xfrm>
            <a:off x="6390362" y="3108896"/>
            <a:ext cx="589898" cy="504970"/>
            <a:chOff x="4902475" y="1418875"/>
            <a:chExt cx="74500" cy="63775"/>
          </a:xfrm>
        </p:grpSpPr>
        <p:sp>
          <p:nvSpPr>
            <p:cNvPr id="1690" name="Google Shape;1690;p7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 name="Google Shape;1692;p76"/>
          <p:cNvGrpSpPr/>
          <p:nvPr/>
        </p:nvGrpSpPr>
        <p:grpSpPr>
          <a:xfrm>
            <a:off x="5765577" y="3826000"/>
            <a:ext cx="563967" cy="567127"/>
            <a:chOff x="4818100" y="1507675"/>
            <a:chExt cx="71225" cy="71625"/>
          </a:xfrm>
        </p:grpSpPr>
        <p:sp>
          <p:nvSpPr>
            <p:cNvPr id="1693" name="Google Shape;1693;p7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 name="Google Shape;1697;p76"/>
          <p:cNvGrpSpPr/>
          <p:nvPr/>
        </p:nvGrpSpPr>
        <p:grpSpPr>
          <a:xfrm>
            <a:off x="5079075" y="3829461"/>
            <a:ext cx="628301" cy="588505"/>
            <a:chOff x="4721450" y="1509475"/>
            <a:chExt cx="79350" cy="74325"/>
          </a:xfrm>
        </p:grpSpPr>
        <p:sp>
          <p:nvSpPr>
            <p:cNvPr id="1698" name="Google Shape;1698;p7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 name="Google Shape;1702;p76"/>
          <p:cNvGrpSpPr/>
          <p:nvPr/>
        </p:nvGrpSpPr>
        <p:grpSpPr>
          <a:xfrm>
            <a:off x="6424608" y="3814027"/>
            <a:ext cx="557038" cy="562772"/>
            <a:chOff x="4906800" y="1507500"/>
            <a:chExt cx="70350" cy="71075"/>
          </a:xfrm>
        </p:grpSpPr>
        <p:sp>
          <p:nvSpPr>
            <p:cNvPr id="1703" name="Google Shape;1703;p7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 name="Google Shape;1708;p76"/>
          <p:cNvGrpSpPr/>
          <p:nvPr/>
        </p:nvGrpSpPr>
        <p:grpSpPr>
          <a:xfrm>
            <a:off x="4462216" y="2340963"/>
            <a:ext cx="517934" cy="517934"/>
            <a:chOff x="3736598" y="2170606"/>
            <a:chExt cx="404889" cy="404889"/>
          </a:xfrm>
        </p:grpSpPr>
        <p:sp>
          <p:nvSpPr>
            <p:cNvPr id="1709" name="Google Shape;1709;p7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 name="Google Shape;1713;p76"/>
          <p:cNvGrpSpPr/>
          <p:nvPr/>
        </p:nvGrpSpPr>
        <p:grpSpPr>
          <a:xfrm>
            <a:off x="3729277" y="2341061"/>
            <a:ext cx="586986" cy="517740"/>
            <a:chOff x="3161917" y="2170682"/>
            <a:chExt cx="458870" cy="404737"/>
          </a:xfrm>
        </p:grpSpPr>
        <p:sp>
          <p:nvSpPr>
            <p:cNvPr id="1714" name="Google Shape;1714;p7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 name="Google Shape;1717;p76"/>
          <p:cNvGrpSpPr/>
          <p:nvPr/>
        </p:nvGrpSpPr>
        <p:grpSpPr>
          <a:xfrm>
            <a:off x="3752299" y="3102400"/>
            <a:ext cx="540943" cy="517963"/>
            <a:chOff x="3179914" y="2889488"/>
            <a:chExt cx="422876" cy="404911"/>
          </a:xfrm>
        </p:grpSpPr>
        <p:sp>
          <p:nvSpPr>
            <p:cNvPr id="1718" name="Google Shape;1718;p7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 name="Google Shape;1724;p76"/>
          <p:cNvGrpSpPr/>
          <p:nvPr/>
        </p:nvGrpSpPr>
        <p:grpSpPr>
          <a:xfrm>
            <a:off x="4453093" y="3102358"/>
            <a:ext cx="536180" cy="518047"/>
            <a:chOff x="3729467" y="2889422"/>
            <a:chExt cx="419153" cy="404977"/>
          </a:xfrm>
        </p:grpSpPr>
        <p:sp>
          <p:nvSpPr>
            <p:cNvPr id="1725" name="Google Shape;1725;p7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 name="Google Shape;1732;p76"/>
          <p:cNvGrpSpPr/>
          <p:nvPr/>
        </p:nvGrpSpPr>
        <p:grpSpPr>
          <a:xfrm>
            <a:off x="1990126" y="3445787"/>
            <a:ext cx="965351" cy="134611"/>
            <a:chOff x="4411970" y="2962952"/>
            <a:chExt cx="706544" cy="104212"/>
          </a:xfrm>
        </p:grpSpPr>
        <p:sp>
          <p:nvSpPr>
            <p:cNvPr id="1733" name="Google Shape;1733;p7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 name="Google Shape;1737;p76"/>
          <p:cNvGrpSpPr/>
          <p:nvPr/>
        </p:nvGrpSpPr>
        <p:grpSpPr>
          <a:xfrm>
            <a:off x="1990126" y="3041077"/>
            <a:ext cx="960158" cy="289172"/>
            <a:chOff x="4411970" y="2726085"/>
            <a:chExt cx="643107" cy="193659"/>
          </a:xfrm>
        </p:grpSpPr>
        <p:sp>
          <p:nvSpPr>
            <p:cNvPr id="1738" name="Google Shape;1738;p7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 name="Google Shape;1741;p76"/>
          <p:cNvGrpSpPr/>
          <p:nvPr/>
        </p:nvGrpSpPr>
        <p:grpSpPr>
          <a:xfrm>
            <a:off x="998624" y="3295400"/>
            <a:ext cx="811503" cy="252584"/>
            <a:chOff x="4411970" y="4340222"/>
            <a:chExt cx="779467" cy="242683"/>
          </a:xfrm>
        </p:grpSpPr>
        <p:sp>
          <p:nvSpPr>
            <p:cNvPr id="1742" name="Google Shape;1742;p7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 name="Google Shape;1745;p76"/>
          <p:cNvGrpSpPr/>
          <p:nvPr/>
        </p:nvGrpSpPr>
        <p:grpSpPr>
          <a:xfrm>
            <a:off x="1990126" y="2709308"/>
            <a:ext cx="965160" cy="216230"/>
            <a:chOff x="4411970" y="2468674"/>
            <a:chExt cx="747317" cy="167425"/>
          </a:xfrm>
        </p:grpSpPr>
        <p:sp>
          <p:nvSpPr>
            <p:cNvPr id="1746" name="Google Shape;1746;p7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8" name="Google Shape;1748;p76"/>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9" name="Google Shape;1749;p76"/>
          <p:cNvGrpSpPr/>
          <p:nvPr/>
        </p:nvGrpSpPr>
        <p:grpSpPr>
          <a:xfrm>
            <a:off x="997692" y="2334687"/>
            <a:ext cx="1959041" cy="208784"/>
            <a:chOff x="6336019" y="3733725"/>
            <a:chExt cx="2566206" cy="351310"/>
          </a:xfrm>
        </p:grpSpPr>
        <p:sp>
          <p:nvSpPr>
            <p:cNvPr id="1750" name="Google Shape;1750;p7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 name="Google Shape;1754;p76"/>
          <p:cNvGrpSpPr/>
          <p:nvPr/>
        </p:nvGrpSpPr>
        <p:grpSpPr>
          <a:xfrm>
            <a:off x="1990126" y="3950602"/>
            <a:ext cx="946551" cy="153200"/>
            <a:chOff x="4404545" y="3301592"/>
            <a:chExt cx="782403" cy="129272"/>
          </a:xfrm>
        </p:grpSpPr>
        <p:sp>
          <p:nvSpPr>
            <p:cNvPr id="1755" name="Google Shape;1755;p7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 name="Google Shape;1757;p76"/>
          <p:cNvGrpSpPr/>
          <p:nvPr/>
        </p:nvGrpSpPr>
        <p:grpSpPr>
          <a:xfrm>
            <a:off x="1990126" y="3695937"/>
            <a:ext cx="962257" cy="139127"/>
            <a:chOff x="4411970" y="3131459"/>
            <a:chExt cx="710520" cy="117397"/>
          </a:xfrm>
        </p:grpSpPr>
        <p:sp>
          <p:nvSpPr>
            <p:cNvPr id="1758" name="Google Shape;1758;p7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0" name="Google Shape;1760;p76"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1" name="Google Shape;1761;p76"/>
          <p:cNvGrpSpPr/>
          <p:nvPr/>
        </p:nvGrpSpPr>
        <p:grpSpPr>
          <a:xfrm>
            <a:off x="990271" y="3621603"/>
            <a:ext cx="823838" cy="458988"/>
            <a:chOff x="4411970" y="1801825"/>
            <a:chExt cx="734586" cy="409262"/>
          </a:xfrm>
        </p:grpSpPr>
        <p:sp>
          <p:nvSpPr>
            <p:cNvPr id="1762" name="Google Shape;1762;p7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 name="Google Shape;1764;p76"/>
          <p:cNvGrpSpPr/>
          <p:nvPr/>
        </p:nvGrpSpPr>
        <p:grpSpPr>
          <a:xfrm>
            <a:off x="3095243" y="2339173"/>
            <a:ext cx="521514" cy="521514"/>
            <a:chOff x="5681300" y="2527788"/>
            <a:chExt cx="805800" cy="805800"/>
          </a:xfrm>
        </p:grpSpPr>
        <p:sp>
          <p:nvSpPr>
            <p:cNvPr id="1765" name="Google Shape;1765;p7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 name="Google Shape;1767;p76"/>
          <p:cNvGrpSpPr/>
          <p:nvPr/>
        </p:nvGrpSpPr>
        <p:grpSpPr>
          <a:xfrm>
            <a:off x="3089483" y="3094865"/>
            <a:ext cx="533033" cy="533033"/>
            <a:chOff x="4049800" y="640400"/>
            <a:chExt cx="858900" cy="858900"/>
          </a:xfrm>
        </p:grpSpPr>
        <p:sp>
          <p:nvSpPr>
            <p:cNvPr id="1768" name="Google Shape;1768;p7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 name="Google Shape;1770;p76"/>
          <p:cNvGrpSpPr/>
          <p:nvPr/>
        </p:nvGrpSpPr>
        <p:grpSpPr>
          <a:xfrm>
            <a:off x="3014966" y="3772543"/>
            <a:ext cx="682068" cy="682068"/>
            <a:chOff x="5080188" y="927900"/>
            <a:chExt cx="961200" cy="961200"/>
          </a:xfrm>
        </p:grpSpPr>
        <p:sp>
          <p:nvSpPr>
            <p:cNvPr id="1771" name="Google Shape;1771;p7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 name="Google Shape;1779;p76"/>
          <p:cNvGrpSpPr/>
          <p:nvPr/>
        </p:nvGrpSpPr>
        <p:grpSpPr>
          <a:xfrm>
            <a:off x="4478465" y="3869234"/>
            <a:ext cx="505650" cy="504006"/>
            <a:chOff x="6039282" y="1042577"/>
            <a:chExt cx="734315" cy="731929"/>
          </a:xfrm>
        </p:grpSpPr>
        <p:sp>
          <p:nvSpPr>
            <p:cNvPr id="1780" name="Google Shape;1780;p7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 name="Google Shape;1801;p76"/>
          <p:cNvGrpSpPr/>
          <p:nvPr/>
        </p:nvGrpSpPr>
        <p:grpSpPr>
          <a:xfrm>
            <a:off x="5091067" y="2298862"/>
            <a:ext cx="567744" cy="602136"/>
            <a:chOff x="1825800" y="1651625"/>
            <a:chExt cx="539989" cy="571775"/>
          </a:xfrm>
        </p:grpSpPr>
        <p:sp>
          <p:nvSpPr>
            <p:cNvPr id="1802" name="Google Shape;1802;p7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 name="Google Shape;1806;p76"/>
          <p:cNvGrpSpPr/>
          <p:nvPr/>
        </p:nvGrpSpPr>
        <p:grpSpPr>
          <a:xfrm>
            <a:off x="3765995" y="3855579"/>
            <a:ext cx="508123" cy="507955"/>
            <a:chOff x="1897577" y="2802432"/>
            <a:chExt cx="492176" cy="492014"/>
          </a:xfrm>
        </p:grpSpPr>
        <p:sp>
          <p:nvSpPr>
            <p:cNvPr id="1807" name="Google Shape;1807;p7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 name="Google Shape;1819;p76"/>
          <p:cNvGrpSpPr/>
          <p:nvPr/>
        </p:nvGrpSpPr>
        <p:grpSpPr>
          <a:xfrm>
            <a:off x="997525" y="4169123"/>
            <a:ext cx="809227" cy="200842"/>
            <a:chOff x="2013045" y="4813233"/>
            <a:chExt cx="921986" cy="228854"/>
          </a:xfrm>
        </p:grpSpPr>
        <p:sp>
          <p:nvSpPr>
            <p:cNvPr id="1820" name="Google Shape;1820;p7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 name="Google Shape;1822;p76"/>
          <p:cNvGrpSpPr/>
          <p:nvPr/>
        </p:nvGrpSpPr>
        <p:grpSpPr>
          <a:xfrm>
            <a:off x="1005985" y="2656004"/>
            <a:ext cx="792421" cy="269941"/>
            <a:chOff x="1046767" y="4756633"/>
            <a:chExt cx="859646" cy="292841"/>
          </a:xfrm>
        </p:grpSpPr>
        <p:sp>
          <p:nvSpPr>
            <p:cNvPr id="1823" name="Google Shape;1823;p7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6" name="Google Shape;1826;p76"/>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6"/>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6"/>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6"/>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0" name="Google Shape;1830;p76"/>
          <p:cNvGrpSpPr/>
          <p:nvPr/>
        </p:nvGrpSpPr>
        <p:grpSpPr>
          <a:xfrm>
            <a:off x="7141841" y="2550562"/>
            <a:ext cx="166473" cy="141497"/>
            <a:chOff x="4660325" y="1866850"/>
            <a:chExt cx="68350" cy="58100"/>
          </a:xfrm>
        </p:grpSpPr>
        <p:sp>
          <p:nvSpPr>
            <p:cNvPr id="1831" name="Google Shape;1831;p7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 name="Google Shape;1833;p76"/>
          <p:cNvGrpSpPr/>
          <p:nvPr/>
        </p:nvGrpSpPr>
        <p:grpSpPr>
          <a:xfrm>
            <a:off x="7451186" y="2576286"/>
            <a:ext cx="162515" cy="90049"/>
            <a:chOff x="4791775" y="1877500"/>
            <a:chExt cx="66725" cy="36975"/>
          </a:xfrm>
        </p:grpSpPr>
        <p:sp>
          <p:nvSpPr>
            <p:cNvPr id="1834" name="Google Shape;1834;p7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 name="Google Shape;1836;p76"/>
          <p:cNvGrpSpPr/>
          <p:nvPr/>
        </p:nvGrpSpPr>
        <p:grpSpPr>
          <a:xfrm>
            <a:off x="7772899" y="2576286"/>
            <a:ext cx="144979" cy="90049"/>
            <a:chOff x="4923925" y="1877500"/>
            <a:chExt cx="59525" cy="36975"/>
          </a:xfrm>
        </p:grpSpPr>
        <p:sp>
          <p:nvSpPr>
            <p:cNvPr id="1837" name="Google Shape;1837;p7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 name="Google Shape;1839;p76"/>
          <p:cNvGrpSpPr/>
          <p:nvPr/>
        </p:nvGrpSpPr>
        <p:grpSpPr>
          <a:xfrm>
            <a:off x="8067390" y="2558477"/>
            <a:ext cx="141447" cy="125667"/>
            <a:chOff x="5058450" y="1870100"/>
            <a:chExt cx="58075" cy="51600"/>
          </a:xfrm>
        </p:grpSpPr>
        <p:sp>
          <p:nvSpPr>
            <p:cNvPr id="1840" name="Google Shape;1840;p7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 name="Google Shape;1842;p76"/>
          <p:cNvGrpSpPr/>
          <p:nvPr/>
        </p:nvGrpSpPr>
        <p:grpSpPr>
          <a:xfrm>
            <a:off x="7481905" y="2980885"/>
            <a:ext cx="101077" cy="107645"/>
            <a:chOff x="4811425" y="2065025"/>
            <a:chExt cx="41500" cy="44200"/>
          </a:xfrm>
        </p:grpSpPr>
        <p:sp>
          <p:nvSpPr>
            <p:cNvPr id="1843" name="Google Shape;1843;p7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 name="Google Shape;1845;p76"/>
          <p:cNvGrpSpPr/>
          <p:nvPr/>
        </p:nvGrpSpPr>
        <p:grpSpPr>
          <a:xfrm>
            <a:off x="7774342" y="2981098"/>
            <a:ext cx="120867" cy="107218"/>
            <a:chOff x="4929875" y="2065025"/>
            <a:chExt cx="49625" cy="44025"/>
          </a:xfrm>
        </p:grpSpPr>
        <p:sp>
          <p:nvSpPr>
            <p:cNvPr id="1846" name="Google Shape;1846;p7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 name="Google Shape;1848;p76"/>
          <p:cNvGrpSpPr/>
          <p:nvPr/>
        </p:nvGrpSpPr>
        <p:grpSpPr>
          <a:xfrm>
            <a:off x="8103011" y="2984112"/>
            <a:ext cx="70206" cy="101191"/>
            <a:chOff x="5083925" y="2066350"/>
            <a:chExt cx="28825" cy="41550"/>
          </a:xfrm>
        </p:grpSpPr>
        <p:sp>
          <p:nvSpPr>
            <p:cNvPr id="1849" name="Google Shape;1849;p7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 name="Google Shape;1851;p76"/>
          <p:cNvGrpSpPr/>
          <p:nvPr/>
        </p:nvGrpSpPr>
        <p:grpSpPr>
          <a:xfrm>
            <a:off x="7134565" y="2999759"/>
            <a:ext cx="181026" cy="69896"/>
            <a:chOff x="4659775" y="2072775"/>
            <a:chExt cx="74325" cy="28700"/>
          </a:xfrm>
        </p:grpSpPr>
        <p:sp>
          <p:nvSpPr>
            <p:cNvPr id="1852" name="Google Shape;1852;p7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 name="Google Shape;1855;p76"/>
          <p:cNvGrpSpPr/>
          <p:nvPr/>
        </p:nvGrpSpPr>
        <p:grpSpPr>
          <a:xfrm>
            <a:off x="8054421" y="2790324"/>
            <a:ext cx="167387" cy="89197"/>
            <a:chOff x="4662475" y="1976500"/>
            <a:chExt cx="68725" cy="36625"/>
          </a:xfrm>
        </p:grpSpPr>
        <p:sp>
          <p:nvSpPr>
            <p:cNvPr id="1856" name="Google Shape;1856;p7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 name="Google Shape;1859;p76"/>
          <p:cNvGrpSpPr/>
          <p:nvPr/>
        </p:nvGrpSpPr>
        <p:grpSpPr>
          <a:xfrm>
            <a:off x="7751326" y="2793764"/>
            <a:ext cx="166899" cy="82317"/>
            <a:chOff x="4920150" y="1977875"/>
            <a:chExt cx="68525" cy="33800"/>
          </a:xfrm>
        </p:grpSpPr>
        <p:sp>
          <p:nvSpPr>
            <p:cNvPr id="1860" name="Google Shape;1860;p7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 name="Google Shape;1863;p76"/>
          <p:cNvGrpSpPr/>
          <p:nvPr/>
        </p:nvGrpSpPr>
        <p:grpSpPr>
          <a:xfrm>
            <a:off x="7162483" y="3197682"/>
            <a:ext cx="125190" cy="127859"/>
            <a:chOff x="4676550" y="2160575"/>
            <a:chExt cx="51400" cy="52500"/>
          </a:xfrm>
        </p:grpSpPr>
        <p:sp>
          <p:nvSpPr>
            <p:cNvPr id="1864" name="Google Shape;1864;p7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76"/>
          <p:cNvGrpSpPr/>
          <p:nvPr/>
        </p:nvGrpSpPr>
        <p:grpSpPr>
          <a:xfrm>
            <a:off x="7459741" y="3204714"/>
            <a:ext cx="145405" cy="113794"/>
            <a:chOff x="4768325" y="2163475"/>
            <a:chExt cx="59700" cy="46725"/>
          </a:xfrm>
        </p:grpSpPr>
        <p:sp>
          <p:nvSpPr>
            <p:cNvPr id="1868" name="Google Shape;1868;p7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0" name="Google Shape;1870;p76"/>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6"/>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6"/>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6"/>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6"/>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6"/>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6" name="Google Shape;1876;p76"/>
          <p:cNvGrpSpPr/>
          <p:nvPr/>
        </p:nvGrpSpPr>
        <p:grpSpPr>
          <a:xfrm>
            <a:off x="7476059" y="3459808"/>
            <a:ext cx="112768" cy="106853"/>
            <a:chOff x="4768575" y="2253950"/>
            <a:chExt cx="46300" cy="43875"/>
          </a:xfrm>
        </p:grpSpPr>
        <p:sp>
          <p:nvSpPr>
            <p:cNvPr id="1877" name="Google Shape;1877;p7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 name="Google Shape;1879;p76"/>
          <p:cNvGrpSpPr/>
          <p:nvPr/>
        </p:nvGrpSpPr>
        <p:grpSpPr>
          <a:xfrm>
            <a:off x="7775682" y="3948834"/>
            <a:ext cx="118187" cy="146246"/>
            <a:chOff x="4960900" y="2433225"/>
            <a:chExt cx="48525" cy="60050"/>
          </a:xfrm>
        </p:grpSpPr>
        <p:sp>
          <p:nvSpPr>
            <p:cNvPr id="1880" name="Google Shape;1880;p7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 name="Google Shape;1882;p76"/>
          <p:cNvGrpSpPr/>
          <p:nvPr/>
        </p:nvGrpSpPr>
        <p:grpSpPr>
          <a:xfrm>
            <a:off x="7464247" y="4212895"/>
            <a:ext cx="136394" cy="143810"/>
            <a:chOff x="4854075" y="2527625"/>
            <a:chExt cx="56000" cy="59050"/>
          </a:xfrm>
        </p:grpSpPr>
        <p:sp>
          <p:nvSpPr>
            <p:cNvPr id="1883" name="Google Shape;1883;p7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5" name="Google Shape;1885;p76"/>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6"/>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6"/>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8" name="Google Shape;1888;p76"/>
          <p:cNvGrpSpPr/>
          <p:nvPr/>
        </p:nvGrpSpPr>
        <p:grpSpPr>
          <a:xfrm>
            <a:off x="8088458" y="3676639"/>
            <a:ext cx="99312" cy="160797"/>
            <a:chOff x="5059700" y="2334775"/>
            <a:chExt cx="40775" cy="66025"/>
          </a:xfrm>
        </p:grpSpPr>
        <p:sp>
          <p:nvSpPr>
            <p:cNvPr id="1889" name="Google Shape;1889;p7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 name="Google Shape;1898;p76"/>
          <p:cNvGrpSpPr/>
          <p:nvPr/>
        </p:nvGrpSpPr>
        <p:grpSpPr>
          <a:xfrm>
            <a:off x="8045622" y="3941771"/>
            <a:ext cx="184984" cy="160371"/>
            <a:chOff x="5037700" y="2430325"/>
            <a:chExt cx="75950" cy="65850"/>
          </a:xfrm>
        </p:grpSpPr>
        <p:sp>
          <p:nvSpPr>
            <p:cNvPr id="1899" name="Google Shape;1899;p7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 name="Google Shape;1901;p76"/>
          <p:cNvGrpSpPr/>
          <p:nvPr/>
        </p:nvGrpSpPr>
        <p:grpSpPr>
          <a:xfrm>
            <a:off x="7465128" y="3708223"/>
            <a:ext cx="173014" cy="97629"/>
            <a:chOff x="4756975" y="2341800"/>
            <a:chExt cx="91975" cy="51925"/>
          </a:xfrm>
        </p:grpSpPr>
        <p:sp>
          <p:nvSpPr>
            <p:cNvPr id="1902" name="Google Shape;1902;p7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 name="Google Shape;1922;p76"/>
          <p:cNvGrpSpPr/>
          <p:nvPr/>
        </p:nvGrpSpPr>
        <p:grpSpPr>
          <a:xfrm>
            <a:off x="7732065" y="4196920"/>
            <a:ext cx="212497" cy="175761"/>
            <a:chOff x="4943575" y="2516350"/>
            <a:chExt cx="98675" cy="81700"/>
          </a:xfrm>
        </p:grpSpPr>
        <p:sp>
          <p:nvSpPr>
            <p:cNvPr id="1923" name="Google Shape;1923;p7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1" name="Google Shape;2001;p76"/>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6"/>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6"/>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6"/>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009"/>
        <p:cNvGrpSpPr/>
        <p:nvPr/>
      </p:nvGrpSpPr>
      <p:grpSpPr>
        <a:xfrm>
          <a:off x="0" y="0"/>
          <a:ext cx="0" cy="0"/>
          <a:chOff x="0" y="0"/>
          <a:chExt cx="0" cy="0"/>
        </a:xfrm>
      </p:grpSpPr>
      <p:grpSp>
        <p:nvGrpSpPr>
          <p:cNvPr id="2010" name="Google Shape;2010;p77"/>
          <p:cNvGrpSpPr/>
          <p:nvPr/>
        </p:nvGrpSpPr>
        <p:grpSpPr>
          <a:xfrm>
            <a:off x="745571" y="1168666"/>
            <a:ext cx="2492868" cy="1379876"/>
            <a:chOff x="2654821" y="2311071"/>
            <a:chExt cx="2279715" cy="1262120"/>
          </a:xfrm>
        </p:grpSpPr>
        <p:grpSp>
          <p:nvGrpSpPr>
            <p:cNvPr id="2011" name="Google Shape;2011;p77"/>
            <p:cNvGrpSpPr/>
            <p:nvPr/>
          </p:nvGrpSpPr>
          <p:grpSpPr>
            <a:xfrm>
              <a:off x="4034269" y="2840745"/>
              <a:ext cx="40212" cy="36437"/>
              <a:chOff x="4293400" y="2574725"/>
              <a:chExt cx="84425" cy="80100"/>
            </a:xfrm>
          </p:grpSpPr>
          <p:sp>
            <p:nvSpPr>
              <p:cNvPr id="2012" name="Google Shape;2012;p7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013" name="Google Shape;2013;p7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4" name="Google Shape;2014;p77"/>
            <p:cNvGrpSpPr/>
            <p:nvPr/>
          </p:nvGrpSpPr>
          <p:grpSpPr>
            <a:xfrm>
              <a:off x="3894606" y="2334874"/>
              <a:ext cx="913198" cy="518984"/>
              <a:chOff x="4000175" y="1462675"/>
              <a:chExt cx="1917275" cy="1140875"/>
            </a:xfrm>
          </p:grpSpPr>
          <p:sp>
            <p:nvSpPr>
              <p:cNvPr id="2015" name="Google Shape;2015;p7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016" name="Google Shape;2016;p77"/>
              <p:cNvGrpSpPr/>
              <p:nvPr/>
            </p:nvGrpSpPr>
            <p:grpSpPr>
              <a:xfrm>
                <a:off x="4000175" y="1462675"/>
                <a:ext cx="1917275" cy="1140875"/>
                <a:chOff x="4000175" y="1462675"/>
                <a:chExt cx="1917275" cy="1140875"/>
              </a:xfrm>
            </p:grpSpPr>
            <p:sp>
              <p:nvSpPr>
                <p:cNvPr id="2017" name="Google Shape;2017;p7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018" name="Google Shape;2018;p7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022" name="Google Shape;2022;p7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23" name="Google Shape;2023;p77"/>
            <p:cNvGrpSpPr/>
            <p:nvPr/>
          </p:nvGrpSpPr>
          <p:grpSpPr>
            <a:xfrm>
              <a:off x="3875768" y="2846704"/>
              <a:ext cx="44796" cy="47366"/>
              <a:chOff x="3960625" y="2587825"/>
              <a:chExt cx="94050" cy="104125"/>
            </a:xfrm>
          </p:grpSpPr>
          <p:sp>
            <p:nvSpPr>
              <p:cNvPr id="2024" name="Google Shape;2024;p7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025" name="Google Shape;2025;p7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6" name="Google Shape;2026;p77"/>
            <p:cNvGrpSpPr/>
            <p:nvPr/>
          </p:nvGrpSpPr>
          <p:grpSpPr>
            <a:xfrm>
              <a:off x="3782759" y="2807162"/>
              <a:ext cx="82686" cy="85487"/>
              <a:chOff x="3765350" y="2500900"/>
              <a:chExt cx="173600" cy="187925"/>
            </a:xfrm>
          </p:grpSpPr>
          <p:sp>
            <p:nvSpPr>
              <p:cNvPr id="2027" name="Google Shape;2027;p7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028" name="Google Shape;2028;p7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3" name="Google Shape;2033;p77"/>
            <p:cNvGrpSpPr/>
            <p:nvPr/>
          </p:nvGrpSpPr>
          <p:grpSpPr>
            <a:xfrm>
              <a:off x="3775674" y="2798496"/>
              <a:ext cx="40545" cy="23564"/>
              <a:chOff x="3750475" y="2481850"/>
              <a:chExt cx="85125" cy="51800"/>
            </a:xfrm>
          </p:grpSpPr>
          <p:sp>
            <p:nvSpPr>
              <p:cNvPr id="2034" name="Google Shape;2034;p7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036" name="Google Shape;2036;p77"/>
            <p:cNvGrpSpPr/>
            <p:nvPr/>
          </p:nvGrpSpPr>
          <p:grpSpPr>
            <a:xfrm>
              <a:off x="3716946" y="2776024"/>
              <a:ext cx="81971" cy="76912"/>
              <a:chOff x="3627175" y="2432450"/>
              <a:chExt cx="172100" cy="169075"/>
            </a:xfrm>
          </p:grpSpPr>
          <p:sp>
            <p:nvSpPr>
              <p:cNvPr id="2037" name="Google Shape;2037;p7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039" name="Google Shape;2039;p7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040" name="Google Shape;2040;p77"/>
            <p:cNvGrpSpPr/>
            <p:nvPr/>
          </p:nvGrpSpPr>
          <p:grpSpPr>
            <a:xfrm>
              <a:off x="3685682" y="2845624"/>
              <a:ext cx="29311" cy="45055"/>
              <a:chOff x="3561536" y="2585450"/>
              <a:chExt cx="61539" cy="99045"/>
            </a:xfrm>
          </p:grpSpPr>
          <p:sp>
            <p:nvSpPr>
              <p:cNvPr id="2041" name="Google Shape;2041;p7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043" name="Google Shape;2043;p77"/>
            <p:cNvGrpSpPr/>
            <p:nvPr/>
          </p:nvGrpSpPr>
          <p:grpSpPr>
            <a:xfrm>
              <a:off x="3849905" y="2572252"/>
              <a:ext cx="74339" cy="119559"/>
              <a:chOff x="3906325" y="1984500"/>
              <a:chExt cx="156075" cy="262825"/>
            </a:xfrm>
          </p:grpSpPr>
          <p:sp>
            <p:nvSpPr>
              <p:cNvPr id="2044" name="Google Shape;2044;p7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045" name="Google Shape;2045;p7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 name="Google Shape;2046;p77"/>
            <p:cNvGrpSpPr/>
            <p:nvPr/>
          </p:nvGrpSpPr>
          <p:grpSpPr>
            <a:xfrm>
              <a:off x="2654821" y="2414345"/>
              <a:ext cx="667570" cy="558731"/>
              <a:chOff x="1397225" y="1637375"/>
              <a:chExt cx="1401575" cy="1228250"/>
            </a:xfrm>
          </p:grpSpPr>
          <p:sp>
            <p:nvSpPr>
              <p:cNvPr id="2047" name="Google Shape;2047;p7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048" name="Google Shape;2048;p77"/>
              <p:cNvGrpSpPr/>
              <p:nvPr/>
            </p:nvGrpSpPr>
            <p:grpSpPr>
              <a:xfrm>
                <a:off x="1397225" y="1637375"/>
                <a:ext cx="1398775" cy="1228250"/>
                <a:chOff x="1397225" y="1637375"/>
                <a:chExt cx="1398775" cy="1228250"/>
              </a:xfrm>
            </p:grpSpPr>
            <p:sp>
              <p:nvSpPr>
                <p:cNvPr id="2049" name="Google Shape;2049;p7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51" name="Google Shape;2051;p77"/>
            <p:cNvGrpSpPr/>
            <p:nvPr/>
          </p:nvGrpSpPr>
          <p:grpSpPr>
            <a:xfrm>
              <a:off x="3230417" y="3103734"/>
              <a:ext cx="282982" cy="280332"/>
              <a:chOff x="2605700" y="3152850"/>
              <a:chExt cx="594125" cy="616250"/>
            </a:xfrm>
          </p:grpSpPr>
          <p:sp>
            <p:nvSpPr>
              <p:cNvPr id="2052" name="Google Shape;2052;p7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053" name="Google Shape;2053;p7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054" name="Google Shape;2054;p77"/>
            <p:cNvGrpSpPr/>
            <p:nvPr/>
          </p:nvGrpSpPr>
          <p:grpSpPr>
            <a:xfrm>
              <a:off x="3265985" y="3226989"/>
              <a:ext cx="87151" cy="346202"/>
              <a:chOff x="2680375" y="3423800"/>
              <a:chExt cx="182975" cy="761050"/>
            </a:xfrm>
          </p:grpSpPr>
          <p:sp>
            <p:nvSpPr>
              <p:cNvPr id="2055" name="Google Shape;2055;p7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056" name="Google Shape;2056;p7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7" name="Google Shape;2057;p77"/>
            <p:cNvGrpSpPr/>
            <p:nvPr/>
          </p:nvGrpSpPr>
          <p:grpSpPr>
            <a:xfrm>
              <a:off x="3855466" y="3289811"/>
              <a:ext cx="112514" cy="94210"/>
              <a:chOff x="3918000" y="3561900"/>
              <a:chExt cx="236225" cy="207100"/>
            </a:xfrm>
          </p:grpSpPr>
          <p:sp>
            <p:nvSpPr>
              <p:cNvPr id="2058" name="Google Shape;2058;p7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059" name="Google Shape;2059;p7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0" name="Google Shape;2060;p77"/>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7"/>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7"/>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063" name="Google Shape;2063;p77"/>
            <p:cNvGrpSpPr/>
            <p:nvPr/>
          </p:nvGrpSpPr>
          <p:grpSpPr>
            <a:xfrm>
              <a:off x="2905224" y="2311071"/>
              <a:ext cx="596721" cy="528992"/>
              <a:chOff x="1922950" y="1410350"/>
              <a:chExt cx="1252825" cy="1162875"/>
            </a:xfrm>
          </p:grpSpPr>
          <p:sp>
            <p:nvSpPr>
              <p:cNvPr id="2064" name="Google Shape;2064;p7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080" name="Google Shape;2080;p77"/>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7"/>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7"/>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7"/>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7"/>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7"/>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7"/>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7"/>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7"/>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7"/>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7"/>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7"/>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7"/>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7"/>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7"/>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7"/>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7"/>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7"/>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7"/>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7"/>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100" name="Google Shape;2100;p77"/>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101" name="Google Shape;2101;p77"/>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2" name="Google Shape;2102;p77"/>
            <p:cNvGrpSpPr/>
            <p:nvPr/>
          </p:nvGrpSpPr>
          <p:grpSpPr>
            <a:xfrm>
              <a:off x="3280929" y="3294542"/>
              <a:ext cx="109894" cy="272224"/>
              <a:chOff x="2711750" y="3572300"/>
              <a:chExt cx="230725" cy="598425"/>
            </a:xfrm>
          </p:grpSpPr>
          <p:sp>
            <p:nvSpPr>
              <p:cNvPr id="2103" name="Google Shape;2103;p7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5" name="Google Shape;2105;p77"/>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6" name="Google Shape;2106;p77"/>
            <p:cNvGrpSpPr/>
            <p:nvPr/>
          </p:nvGrpSpPr>
          <p:grpSpPr>
            <a:xfrm>
              <a:off x="3790439" y="2408636"/>
              <a:ext cx="73017" cy="75684"/>
              <a:chOff x="3781475" y="1624825"/>
              <a:chExt cx="153300" cy="166375"/>
            </a:xfrm>
          </p:grpSpPr>
          <p:sp>
            <p:nvSpPr>
              <p:cNvPr id="2107" name="Google Shape;2107;p7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1" name="Google Shape;2111;p77"/>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7"/>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7"/>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7"/>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7"/>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7"/>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7"/>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8" name="Google Shape;2118;p77"/>
            <p:cNvGrpSpPr/>
            <p:nvPr/>
          </p:nvGrpSpPr>
          <p:grpSpPr>
            <a:xfrm>
              <a:off x="4403342" y="3107749"/>
              <a:ext cx="316680" cy="101374"/>
              <a:chOff x="5068275" y="3161675"/>
              <a:chExt cx="664875" cy="222850"/>
            </a:xfrm>
          </p:grpSpPr>
          <p:sp>
            <p:nvSpPr>
              <p:cNvPr id="2119" name="Google Shape;2119;p7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3" name="Google Shape;2123;p77"/>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7"/>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7"/>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7"/>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7"/>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7"/>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7"/>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7"/>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7"/>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7"/>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7"/>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7"/>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7"/>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7"/>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7"/>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7"/>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7"/>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7"/>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7"/>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7"/>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7"/>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7"/>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7"/>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7"/>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7"/>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7"/>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7"/>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7"/>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7"/>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2" name="Google Shape;2152;p77"/>
            <p:cNvGrpSpPr/>
            <p:nvPr/>
          </p:nvGrpSpPr>
          <p:grpSpPr>
            <a:xfrm>
              <a:off x="3697513" y="2707266"/>
              <a:ext cx="59549" cy="79733"/>
              <a:chOff x="3586375" y="2281300"/>
              <a:chExt cx="125025" cy="175275"/>
            </a:xfrm>
          </p:grpSpPr>
          <p:sp>
            <p:nvSpPr>
              <p:cNvPr id="2153" name="Google Shape;2153;p7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5" name="Google Shape;2155;p77"/>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6" name="Google Shape;2156;p77"/>
            <p:cNvGrpSpPr/>
            <p:nvPr/>
          </p:nvGrpSpPr>
          <p:grpSpPr>
            <a:xfrm>
              <a:off x="4513224" y="3221724"/>
              <a:ext cx="274563" cy="280321"/>
              <a:chOff x="5298975" y="3412225"/>
              <a:chExt cx="576450" cy="616225"/>
            </a:xfrm>
          </p:grpSpPr>
          <p:sp>
            <p:nvSpPr>
              <p:cNvPr id="2157" name="Google Shape;2157;p7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158" name="Google Shape;2158;p7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 name="Google Shape;2159;p77"/>
            <p:cNvGrpSpPr/>
            <p:nvPr/>
          </p:nvGrpSpPr>
          <p:grpSpPr>
            <a:xfrm>
              <a:off x="4824403" y="3421846"/>
              <a:ext cx="110132" cy="130647"/>
              <a:chOff x="5952300" y="3852150"/>
              <a:chExt cx="231225" cy="287200"/>
            </a:xfrm>
          </p:grpSpPr>
          <p:sp>
            <p:nvSpPr>
              <p:cNvPr id="2160" name="Google Shape;2160;p7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2" name="Google Shape;2162;p77"/>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7"/>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7"/>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7"/>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7"/>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7"/>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7"/>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7"/>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0" name="Google Shape;2170;p77"/>
            <p:cNvGrpSpPr/>
            <p:nvPr/>
          </p:nvGrpSpPr>
          <p:grpSpPr>
            <a:xfrm>
              <a:off x="4295710" y="3079670"/>
              <a:ext cx="14968" cy="27135"/>
              <a:chOff x="4842300" y="3099950"/>
              <a:chExt cx="31425" cy="59650"/>
            </a:xfrm>
          </p:grpSpPr>
          <p:sp>
            <p:nvSpPr>
              <p:cNvPr id="2171" name="Google Shape;2171;p7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5" name="Google Shape;2175;p77"/>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7"/>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7"/>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7"/>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7"/>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7"/>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7"/>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7"/>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3" name="Google Shape;2183;p77"/>
            <p:cNvGrpSpPr/>
            <p:nvPr/>
          </p:nvGrpSpPr>
          <p:grpSpPr>
            <a:xfrm>
              <a:off x="3831056" y="2816010"/>
              <a:ext cx="37378" cy="27612"/>
              <a:chOff x="3866750" y="2520350"/>
              <a:chExt cx="78475" cy="60700"/>
            </a:xfrm>
          </p:grpSpPr>
          <p:sp>
            <p:nvSpPr>
              <p:cNvPr id="2184" name="Google Shape;2184;p7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8" name="Google Shape;2188;p77"/>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7"/>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7"/>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7"/>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7"/>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7"/>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7"/>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7"/>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7"/>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7"/>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7"/>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7"/>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7"/>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7"/>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7"/>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7"/>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7"/>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205" name="Google Shape;2205;p77"/>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7"/>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7"/>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7"/>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7"/>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7"/>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7"/>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7"/>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7"/>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7"/>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7"/>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7"/>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217" name="Google Shape;2217;p77"/>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7"/>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7"/>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7"/>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7"/>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7"/>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7"/>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7"/>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7"/>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7"/>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7"/>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7"/>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7"/>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0" name="Google Shape;2230;p77"/>
            <p:cNvGrpSpPr/>
            <p:nvPr/>
          </p:nvGrpSpPr>
          <p:grpSpPr>
            <a:xfrm>
              <a:off x="3632736" y="3051591"/>
              <a:ext cx="63288" cy="45217"/>
              <a:chOff x="3450375" y="3038225"/>
              <a:chExt cx="132875" cy="99400"/>
            </a:xfrm>
          </p:grpSpPr>
          <p:sp>
            <p:nvSpPr>
              <p:cNvPr id="2231" name="Google Shape;2231;p7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3" name="Google Shape;2233;p77"/>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7"/>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7"/>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7"/>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7"/>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7"/>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7"/>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7"/>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7"/>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242" name="Google Shape;2242;p77"/>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7"/>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7"/>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7"/>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7"/>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7"/>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7"/>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7"/>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7"/>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7"/>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252" name="Google Shape;2252;p77"/>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7"/>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7"/>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7"/>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7"/>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7"/>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258" name="Google Shape;2258;p77"/>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7"/>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7"/>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7"/>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7"/>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7"/>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7"/>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7"/>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8" name="Google Shape;2268;p77"/>
          <p:cNvGrpSpPr/>
          <p:nvPr/>
        </p:nvGrpSpPr>
        <p:grpSpPr>
          <a:xfrm>
            <a:off x="3554131" y="1233340"/>
            <a:ext cx="2078182" cy="1366558"/>
            <a:chOff x="235800" y="830650"/>
            <a:chExt cx="6978450" cy="4588844"/>
          </a:xfrm>
        </p:grpSpPr>
        <p:sp>
          <p:nvSpPr>
            <p:cNvPr id="2269" name="Google Shape;2269;p7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5" name="Google Shape;2275;p77"/>
          <p:cNvGrpSpPr/>
          <p:nvPr/>
        </p:nvGrpSpPr>
        <p:grpSpPr>
          <a:xfrm>
            <a:off x="742628" y="3064442"/>
            <a:ext cx="2622876" cy="1333540"/>
            <a:chOff x="238125" y="1038125"/>
            <a:chExt cx="7146800" cy="3633625"/>
          </a:xfrm>
        </p:grpSpPr>
        <p:sp>
          <p:nvSpPr>
            <p:cNvPr id="2276" name="Google Shape;2276;p7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8" name="Google Shape;3848;p77"/>
          <p:cNvGrpSpPr/>
          <p:nvPr/>
        </p:nvGrpSpPr>
        <p:grpSpPr>
          <a:xfrm>
            <a:off x="5857556" y="1206552"/>
            <a:ext cx="2590840" cy="1380235"/>
            <a:chOff x="233350" y="949250"/>
            <a:chExt cx="7137300" cy="3802300"/>
          </a:xfrm>
        </p:grpSpPr>
        <p:sp>
          <p:nvSpPr>
            <p:cNvPr id="3849" name="Google Shape;3849;p7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0" name="Google Shape;3900;p77"/>
          <p:cNvGrpSpPr/>
          <p:nvPr/>
        </p:nvGrpSpPr>
        <p:grpSpPr>
          <a:xfrm>
            <a:off x="7671985" y="3251325"/>
            <a:ext cx="104231" cy="320340"/>
            <a:chOff x="7564426" y="3224343"/>
            <a:chExt cx="119985" cy="368801"/>
          </a:xfrm>
        </p:grpSpPr>
        <p:sp>
          <p:nvSpPr>
            <p:cNvPr id="3901" name="Google Shape;3901;p7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3" name="Google Shape;3903;p77"/>
          <p:cNvGrpSpPr/>
          <p:nvPr/>
        </p:nvGrpSpPr>
        <p:grpSpPr>
          <a:xfrm>
            <a:off x="7371473" y="3245427"/>
            <a:ext cx="189489" cy="332132"/>
            <a:chOff x="8370831" y="3202002"/>
            <a:chExt cx="218129" cy="382376"/>
          </a:xfrm>
        </p:grpSpPr>
        <p:sp>
          <p:nvSpPr>
            <p:cNvPr id="3904" name="Google Shape;3904;p7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6" name="Google Shape;3906;p77"/>
          <p:cNvGrpSpPr/>
          <p:nvPr/>
        </p:nvGrpSpPr>
        <p:grpSpPr>
          <a:xfrm>
            <a:off x="8094863" y="3656559"/>
            <a:ext cx="309429" cy="267000"/>
            <a:chOff x="6742064" y="3750480"/>
            <a:chExt cx="399315" cy="344560"/>
          </a:xfrm>
        </p:grpSpPr>
        <p:sp>
          <p:nvSpPr>
            <p:cNvPr id="3907" name="Google Shape;3907;p7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9" name="Google Shape;3909;p77"/>
          <p:cNvGrpSpPr/>
          <p:nvPr/>
        </p:nvGrpSpPr>
        <p:grpSpPr>
          <a:xfrm>
            <a:off x="7633882" y="4007606"/>
            <a:ext cx="180437" cy="281608"/>
            <a:chOff x="7248525" y="3739696"/>
            <a:chExt cx="230531" cy="359790"/>
          </a:xfrm>
        </p:grpSpPr>
        <p:sp>
          <p:nvSpPr>
            <p:cNvPr id="3910" name="Google Shape;3910;p7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2" name="Google Shape;3912;p77"/>
          <p:cNvGrpSpPr/>
          <p:nvPr/>
        </p:nvGrpSpPr>
        <p:grpSpPr>
          <a:xfrm>
            <a:off x="7879801" y="3650830"/>
            <a:ext cx="162896" cy="278710"/>
            <a:chOff x="7601242" y="3729267"/>
            <a:chExt cx="222566" cy="380803"/>
          </a:xfrm>
        </p:grpSpPr>
        <p:sp>
          <p:nvSpPr>
            <p:cNvPr id="3913" name="Google Shape;3913;p7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5" name="Google Shape;3915;p77"/>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6" name="Google Shape;3916;p77"/>
          <p:cNvGrpSpPr/>
          <p:nvPr/>
        </p:nvGrpSpPr>
        <p:grpSpPr>
          <a:xfrm>
            <a:off x="7369446" y="3651971"/>
            <a:ext cx="193543" cy="275990"/>
            <a:chOff x="8304647" y="3738687"/>
            <a:chExt cx="225076" cy="320956"/>
          </a:xfrm>
        </p:grpSpPr>
        <p:sp>
          <p:nvSpPr>
            <p:cNvPr id="3917" name="Google Shape;3917;p77"/>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0" name="Google Shape;3920;p77"/>
          <p:cNvGrpSpPr/>
          <p:nvPr/>
        </p:nvGrpSpPr>
        <p:grpSpPr>
          <a:xfrm>
            <a:off x="7641939" y="3651971"/>
            <a:ext cx="178492" cy="275990"/>
            <a:chOff x="8615101" y="3738687"/>
            <a:chExt cx="207573" cy="320956"/>
          </a:xfrm>
        </p:grpSpPr>
        <p:sp>
          <p:nvSpPr>
            <p:cNvPr id="3921" name="Google Shape;3921;p77"/>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24" name="Google Shape;3924;p77"/>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5" name="Google Shape;3925;p77"/>
          <p:cNvGrpSpPr/>
          <p:nvPr/>
        </p:nvGrpSpPr>
        <p:grpSpPr>
          <a:xfrm>
            <a:off x="6036644" y="3773459"/>
            <a:ext cx="557670" cy="511283"/>
            <a:chOff x="6015419" y="3716859"/>
            <a:chExt cx="557671" cy="511283"/>
          </a:xfrm>
        </p:grpSpPr>
        <p:sp>
          <p:nvSpPr>
            <p:cNvPr id="3926" name="Google Shape;3926;p77"/>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7" name="Google Shape;3927;p77"/>
            <p:cNvGrpSpPr/>
            <p:nvPr/>
          </p:nvGrpSpPr>
          <p:grpSpPr>
            <a:xfrm>
              <a:off x="6036094" y="3716980"/>
              <a:ext cx="529860" cy="510468"/>
              <a:chOff x="6036094" y="3716980"/>
              <a:chExt cx="529860" cy="510468"/>
            </a:xfrm>
          </p:grpSpPr>
          <p:sp>
            <p:nvSpPr>
              <p:cNvPr id="3928" name="Google Shape;3928;p77"/>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7"/>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7"/>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7"/>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7"/>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7"/>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7"/>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7"/>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7"/>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7"/>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38" name="Google Shape;3938;p77"/>
          <p:cNvGrpSpPr/>
          <p:nvPr/>
        </p:nvGrpSpPr>
        <p:grpSpPr>
          <a:xfrm>
            <a:off x="6665529" y="3130228"/>
            <a:ext cx="576302" cy="511871"/>
            <a:chOff x="6644304" y="3073628"/>
            <a:chExt cx="576302" cy="511871"/>
          </a:xfrm>
        </p:grpSpPr>
        <p:sp>
          <p:nvSpPr>
            <p:cNvPr id="3939" name="Google Shape;3939;p7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0" name="Google Shape;3940;p77"/>
            <p:cNvGrpSpPr/>
            <p:nvPr/>
          </p:nvGrpSpPr>
          <p:grpSpPr>
            <a:xfrm>
              <a:off x="6712169" y="3085440"/>
              <a:ext cx="481622" cy="494913"/>
              <a:chOff x="6712169" y="3085440"/>
              <a:chExt cx="481622" cy="494913"/>
            </a:xfrm>
          </p:grpSpPr>
          <p:sp>
            <p:nvSpPr>
              <p:cNvPr id="3941" name="Google Shape;3941;p77"/>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7"/>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7"/>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7"/>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7"/>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6" name="Google Shape;3946;p77"/>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7"/>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7"/>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9" name="Google Shape;3949;p77"/>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0" name="Google Shape;3950;p77"/>
          <p:cNvGrpSpPr/>
          <p:nvPr/>
        </p:nvGrpSpPr>
        <p:grpSpPr>
          <a:xfrm>
            <a:off x="6673379" y="3773223"/>
            <a:ext cx="560631" cy="511352"/>
            <a:chOff x="6652154" y="3716623"/>
            <a:chExt cx="560631" cy="511352"/>
          </a:xfrm>
        </p:grpSpPr>
        <p:sp>
          <p:nvSpPr>
            <p:cNvPr id="3951" name="Google Shape;3951;p77"/>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2" name="Google Shape;3952;p77"/>
            <p:cNvGrpSpPr/>
            <p:nvPr/>
          </p:nvGrpSpPr>
          <p:grpSpPr>
            <a:xfrm>
              <a:off x="6669657" y="3716715"/>
              <a:ext cx="466779" cy="464290"/>
              <a:chOff x="6669657" y="3716715"/>
              <a:chExt cx="466779" cy="464290"/>
            </a:xfrm>
          </p:grpSpPr>
          <p:sp>
            <p:nvSpPr>
              <p:cNvPr id="3953" name="Google Shape;3953;p77"/>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7"/>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7"/>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7"/>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7"/>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7"/>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7"/>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7"/>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7"/>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7"/>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7"/>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7"/>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7"/>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66" name="Google Shape;3966;p77"/>
          <p:cNvGrpSpPr/>
          <p:nvPr/>
        </p:nvGrpSpPr>
        <p:grpSpPr>
          <a:xfrm>
            <a:off x="7867470" y="4054631"/>
            <a:ext cx="187557" cy="187557"/>
            <a:chOff x="8565775" y="671075"/>
            <a:chExt cx="441000" cy="441000"/>
          </a:xfrm>
        </p:grpSpPr>
        <p:sp>
          <p:nvSpPr>
            <p:cNvPr id="3967" name="Google Shape;3967;p77"/>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7"/>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9" name="Google Shape;3969;p77"/>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7"/>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1" name="Google Shape;3971;p77"/>
          <p:cNvGrpSpPr/>
          <p:nvPr/>
        </p:nvGrpSpPr>
        <p:grpSpPr>
          <a:xfrm>
            <a:off x="6021325" y="3132850"/>
            <a:ext cx="587871" cy="512373"/>
            <a:chOff x="6000100" y="3076250"/>
            <a:chExt cx="587871" cy="512373"/>
          </a:xfrm>
        </p:grpSpPr>
        <p:sp>
          <p:nvSpPr>
            <p:cNvPr id="3972" name="Google Shape;3972;p77"/>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3" name="Google Shape;3973;p77"/>
            <p:cNvGrpSpPr/>
            <p:nvPr/>
          </p:nvGrpSpPr>
          <p:grpSpPr>
            <a:xfrm>
              <a:off x="6031360" y="3076713"/>
              <a:ext cx="539107" cy="480965"/>
              <a:chOff x="6031360" y="3076713"/>
              <a:chExt cx="539107" cy="480965"/>
            </a:xfrm>
          </p:grpSpPr>
          <p:sp>
            <p:nvSpPr>
              <p:cNvPr id="3974" name="Google Shape;3974;p77"/>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7"/>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7"/>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7"/>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7"/>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7"/>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7"/>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81" name="Google Shape;3981;p77"/>
          <p:cNvGrpSpPr/>
          <p:nvPr/>
        </p:nvGrpSpPr>
        <p:grpSpPr>
          <a:xfrm>
            <a:off x="3597785" y="3065882"/>
            <a:ext cx="2241344" cy="1330656"/>
            <a:chOff x="3597785" y="3065882"/>
            <a:chExt cx="2241344" cy="1330656"/>
          </a:xfrm>
        </p:grpSpPr>
        <p:grpSp>
          <p:nvGrpSpPr>
            <p:cNvPr id="3982" name="Google Shape;3982;p77"/>
            <p:cNvGrpSpPr/>
            <p:nvPr/>
          </p:nvGrpSpPr>
          <p:grpSpPr>
            <a:xfrm>
              <a:off x="5296908" y="3937355"/>
              <a:ext cx="143198" cy="32380"/>
              <a:chOff x="5296908" y="3937355"/>
              <a:chExt cx="143198" cy="32380"/>
            </a:xfrm>
          </p:grpSpPr>
          <p:sp>
            <p:nvSpPr>
              <p:cNvPr id="3983" name="Google Shape;3983;p7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4" name="Google Shape;3984;p77"/>
              <p:cNvGrpSpPr/>
              <p:nvPr/>
            </p:nvGrpSpPr>
            <p:grpSpPr>
              <a:xfrm>
                <a:off x="5402331" y="3937355"/>
                <a:ext cx="37776" cy="32380"/>
                <a:chOff x="5402331" y="3937355"/>
                <a:chExt cx="37776" cy="32380"/>
              </a:xfrm>
            </p:grpSpPr>
            <p:sp>
              <p:nvSpPr>
                <p:cNvPr id="3985" name="Google Shape;3985;p7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7" name="Google Shape;3987;p77"/>
              <p:cNvGrpSpPr/>
              <p:nvPr/>
            </p:nvGrpSpPr>
            <p:grpSpPr>
              <a:xfrm>
                <a:off x="5296908" y="3937355"/>
                <a:ext cx="37783" cy="32380"/>
                <a:chOff x="5296908" y="3937355"/>
                <a:chExt cx="37783" cy="32380"/>
              </a:xfrm>
            </p:grpSpPr>
            <p:sp>
              <p:nvSpPr>
                <p:cNvPr id="3988" name="Google Shape;3988;p7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90" name="Google Shape;3990;p77"/>
            <p:cNvGrpSpPr/>
            <p:nvPr/>
          </p:nvGrpSpPr>
          <p:grpSpPr>
            <a:xfrm>
              <a:off x="4724163" y="3119631"/>
              <a:ext cx="120838" cy="84218"/>
              <a:chOff x="4724163" y="3119631"/>
              <a:chExt cx="120838" cy="84218"/>
            </a:xfrm>
          </p:grpSpPr>
          <p:grpSp>
            <p:nvGrpSpPr>
              <p:cNvPr id="3991" name="Google Shape;3991;p77"/>
              <p:cNvGrpSpPr/>
              <p:nvPr/>
            </p:nvGrpSpPr>
            <p:grpSpPr>
              <a:xfrm>
                <a:off x="4746712" y="3132773"/>
                <a:ext cx="86869" cy="56424"/>
                <a:chOff x="4746712" y="3132773"/>
                <a:chExt cx="86869" cy="56424"/>
              </a:xfrm>
            </p:grpSpPr>
            <p:sp>
              <p:nvSpPr>
                <p:cNvPr id="3992" name="Google Shape;3992;p7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4" name="Google Shape;3994;p77"/>
              <p:cNvGrpSpPr/>
              <p:nvPr/>
            </p:nvGrpSpPr>
            <p:grpSpPr>
              <a:xfrm>
                <a:off x="4773634" y="3143336"/>
                <a:ext cx="37776" cy="32451"/>
                <a:chOff x="4773634" y="3143336"/>
                <a:chExt cx="37776" cy="32451"/>
              </a:xfrm>
            </p:grpSpPr>
            <p:sp>
              <p:nvSpPr>
                <p:cNvPr id="3995" name="Google Shape;3995;p7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7" name="Google Shape;3997;p77"/>
              <p:cNvGrpSpPr/>
              <p:nvPr/>
            </p:nvGrpSpPr>
            <p:grpSpPr>
              <a:xfrm>
                <a:off x="4724163" y="3131248"/>
                <a:ext cx="37776" cy="32459"/>
                <a:chOff x="4724163" y="3131248"/>
                <a:chExt cx="37776" cy="32459"/>
              </a:xfrm>
            </p:grpSpPr>
            <p:sp>
              <p:nvSpPr>
                <p:cNvPr id="3998" name="Google Shape;3998;p7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0" name="Google Shape;4000;p77"/>
              <p:cNvGrpSpPr/>
              <p:nvPr/>
            </p:nvGrpSpPr>
            <p:grpSpPr>
              <a:xfrm>
                <a:off x="4755081" y="3176054"/>
                <a:ext cx="32357" cy="27795"/>
                <a:chOff x="4755081" y="3176054"/>
                <a:chExt cx="32357" cy="27795"/>
              </a:xfrm>
            </p:grpSpPr>
            <p:sp>
              <p:nvSpPr>
                <p:cNvPr id="4001" name="Google Shape;4001;p7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3" name="Google Shape;4003;p77"/>
              <p:cNvGrpSpPr/>
              <p:nvPr/>
            </p:nvGrpSpPr>
            <p:grpSpPr>
              <a:xfrm>
                <a:off x="4812550" y="3119631"/>
                <a:ext cx="32451" cy="27803"/>
                <a:chOff x="4812550" y="3119631"/>
                <a:chExt cx="32451" cy="27803"/>
              </a:xfrm>
            </p:grpSpPr>
            <p:sp>
              <p:nvSpPr>
                <p:cNvPr id="4004" name="Google Shape;4004;p7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06" name="Google Shape;4006;p77"/>
            <p:cNvGrpSpPr/>
            <p:nvPr/>
          </p:nvGrpSpPr>
          <p:grpSpPr>
            <a:xfrm>
              <a:off x="5382826" y="4027197"/>
              <a:ext cx="268967" cy="250422"/>
              <a:chOff x="5382826" y="4027197"/>
              <a:chExt cx="268967" cy="250422"/>
            </a:xfrm>
          </p:grpSpPr>
          <p:grpSp>
            <p:nvGrpSpPr>
              <p:cNvPr id="4007" name="Google Shape;4007;p77"/>
              <p:cNvGrpSpPr/>
              <p:nvPr/>
            </p:nvGrpSpPr>
            <p:grpSpPr>
              <a:xfrm>
                <a:off x="5405280" y="4042510"/>
                <a:ext cx="237570" cy="218647"/>
                <a:chOff x="5405280" y="4042510"/>
                <a:chExt cx="237570" cy="218647"/>
              </a:xfrm>
            </p:grpSpPr>
            <p:sp>
              <p:nvSpPr>
                <p:cNvPr id="4008" name="Google Shape;4008;p7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4" name="Google Shape;4014;p77"/>
              <p:cNvGrpSpPr/>
              <p:nvPr/>
            </p:nvGrpSpPr>
            <p:grpSpPr>
              <a:xfrm>
                <a:off x="5382826" y="4125549"/>
                <a:ext cx="37776" cy="32380"/>
                <a:chOff x="5382826" y="4125549"/>
                <a:chExt cx="37776" cy="32380"/>
              </a:xfrm>
            </p:grpSpPr>
            <p:sp>
              <p:nvSpPr>
                <p:cNvPr id="4015" name="Google Shape;4015;p7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7" name="Google Shape;4017;p77"/>
              <p:cNvGrpSpPr/>
              <p:nvPr/>
            </p:nvGrpSpPr>
            <p:grpSpPr>
              <a:xfrm>
                <a:off x="5475680" y="4195587"/>
                <a:ext cx="37783" cy="32364"/>
                <a:chOff x="5475680" y="4195587"/>
                <a:chExt cx="37783" cy="32364"/>
              </a:xfrm>
            </p:grpSpPr>
            <p:sp>
              <p:nvSpPr>
                <p:cNvPr id="4018" name="Google Shape;4018;p7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0" name="Google Shape;4020;p77"/>
              <p:cNvGrpSpPr/>
              <p:nvPr/>
            </p:nvGrpSpPr>
            <p:grpSpPr>
              <a:xfrm>
                <a:off x="5532575" y="4027197"/>
                <a:ext cx="33308" cy="32262"/>
                <a:chOff x="5532575" y="4027197"/>
                <a:chExt cx="33308" cy="32262"/>
              </a:xfrm>
            </p:grpSpPr>
            <p:sp>
              <p:nvSpPr>
                <p:cNvPr id="4021" name="Google Shape;4021;p7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3" name="Google Shape;4023;p77"/>
              <p:cNvGrpSpPr/>
              <p:nvPr/>
            </p:nvGrpSpPr>
            <p:grpSpPr>
              <a:xfrm>
                <a:off x="5590706" y="4245348"/>
                <a:ext cx="33497" cy="32270"/>
                <a:chOff x="5590706" y="4245348"/>
                <a:chExt cx="33497" cy="32270"/>
              </a:xfrm>
            </p:grpSpPr>
            <p:sp>
              <p:nvSpPr>
                <p:cNvPr id="4024" name="Google Shape;4024;p7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6" name="Google Shape;4026;p77"/>
              <p:cNvGrpSpPr/>
              <p:nvPr/>
            </p:nvGrpSpPr>
            <p:grpSpPr>
              <a:xfrm>
                <a:off x="5618681" y="4109677"/>
                <a:ext cx="33112" cy="32357"/>
                <a:chOff x="5618681" y="4109677"/>
                <a:chExt cx="33112" cy="32357"/>
              </a:xfrm>
            </p:grpSpPr>
            <p:sp>
              <p:nvSpPr>
                <p:cNvPr id="4027" name="Google Shape;4027;p7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9" name="Google Shape;4029;p77"/>
              <p:cNvGrpSpPr/>
              <p:nvPr/>
            </p:nvGrpSpPr>
            <p:grpSpPr>
              <a:xfrm>
                <a:off x="5479298" y="4128262"/>
                <a:ext cx="31405" cy="26906"/>
                <a:chOff x="5479298" y="4128262"/>
                <a:chExt cx="31405" cy="26906"/>
              </a:xfrm>
            </p:grpSpPr>
            <p:sp>
              <p:nvSpPr>
                <p:cNvPr id="4030" name="Google Shape;4030;p7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2" name="Google Shape;4032;p77"/>
              <p:cNvGrpSpPr/>
              <p:nvPr/>
            </p:nvGrpSpPr>
            <p:grpSpPr>
              <a:xfrm>
                <a:off x="5582903" y="4180116"/>
                <a:ext cx="31499" cy="26898"/>
                <a:chOff x="5582903" y="4180116"/>
                <a:chExt cx="31499" cy="26898"/>
              </a:xfrm>
            </p:grpSpPr>
            <p:sp>
              <p:nvSpPr>
                <p:cNvPr id="4033" name="Google Shape;4033;p7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35" name="Google Shape;4035;p77"/>
            <p:cNvGrpSpPr/>
            <p:nvPr/>
          </p:nvGrpSpPr>
          <p:grpSpPr>
            <a:xfrm>
              <a:off x="3977681" y="3230323"/>
              <a:ext cx="94584" cy="84085"/>
              <a:chOff x="3977681" y="3230323"/>
              <a:chExt cx="94584" cy="84085"/>
            </a:xfrm>
          </p:grpSpPr>
          <p:grpSp>
            <p:nvGrpSpPr>
              <p:cNvPr id="4036" name="Google Shape;4036;p77"/>
              <p:cNvGrpSpPr/>
              <p:nvPr/>
            </p:nvGrpSpPr>
            <p:grpSpPr>
              <a:xfrm>
                <a:off x="4000135" y="3243041"/>
                <a:ext cx="59570" cy="57186"/>
                <a:chOff x="4000135" y="3243041"/>
                <a:chExt cx="59570" cy="57186"/>
              </a:xfrm>
            </p:grpSpPr>
            <p:sp>
              <p:nvSpPr>
                <p:cNvPr id="4037" name="Google Shape;4037;p7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0" name="Google Shape;4040;p77"/>
              <p:cNvGrpSpPr/>
              <p:nvPr/>
            </p:nvGrpSpPr>
            <p:grpSpPr>
              <a:xfrm>
                <a:off x="3977681" y="3245872"/>
                <a:ext cx="37783" cy="32380"/>
                <a:chOff x="3977681" y="3245872"/>
                <a:chExt cx="37783" cy="32380"/>
              </a:xfrm>
            </p:grpSpPr>
            <p:sp>
              <p:nvSpPr>
                <p:cNvPr id="4041" name="Google Shape;4041;p7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3" name="Google Shape;4043;p77"/>
              <p:cNvGrpSpPr/>
              <p:nvPr/>
            </p:nvGrpSpPr>
            <p:grpSpPr>
              <a:xfrm>
                <a:off x="4040860" y="3262672"/>
                <a:ext cx="31405" cy="27001"/>
                <a:chOff x="4040860" y="3262672"/>
                <a:chExt cx="31405" cy="27001"/>
              </a:xfrm>
            </p:grpSpPr>
            <p:sp>
              <p:nvSpPr>
                <p:cNvPr id="4044" name="Google Shape;4044;p7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6" name="Google Shape;4046;p77"/>
              <p:cNvGrpSpPr/>
              <p:nvPr/>
            </p:nvGrpSpPr>
            <p:grpSpPr>
              <a:xfrm>
                <a:off x="4021072" y="3230323"/>
                <a:ext cx="31397" cy="26906"/>
                <a:chOff x="4021072" y="3230323"/>
                <a:chExt cx="31397" cy="26906"/>
              </a:xfrm>
            </p:grpSpPr>
            <p:sp>
              <p:nvSpPr>
                <p:cNvPr id="4047" name="Google Shape;4047;p7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9" name="Google Shape;4049;p77"/>
              <p:cNvGrpSpPr/>
              <p:nvPr/>
            </p:nvGrpSpPr>
            <p:grpSpPr>
              <a:xfrm>
                <a:off x="4001472" y="3287462"/>
                <a:ext cx="31499" cy="26945"/>
                <a:chOff x="4001472" y="3287462"/>
                <a:chExt cx="31499" cy="26945"/>
              </a:xfrm>
            </p:grpSpPr>
            <p:sp>
              <p:nvSpPr>
                <p:cNvPr id="4050" name="Google Shape;4050;p7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52" name="Google Shape;4052;p77"/>
            <p:cNvGrpSpPr/>
            <p:nvPr/>
          </p:nvGrpSpPr>
          <p:grpSpPr>
            <a:xfrm>
              <a:off x="4084715" y="3258865"/>
              <a:ext cx="184961" cy="137268"/>
              <a:chOff x="4084715" y="3258865"/>
              <a:chExt cx="184961" cy="137268"/>
            </a:xfrm>
          </p:grpSpPr>
          <p:grpSp>
            <p:nvGrpSpPr>
              <p:cNvPr id="4053" name="Google Shape;4053;p77"/>
              <p:cNvGrpSpPr/>
              <p:nvPr/>
            </p:nvGrpSpPr>
            <p:grpSpPr>
              <a:xfrm>
                <a:off x="4107453" y="3271583"/>
                <a:ext cx="153470" cy="110275"/>
                <a:chOff x="4107453" y="3271583"/>
                <a:chExt cx="153470" cy="110275"/>
              </a:xfrm>
            </p:grpSpPr>
            <p:sp>
              <p:nvSpPr>
                <p:cNvPr id="4054" name="Google Shape;4054;p7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8" name="Google Shape;4058;p77"/>
              <p:cNvGrpSpPr/>
              <p:nvPr/>
            </p:nvGrpSpPr>
            <p:grpSpPr>
              <a:xfrm>
                <a:off x="4136947" y="3258865"/>
                <a:ext cx="31499" cy="27001"/>
                <a:chOff x="4136947" y="3258865"/>
                <a:chExt cx="31499" cy="27001"/>
              </a:xfrm>
            </p:grpSpPr>
            <p:sp>
              <p:nvSpPr>
                <p:cNvPr id="4059" name="Google Shape;4059;p7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1" name="Google Shape;4061;p77"/>
              <p:cNvGrpSpPr/>
              <p:nvPr/>
            </p:nvGrpSpPr>
            <p:grpSpPr>
              <a:xfrm>
                <a:off x="4084715" y="3266478"/>
                <a:ext cx="31468" cy="26898"/>
                <a:chOff x="4084715" y="3266478"/>
                <a:chExt cx="31468" cy="26898"/>
              </a:xfrm>
            </p:grpSpPr>
            <p:sp>
              <p:nvSpPr>
                <p:cNvPr id="4062" name="Google Shape;4062;p7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4" name="Google Shape;4064;p77"/>
              <p:cNvGrpSpPr/>
              <p:nvPr/>
            </p:nvGrpSpPr>
            <p:grpSpPr>
              <a:xfrm>
                <a:off x="4159213" y="3279849"/>
                <a:ext cx="31405" cy="26945"/>
                <a:chOff x="4159213" y="3279849"/>
                <a:chExt cx="31405" cy="26945"/>
              </a:xfrm>
            </p:grpSpPr>
            <p:sp>
              <p:nvSpPr>
                <p:cNvPr id="4065" name="Google Shape;4065;p7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7" name="Google Shape;4067;p77"/>
              <p:cNvGrpSpPr/>
              <p:nvPr/>
            </p:nvGrpSpPr>
            <p:grpSpPr>
              <a:xfrm>
                <a:off x="4201550" y="3266502"/>
                <a:ext cx="31405" cy="26883"/>
                <a:chOff x="4201550" y="3266502"/>
                <a:chExt cx="31405" cy="26883"/>
              </a:xfrm>
            </p:grpSpPr>
            <p:sp>
              <p:nvSpPr>
                <p:cNvPr id="4068" name="Google Shape;4068;p7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0" name="Google Shape;4070;p77"/>
              <p:cNvGrpSpPr/>
              <p:nvPr/>
            </p:nvGrpSpPr>
            <p:grpSpPr>
              <a:xfrm>
                <a:off x="4201550" y="3338278"/>
                <a:ext cx="31405" cy="26930"/>
                <a:chOff x="4201550" y="3338278"/>
                <a:chExt cx="31405" cy="26930"/>
              </a:xfrm>
            </p:grpSpPr>
            <p:sp>
              <p:nvSpPr>
                <p:cNvPr id="4071" name="Google Shape;4071;p7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3" name="Google Shape;4073;p77"/>
              <p:cNvGrpSpPr/>
              <p:nvPr/>
            </p:nvGrpSpPr>
            <p:grpSpPr>
              <a:xfrm>
                <a:off x="4238272" y="3369132"/>
                <a:ext cx="31405" cy="27001"/>
                <a:chOff x="4238272" y="3369132"/>
                <a:chExt cx="31405" cy="27001"/>
              </a:xfrm>
            </p:grpSpPr>
            <p:sp>
              <p:nvSpPr>
                <p:cNvPr id="4074" name="Google Shape;4074;p7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76" name="Google Shape;4076;p77"/>
            <p:cNvGrpSpPr/>
            <p:nvPr/>
          </p:nvGrpSpPr>
          <p:grpSpPr>
            <a:xfrm>
              <a:off x="4068639" y="3200169"/>
              <a:ext cx="77643" cy="37272"/>
              <a:chOff x="4068639" y="3200169"/>
              <a:chExt cx="77643" cy="37272"/>
            </a:xfrm>
          </p:grpSpPr>
          <p:sp>
            <p:nvSpPr>
              <p:cNvPr id="4077" name="Google Shape;4077;p7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8" name="Google Shape;4078;p77"/>
              <p:cNvGrpSpPr/>
              <p:nvPr/>
            </p:nvGrpSpPr>
            <p:grpSpPr>
              <a:xfrm>
                <a:off x="4114878" y="3200169"/>
                <a:ext cx="31405" cy="26993"/>
                <a:chOff x="4114878" y="3200169"/>
                <a:chExt cx="31405" cy="26993"/>
              </a:xfrm>
            </p:grpSpPr>
            <p:sp>
              <p:nvSpPr>
                <p:cNvPr id="4079" name="Google Shape;4079;p7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1" name="Google Shape;4081;p77"/>
              <p:cNvGrpSpPr/>
              <p:nvPr/>
            </p:nvGrpSpPr>
            <p:grpSpPr>
              <a:xfrm>
                <a:off x="4068639" y="3210535"/>
                <a:ext cx="31499" cy="26906"/>
                <a:chOff x="4068639" y="3210535"/>
                <a:chExt cx="31499" cy="26906"/>
              </a:xfrm>
            </p:grpSpPr>
            <p:sp>
              <p:nvSpPr>
                <p:cNvPr id="4082" name="Google Shape;4082;p7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84" name="Google Shape;4084;p77"/>
            <p:cNvGrpSpPr/>
            <p:nvPr/>
          </p:nvGrpSpPr>
          <p:grpSpPr>
            <a:xfrm>
              <a:off x="3869702" y="3066935"/>
              <a:ext cx="382664" cy="190294"/>
              <a:chOff x="3869702" y="3066935"/>
              <a:chExt cx="382664" cy="190294"/>
            </a:xfrm>
          </p:grpSpPr>
          <p:grpSp>
            <p:nvGrpSpPr>
              <p:cNvPr id="4085" name="Google Shape;4085;p77"/>
              <p:cNvGrpSpPr/>
              <p:nvPr/>
            </p:nvGrpSpPr>
            <p:grpSpPr>
              <a:xfrm>
                <a:off x="3888633" y="3082351"/>
                <a:ext cx="351172" cy="160698"/>
                <a:chOff x="3888633" y="3082351"/>
                <a:chExt cx="351172" cy="160698"/>
              </a:xfrm>
            </p:grpSpPr>
            <p:sp>
              <p:nvSpPr>
                <p:cNvPr id="4086" name="Google Shape;4086;p7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2" name="Google Shape;4092;p77"/>
              <p:cNvGrpSpPr/>
              <p:nvPr/>
            </p:nvGrpSpPr>
            <p:grpSpPr>
              <a:xfrm>
                <a:off x="4143703" y="3066935"/>
                <a:ext cx="37783" cy="32357"/>
                <a:chOff x="4143703" y="3066935"/>
                <a:chExt cx="37783" cy="32357"/>
              </a:xfrm>
            </p:grpSpPr>
            <p:sp>
              <p:nvSpPr>
                <p:cNvPr id="4093" name="Google Shape;4093;p7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5" name="Google Shape;4095;p77"/>
              <p:cNvGrpSpPr/>
              <p:nvPr/>
            </p:nvGrpSpPr>
            <p:grpSpPr>
              <a:xfrm>
                <a:off x="4044565" y="3103563"/>
                <a:ext cx="37783" cy="32451"/>
                <a:chOff x="4044565" y="3103563"/>
                <a:chExt cx="37783" cy="32451"/>
              </a:xfrm>
            </p:grpSpPr>
            <p:sp>
              <p:nvSpPr>
                <p:cNvPr id="4096" name="Google Shape;4096;p7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8" name="Google Shape;4098;p77"/>
              <p:cNvGrpSpPr/>
              <p:nvPr/>
            </p:nvGrpSpPr>
            <p:grpSpPr>
              <a:xfrm>
                <a:off x="4017454" y="3188237"/>
                <a:ext cx="37776" cy="32357"/>
                <a:chOff x="4017454" y="3188237"/>
                <a:chExt cx="37776" cy="32357"/>
              </a:xfrm>
            </p:grpSpPr>
            <p:sp>
              <p:nvSpPr>
                <p:cNvPr id="4099" name="Google Shape;4099;p7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1" name="Google Shape;4101;p77"/>
              <p:cNvGrpSpPr/>
              <p:nvPr/>
            </p:nvGrpSpPr>
            <p:grpSpPr>
              <a:xfrm>
                <a:off x="3921548" y="3157509"/>
                <a:ext cx="37783" cy="32357"/>
                <a:chOff x="3921548" y="3157509"/>
                <a:chExt cx="37783" cy="32357"/>
              </a:xfrm>
            </p:grpSpPr>
            <p:sp>
              <p:nvSpPr>
                <p:cNvPr id="4102" name="Google Shape;4102;p7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4" name="Google Shape;4104;p77"/>
              <p:cNvGrpSpPr/>
              <p:nvPr/>
            </p:nvGrpSpPr>
            <p:grpSpPr>
              <a:xfrm>
                <a:off x="3939056" y="3211620"/>
                <a:ext cx="37783" cy="32380"/>
                <a:chOff x="3939056" y="3211620"/>
                <a:chExt cx="37783" cy="32380"/>
              </a:xfrm>
            </p:grpSpPr>
            <p:sp>
              <p:nvSpPr>
                <p:cNvPr id="4105" name="Google Shape;4105;p7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7" name="Google Shape;4107;p77"/>
              <p:cNvGrpSpPr/>
              <p:nvPr/>
            </p:nvGrpSpPr>
            <p:grpSpPr>
              <a:xfrm>
                <a:off x="4176240" y="3136965"/>
                <a:ext cx="31405" cy="26930"/>
                <a:chOff x="4176240" y="3136965"/>
                <a:chExt cx="31405" cy="26930"/>
              </a:xfrm>
            </p:grpSpPr>
            <p:sp>
              <p:nvSpPr>
                <p:cNvPr id="4108" name="Google Shape;4108;p7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0" name="Google Shape;4110;p77"/>
              <p:cNvGrpSpPr/>
              <p:nvPr/>
            </p:nvGrpSpPr>
            <p:grpSpPr>
              <a:xfrm>
                <a:off x="4133148" y="3152593"/>
                <a:ext cx="31499" cy="27001"/>
                <a:chOff x="4133148" y="3152593"/>
                <a:chExt cx="31499" cy="27001"/>
              </a:xfrm>
            </p:grpSpPr>
            <p:sp>
              <p:nvSpPr>
                <p:cNvPr id="4111" name="Google Shape;4111;p7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3" name="Google Shape;4113;p77"/>
              <p:cNvGrpSpPr/>
              <p:nvPr/>
            </p:nvGrpSpPr>
            <p:grpSpPr>
              <a:xfrm>
                <a:off x="4220866" y="3073534"/>
                <a:ext cx="31499" cy="26898"/>
                <a:chOff x="4220866" y="3073534"/>
                <a:chExt cx="31499" cy="26898"/>
              </a:xfrm>
            </p:grpSpPr>
            <p:sp>
              <p:nvSpPr>
                <p:cNvPr id="4114" name="Google Shape;4114;p7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6" name="Google Shape;4116;p77"/>
              <p:cNvGrpSpPr/>
              <p:nvPr/>
            </p:nvGrpSpPr>
            <p:grpSpPr>
              <a:xfrm>
                <a:off x="3869702" y="3230323"/>
                <a:ext cx="31499" cy="26906"/>
                <a:chOff x="3869702" y="3230323"/>
                <a:chExt cx="31499" cy="26906"/>
              </a:xfrm>
            </p:grpSpPr>
            <p:sp>
              <p:nvSpPr>
                <p:cNvPr id="4117" name="Google Shape;4117;p7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19" name="Google Shape;4119;p77"/>
            <p:cNvGrpSpPr/>
            <p:nvPr/>
          </p:nvGrpSpPr>
          <p:grpSpPr>
            <a:xfrm>
              <a:off x="4271383" y="3065882"/>
              <a:ext cx="304556" cy="341663"/>
              <a:chOff x="4271383" y="3065882"/>
              <a:chExt cx="304556" cy="341663"/>
            </a:xfrm>
          </p:grpSpPr>
          <p:grpSp>
            <p:nvGrpSpPr>
              <p:cNvPr id="4120" name="Google Shape;4120;p77"/>
              <p:cNvGrpSpPr/>
              <p:nvPr/>
            </p:nvGrpSpPr>
            <p:grpSpPr>
              <a:xfrm>
                <a:off x="4293838" y="3078639"/>
                <a:ext cx="269353" cy="311973"/>
                <a:chOff x="4293838" y="3078639"/>
                <a:chExt cx="269353" cy="311973"/>
              </a:xfrm>
            </p:grpSpPr>
            <p:sp>
              <p:nvSpPr>
                <p:cNvPr id="4121" name="Google Shape;4121;p7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8" name="Google Shape;4138;p77"/>
              <p:cNvGrpSpPr/>
              <p:nvPr/>
            </p:nvGrpSpPr>
            <p:grpSpPr>
              <a:xfrm>
                <a:off x="4538164" y="3342061"/>
                <a:ext cx="37776" cy="32380"/>
                <a:chOff x="4538164" y="3342061"/>
                <a:chExt cx="37776" cy="32380"/>
              </a:xfrm>
            </p:grpSpPr>
            <p:sp>
              <p:nvSpPr>
                <p:cNvPr id="4139" name="Google Shape;4139;p7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1" name="Google Shape;4141;p77"/>
              <p:cNvGrpSpPr/>
              <p:nvPr/>
            </p:nvGrpSpPr>
            <p:grpSpPr>
              <a:xfrm>
                <a:off x="4271383" y="3194742"/>
                <a:ext cx="37783" cy="32420"/>
                <a:chOff x="4271383" y="3194742"/>
                <a:chExt cx="37783" cy="32420"/>
              </a:xfrm>
            </p:grpSpPr>
            <p:sp>
              <p:nvSpPr>
                <p:cNvPr id="4142" name="Google Shape;4142;p7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4" name="Google Shape;4144;p77"/>
              <p:cNvGrpSpPr/>
              <p:nvPr/>
            </p:nvGrpSpPr>
            <p:grpSpPr>
              <a:xfrm>
                <a:off x="4284416" y="3084058"/>
                <a:ext cx="37783" cy="32357"/>
                <a:chOff x="4284416" y="3084058"/>
                <a:chExt cx="37783" cy="32357"/>
              </a:xfrm>
            </p:grpSpPr>
            <p:sp>
              <p:nvSpPr>
                <p:cNvPr id="4145" name="Google Shape;4145;p7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7" name="Google Shape;4147;p77"/>
              <p:cNvGrpSpPr/>
              <p:nvPr/>
            </p:nvGrpSpPr>
            <p:grpSpPr>
              <a:xfrm>
                <a:off x="4478697" y="3297561"/>
                <a:ext cx="37776" cy="32451"/>
                <a:chOff x="4478697" y="3297561"/>
                <a:chExt cx="37776" cy="32451"/>
              </a:xfrm>
            </p:grpSpPr>
            <p:sp>
              <p:nvSpPr>
                <p:cNvPr id="4148" name="Google Shape;4148;p7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0" name="Google Shape;4150;p77"/>
              <p:cNvGrpSpPr/>
              <p:nvPr/>
            </p:nvGrpSpPr>
            <p:grpSpPr>
              <a:xfrm>
                <a:off x="4411813" y="3331711"/>
                <a:ext cx="37776" cy="32451"/>
                <a:chOff x="4411813" y="3331711"/>
                <a:chExt cx="37776" cy="32451"/>
              </a:xfrm>
            </p:grpSpPr>
            <p:sp>
              <p:nvSpPr>
                <p:cNvPr id="4151" name="Google Shape;4151;p7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3" name="Google Shape;4153;p77"/>
              <p:cNvGrpSpPr/>
              <p:nvPr/>
            </p:nvGrpSpPr>
            <p:grpSpPr>
              <a:xfrm>
                <a:off x="4337984" y="3375188"/>
                <a:ext cx="37776" cy="32357"/>
                <a:chOff x="4337984" y="3375188"/>
                <a:chExt cx="37776" cy="32357"/>
              </a:xfrm>
            </p:grpSpPr>
            <p:sp>
              <p:nvSpPr>
                <p:cNvPr id="4154" name="Google Shape;4154;p7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6" name="Google Shape;4156;p77"/>
              <p:cNvGrpSpPr/>
              <p:nvPr/>
            </p:nvGrpSpPr>
            <p:grpSpPr>
              <a:xfrm>
                <a:off x="4494867" y="3090530"/>
                <a:ext cx="37878" cy="32451"/>
                <a:chOff x="4494867" y="3090530"/>
                <a:chExt cx="37878" cy="32451"/>
              </a:xfrm>
            </p:grpSpPr>
            <p:sp>
              <p:nvSpPr>
                <p:cNvPr id="4157" name="Google Shape;4157;p7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9" name="Google Shape;4159;p77"/>
              <p:cNvGrpSpPr/>
              <p:nvPr/>
            </p:nvGrpSpPr>
            <p:grpSpPr>
              <a:xfrm>
                <a:off x="4525124" y="3207774"/>
                <a:ext cx="37783" cy="32420"/>
                <a:chOff x="4525124" y="3207774"/>
                <a:chExt cx="37783" cy="32420"/>
              </a:xfrm>
            </p:grpSpPr>
            <p:sp>
              <p:nvSpPr>
                <p:cNvPr id="4160" name="Google Shape;4160;p7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2" name="Google Shape;4162;p77"/>
              <p:cNvGrpSpPr/>
              <p:nvPr/>
            </p:nvGrpSpPr>
            <p:grpSpPr>
              <a:xfrm>
                <a:off x="4440544" y="3176479"/>
                <a:ext cx="31499" cy="26898"/>
                <a:chOff x="4440544" y="3176479"/>
                <a:chExt cx="31499" cy="26898"/>
              </a:xfrm>
            </p:grpSpPr>
            <p:sp>
              <p:nvSpPr>
                <p:cNvPr id="4163" name="Google Shape;4163;p7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5" name="Google Shape;4165;p77"/>
              <p:cNvGrpSpPr/>
              <p:nvPr/>
            </p:nvGrpSpPr>
            <p:grpSpPr>
              <a:xfrm>
                <a:off x="4350545" y="3156400"/>
                <a:ext cx="31405" cy="27001"/>
                <a:chOff x="4350545" y="3156400"/>
                <a:chExt cx="31405" cy="27001"/>
              </a:xfrm>
            </p:grpSpPr>
            <p:sp>
              <p:nvSpPr>
                <p:cNvPr id="4166" name="Google Shape;4166;p7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8" name="Google Shape;4168;p77"/>
              <p:cNvGrpSpPr/>
              <p:nvPr/>
            </p:nvGrpSpPr>
            <p:grpSpPr>
              <a:xfrm>
                <a:off x="4376703" y="3255058"/>
                <a:ext cx="31405" cy="27001"/>
                <a:chOff x="4376703" y="3255058"/>
                <a:chExt cx="31405" cy="27001"/>
              </a:xfrm>
            </p:grpSpPr>
            <p:sp>
              <p:nvSpPr>
                <p:cNvPr id="4169" name="Google Shape;4169;p7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1" name="Google Shape;4171;p77"/>
              <p:cNvGrpSpPr/>
              <p:nvPr/>
            </p:nvGrpSpPr>
            <p:grpSpPr>
              <a:xfrm>
                <a:off x="4331322" y="3283656"/>
                <a:ext cx="31405" cy="26945"/>
                <a:chOff x="4331322" y="3283656"/>
                <a:chExt cx="31405" cy="26945"/>
              </a:xfrm>
            </p:grpSpPr>
            <p:sp>
              <p:nvSpPr>
                <p:cNvPr id="4172" name="Google Shape;4172;p7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4" name="Google Shape;4174;p77"/>
              <p:cNvGrpSpPr/>
              <p:nvPr/>
            </p:nvGrpSpPr>
            <p:grpSpPr>
              <a:xfrm>
                <a:off x="4380510" y="3065882"/>
                <a:ext cx="31405" cy="26938"/>
                <a:chOff x="4380510" y="3065882"/>
                <a:chExt cx="31405" cy="26938"/>
              </a:xfrm>
            </p:grpSpPr>
            <p:sp>
              <p:nvSpPr>
                <p:cNvPr id="4175" name="Google Shape;4175;p7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77" name="Google Shape;4177;p77"/>
            <p:cNvGrpSpPr/>
            <p:nvPr/>
          </p:nvGrpSpPr>
          <p:grpSpPr>
            <a:xfrm>
              <a:off x="4558998" y="3188237"/>
              <a:ext cx="1280131" cy="1052746"/>
              <a:chOff x="4558998" y="3188237"/>
              <a:chExt cx="1280131" cy="1052746"/>
            </a:xfrm>
          </p:grpSpPr>
          <p:sp>
            <p:nvSpPr>
              <p:cNvPr id="4178" name="Google Shape;4178;p7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9" name="Google Shape;4179;p77"/>
              <p:cNvGrpSpPr/>
              <p:nvPr/>
            </p:nvGrpSpPr>
            <p:grpSpPr>
              <a:xfrm>
                <a:off x="4579164" y="3203653"/>
                <a:ext cx="1244833" cy="1020397"/>
                <a:chOff x="4579164" y="3203653"/>
                <a:chExt cx="1244833" cy="1020397"/>
              </a:xfrm>
            </p:grpSpPr>
            <p:sp>
              <p:nvSpPr>
                <p:cNvPr id="4180" name="Google Shape;4180;p7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2" name="Google Shape;4182;p77"/>
                <p:cNvGrpSpPr/>
                <p:nvPr/>
              </p:nvGrpSpPr>
              <p:grpSpPr>
                <a:xfrm>
                  <a:off x="4579164" y="3203653"/>
                  <a:ext cx="1244833" cy="1020397"/>
                  <a:chOff x="4579164" y="3203653"/>
                  <a:chExt cx="1244833" cy="1020397"/>
                </a:xfrm>
              </p:grpSpPr>
              <p:sp>
                <p:nvSpPr>
                  <p:cNvPr id="4183" name="Google Shape;4183;p7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5" name="Google Shape;4185;p77"/>
                  <p:cNvGrpSpPr/>
                  <p:nvPr/>
                </p:nvGrpSpPr>
                <p:grpSpPr>
                  <a:xfrm>
                    <a:off x="4579164" y="3203653"/>
                    <a:ext cx="1244833" cy="1020397"/>
                    <a:chOff x="4579164" y="3203653"/>
                    <a:chExt cx="1244833" cy="1020397"/>
                  </a:xfrm>
                </p:grpSpPr>
                <p:sp>
                  <p:nvSpPr>
                    <p:cNvPr id="4186" name="Google Shape;4186;p7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4" name="Google Shape;4194;p77"/>
                    <p:cNvGrpSpPr/>
                    <p:nvPr/>
                  </p:nvGrpSpPr>
                  <p:grpSpPr>
                    <a:xfrm>
                      <a:off x="4579164" y="3203653"/>
                      <a:ext cx="1244833" cy="1020397"/>
                      <a:chOff x="4579164" y="3203653"/>
                      <a:chExt cx="1244833" cy="1020397"/>
                    </a:xfrm>
                  </p:grpSpPr>
                  <p:sp>
                    <p:nvSpPr>
                      <p:cNvPr id="4195" name="Google Shape;4195;p7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9" name="Google Shape;4209;p77"/>
                      <p:cNvGrpSpPr/>
                      <p:nvPr/>
                    </p:nvGrpSpPr>
                    <p:grpSpPr>
                      <a:xfrm>
                        <a:off x="4579164" y="3203653"/>
                        <a:ext cx="1244833" cy="1020397"/>
                        <a:chOff x="4579164" y="3203653"/>
                        <a:chExt cx="1244833" cy="1020397"/>
                      </a:xfrm>
                    </p:grpSpPr>
                    <p:sp>
                      <p:nvSpPr>
                        <p:cNvPr id="4210" name="Google Shape;4210;p7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4" name="Google Shape;4234;p77"/>
                        <p:cNvGrpSpPr/>
                        <p:nvPr/>
                      </p:nvGrpSpPr>
                      <p:grpSpPr>
                        <a:xfrm>
                          <a:off x="4579164" y="3203653"/>
                          <a:ext cx="1244833" cy="1020397"/>
                          <a:chOff x="4579164" y="3203653"/>
                          <a:chExt cx="1244833" cy="1020397"/>
                        </a:xfrm>
                      </p:grpSpPr>
                      <p:sp>
                        <p:nvSpPr>
                          <p:cNvPr id="4235" name="Google Shape;4235;p7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6" name="Google Shape;4236;p77"/>
                          <p:cNvGrpSpPr/>
                          <p:nvPr/>
                        </p:nvGrpSpPr>
                        <p:grpSpPr>
                          <a:xfrm>
                            <a:off x="4579164" y="3203653"/>
                            <a:ext cx="1244833" cy="1020397"/>
                            <a:chOff x="4579164" y="3203653"/>
                            <a:chExt cx="1244833" cy="1020397"/>
                          </a:xfrm>
                        </p:grpSpPr>
                        <p:sp>
                          <p:nvSpPr>
                            <p:cNvPr id="4237" name="Google Shape;4237;p7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4" name="Google Shape;4244;p77"/>
                            <p:cNvGrpSpPr/>
                            <p:nvPr/>
                          </p:nvGrpSpPr>
                          <p:grpSpPr>
                            <a:xfrm>
                              <a:off x="4579164" y="3203653"/>
                              <a:ext cx="1244833" cy="1020397"/>
                              <a:chOff x="4579164" y="3203653"/>
                              <a:chExt cx="1244833" cy="1020397"/>
                            </a:xfrm>
                          </p:grpSpPr>
                          <p:sp>
                            <p:nvSpPr>
                              <p:cNvPr id="4245" name="Google Shape;4245;p7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58" name="Google Shape;4258;p77"/>
                              <p:cNvGrpSpPr/>
                              <p:nvPr/>
                            </p:nvGrpSpPr>
                            <p:grpSpPr>
                              <a:xfrm>
                                <a:off x="4579164" y="3203653"/>
                                <a:ext cx="1244833" cy="1020397"/>
                                <a:chOff x="4579164" y="3203653"/>
                                <a:chExt cx="1244833" cy="1020397"/>
                              </a:xfrm>
                            </p:grpSpPr>
                            <p:sp>
                              <p:nvSpPr>
                                <p:cNvPr id="4259" name="Google Shape;4259;p7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6" name="Google Shape;4266;p77"/>
                                <p:cNvGrpSpPr/>
                                <p:nvPr/>
                              </p:nvGrpSpPr>
                              <p:grpSpPr>
                                <a:xfrm>
                                  <a:off x="4579164" y="3203653"/>
                                  <a:ext cx="1244833" cy="1020397"/>
                                  <a:chOff x="4579164" y="3203653"/>
                                  <a:chExt cx="1244833" cy="1020397"/>
                                </a:xfrm>
                              </p:grpSpPr>
                              <p:sp>
                                <p:nvSpPr>
                                  <p:cNvPr id="4267" name="Google Shape;4267;p7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72" name="Google Shape;4272;p77"/>
                                  <p:cNvGrpSpPr/>
                                  <p:nvPr/>
                                </p:nvGrpSpPr>
                                <p:grpSpPr>
                                  <a:xfrm>
                                    <a:off x="4579164" y="3203653"/>
                                    <a:ext cx="1244833" cy="1020397"/>
                                    <a:chOff x="4579164" y="3203653"/>
                                    <a:chExt cx="1244833" cy="1020397"/>
                                  </a:xfrm>
                                </p:grpSpPr>
                                <p:sp>
                                  <p:nvSpPr>
                                    <p:cNvPr id="4273" name="Google Shape;4273;p7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277" name="Google Shape;4277;p7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280" name="Google Shape;4280;p7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281" name="Google Shape;4281;p77"/>
              <p:cNvGrpSpPr/>
              <p:nvPr/>
            </p:nvGrpSpPr>
            <p:grpSpPr>
              <a:xfrm>
                <a:off x="4595437" y="3598775"/>
                <a:ext cx="37776" cy="32451"/>
                <a:chOff x="4595437" y="3598775"/>
                <a:chExt cx="37776" cy="32451"/>
              </a:xfrm>
            </p:grpSpPr>
            <p:sp>
              <p:nvSpPr>
                <p:cNvPr id="4282" name="Google Shape;4282;p7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 name="Google Shape;4284;p77"/>
              <p:cNvGrpSpPr/>
              <p:nvPr/>
            </p:nvGrpSpPr>
            <p:grpSpPr>
              <a:xfrm>
                <a:off x="4641864" y="3524443"/>
                <a:ext cx="37776" cy="32380"/>
                <a:chOff x="4641864" y="3524443"/>
                <a:chExt cx="37776" cy="32380"/>
              </a:xfrm>
            </p:grpSpPr>
            <p:sp>
              <p:nvSpPr>
                <p:cNvPr id="4285" name="Google Shape;4285;p7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7" name="Google Shape;4287;p77"/>
              <p:cNvGrpSpPr/>
              <p:nvPr/>
            </p:nvGrpSpPr>
            <p:grpSpPr>
              <a:xfrm>
                <a:off x="4648431" y="3893901"/>
                <a:ext cx="37776" cy="32357"/>
                <a:chOff x="4648431" y="3893901"/>
                <a:chExt cx="37776" cy="32357"/>
              </a:xfrm>
            </p:grpSpPr>
            <p:sp>
              <p:nvSpPr>
                <p:cNvPr id="4288" name="Google Shape;4288;p7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0" name="Google Shape;4290;p77"/>
              <p:cNvGrpSpPr/>
              <p:nvPr/>
            </p:nvGrpSpPr>
            <p:grpSpPr>
              <a:xfrm>
                <a:off x="4567752" y="3722908"/>
                <a:ext cx="37870" cy="32380"/>
                <a:chOff x="4567752" y="3722908"/>
                <a:chExt cx="37870" cy="32380"/>
              </a:xfrm>
            </p:grpSpPr>
            <p:sp>
              <p:nvSpPr>
                <p:cNvPr id="4291" name="Google Shape;4291;p7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3" name="Google Shape;4293;p77"/>
              <p:cNvGrpSpPr/>
              <p:nvPr/>
            </p:nvGrpSpPr>
            <p:grpSpPr>
              <a:xfrm>
                <a:off x="4617506" y="3652052"/>
                <a:ext cx="37783" cy="32357"/>
                <a:chOff x="4617506" y="3652052"/>
                <a:chExt cx="37783" cy="32357"/>
              </a:xfrm>
            </p:grpSpPr>
            <p:sp>
              <p:nvSpPr>
                <p:cNvPr id="4294" name="Google Shape;4294;p7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6" name="Google Shape;4296;p77"/>
              <p:cNvGrpSpPr/>
              <p:nvPr/>
            </p:nvGrpSpPr>
            <p:grpSpPr>
              <a:xfrm>
                <a:off x="4739005" y="3554149"/>
                <a:ext cx="37870" cy="32357"/>
                <a:chOff x="4739005" y="3554149"/>
                <a:chExt cx="37870" cy="32357"/>
              </a:xfrm>
            </p:grpSpPr>
            <p:sp>
              <p:nvSpPr>
                <p:cNvPr id="4297" name="Google Shape;4297;p7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9" name="Google Shape;4299;p77"/>
              <p:cNvGrpSpPr/>
              <p:nvPr/>
            </p:nvGrpSpPr>
            <p:grpSpPr>
              <a:xfrm>
                <a:off x="4806557" y="3630258"/>
                <a:ext cx="37776" cy="32364"/>
                <a:chOff x="4806557" y="3630258"/>
                <a:chExt cx="37776" cy="32364"/>
              </a:xfrm>
            </p:grpSpPr>
            <p:sp>
              <p:nvSpPr>
                <p:cNvPr id="4300" name="Google Shape;4300;p7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2" name="Google Shape;4302;p77"/>
              <p:cNvGrpSpPr/>
              <p:nvPr/>
            </p:nvGrpSpPr>
            <p:grpSpPr>
              <a:xfrm>
                <a:off x="4737007" y="4004357"/>
                <a:ext cx="37870" cy="32357"/>
                <a:chOff x="4737007" y="4004357"/>
                <a:chExt cx="37870" cy="32357"/>
              </a:xfrm>
            </p:grpSpPr>
            <p:sp>
              <p:nvSpPr>
                <p:cNvPr id="4303" name="Google Shape;4303;p7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5" name="Google Shape;4305;p77"/>
              <p:cNvGrpSpPr/>
              <p:nvPr/>
            </p:nvGrpSpPr>
            <p:grpSpPr>
              <a:xfrm>
                <a:off x="4773634" y="4208627"/>
                <a:ext cx="37776" cy="32357"/>
                <a:chOff x="4773634" y="4208627"/>
                <a:chExt cx="37776" cy="32357"/>
              </a:xfrm>
            </p:grpSpPr>
            <p:sp>
              <p:nvSpPr>
                <p:cNvPr id="4306" name="Google Shape;4306;p7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8" name="Google Shape;4308;p77"/>
              <p:cNvGrpSpPr/>
              <p:nvPr/>
            </p:nvGrpSpPr>
            <p:grpSpPr>
              <a:xfrm>
                <a:off x="4888282" y="4074764"/>
                <a:ext cx="37776" cy="32451"/>
                <a:chOff x="4888282" y="4074764"/>
                <a:chExt cx="37776" cy="32451"/>
              </a:xfrm>
            </p:grpSpPr>
            <p:sp>
              <p:nvSpPr>
                <p:cNvPr id="4309" name="Google Shape;4309;p7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1" name="Google Shape;4311;p77"/>
              <p:cNvGrpSpPr/>
              <p:nvPr/>
            </p:nvGrpSpPr>
            <p:grpSpPr>
              <a:xfrm>
                <a:off x="4901315" y="3804271"/>
                <a:ext cx="37776" cy="32364"/>
                <a:chOff x="4901315" y="3804271"/>
                <a:chExt cx="37776" cy="32364"/>
              </a:xfrm>
            </p:grpSpPr>
            <p:sp>
              <p:nvSpPr>
                <p:cNvPr id="4312" name="Google Shape;4312;p7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4" name="Google Shape;4314;p77"/>
              <p:cNvGrpSpPr/>
              <p:nvPr/>
            </p:nvGrpSpPr>
            <p:grpSpPr>
              <a:xfrm>
                <a:off x="4866394" y="3715035"/>
                <a:ext cx="37846" cy="32357"/>
                <a:chOff x="4866394" y="3715035"/>
                <a:chExt cx="37846" cy="32357"/>
              </a:xfrm>
            </p:grpSpPr>
            <p:sp>
              <p:nvSpPr>
                <p:cNvPr id="4315" name="Google Shape;4315;p7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7" name="Google Shape;4317;p77"/>
              <p:cNvGrpSpPr/>
              <p:nvPr/>
            </p:nvGrpSpPr>
            <p:grpSpPr>
              <a:xfrm>
                <a:off x="4979233" y="3839798"/>
                <a:ext cx="37878" cy="32420"/>
                <a:chOff x="4979233" y="3839798"/>
                <a:chExt cx="37878" cy="32420"/>
              </a:xfrm>
            </p:grpSpPr>
            <p:sp>
              <p:nvSpPr>
                <p:cNvPr id="4318" name="Google Shape;4318;p7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0" name="Google Shape;4320;p77"/>
              <p:cNvGrpSpPr/>
              <p:nvPr/>
            </p:nvGrpSpPr>
            <p:grpSpPr>
              <a:xfrm>
                <a:off x="4790662" y="3679147"/>
                <a:ext cx="37783" cy="32380"/>
                <a:chOff x="4790662" y="3679147"/>
                <a:chExt cx="37783" cy="32380"/>
              </a:xfrm>
            </p:grpSpPr>
            <p:sp>
              <p:nvSpPr>
                <p:cNvPr id="4321" name="Google Shape;4321;p7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3" name="Google Shape;4323;p77"/>
              <p:cNvGrpSpPr/>
              <p:nvPr/>
            </p:nvGrpSpPr>
            <p:grpSpPr>
              <a:xfrm>
                <a:off x="4857263" y="3557861"/>
                <a:ext cx="37776" cy="32357"/>
                <a:chOff x="4857263" y="3557861"/>
                <a:chExt cx="37776" cy="32357"/>
              </a:xfrm>
            </p:grpSpPr>
            <p:sp>
              <p:nvSpPr>
                <p:cNvPr id="4324" name="Google Shape;4324;p7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6" name="Google Shape;4326;p77"/>
              <p:cNvGrpSpPr/>
              <p:nvPr/>
            </p:nvGrpSpPr>
            <p:grpSpPr>
              <a:xfrm>
                <a:off x="4883902" y="3648033"/>
                <a:ext cx="37783" cy="32380"/>
                <a:chOff x="4883902" y="3648033"/>
                <a:chExt cx="37783" cy="32380"/>
              </a:xfrm>
            </p:grpSpPr>
            <p:sp>
              <p:nvSpPr>
                <p:cNvPr id="4327" name="Google Shape;4327;p7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9" name="Google Shape;4329;p77"/>
              <p:cNvGrpSpPr/>
              <p:nvPr/>
            </p:nvGrpSpPr>
            <p:grpSpPr>
              <a:xfrm>
                <a:off x="4907780" y="3347220"/>
                <a:ext cx="37878" cy="32357"/>
                <a:chOff x="4907780" y="3347220"/>
                <a:chExt cx="37878" cy="32357"/>
              </a:xfrm>
            </p:grpSpPr>
            <p:sp>
              <p:nvSpPr>
                <p:cNvPr id="4330" name="Google Shape;4330;p7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2" name="Google Shape;4332;p77"/>
              <p:cNvGrpSpPr/>
              <p:nvPr/>
            </p:nvGrpSpPr>
            <p:grpSpPr>
              <a:xfrm>
                <a:off x="5065048" y="3738150"/>
                <a:ext cx="37783" cy="32364"/>
                <a:chOff x="5065048" y="3738150"/>
                <a:chExt cx="37783" cy="32364"/>
              </a:xfrm>
            </p:grpSpPr>
            <p:sp>
              <p:nvSpPr>
                <p:cNvPr id="4333" name="Google Shape;4333;p7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5" name="Google Shape;4335;p77"/>
              <p:cNvGrpSpPr/>
              <p:nvPr/>
            </p:nvGrpSpPr>
            <p:grpSpPr>
              <a:xfrm>
                <a:off x="5071616" y="3284615"/>
                <a:ext cx="37783" cy="32357"/>
                <a:chOff x="5071616" y="3284615"/>
                <a:chExt cx="37783" cy="32357"/>
              </a:xfrm>
            </p:grpSpPr>
            <p:sp>
              <p:nvSpPr>
                <p:cNvPr id="4336" name="Google Shape;4336;p7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8" name="Google Shape;4338;p77"/>
              <p:cNvGrpSpPr/>
              <p:nvPr/>
            </p:nvGrpSpPr>
            <p:grpSpPr>
              <a:xfrm>
                <a:off x="5389291" y="3759921"/>
                <a:ext cx="37783" cy="32380"/>
                <a:chOff x="5389291" y="3759921"/>
                <a:chExt cx="37783" cy="32380"/>
              </a:xfrm>
            </p:grpSpPr>
            <p:sp>
              <p:nvSpPr>
                <p:cNvPr id="4339" name="Google Shape;4339;p7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 name="Google Shape;4341;p77"/>
              <p:cNvGrpSpPr/>
              <p:nvPr/>
            </p:nvGrpSpPr>
            <p:grpSpPr>
              <a:xfrm>
                <a:off x="5431534" y="3632932"/>
                <a:ext cx="37878" cy="32451"/>
                <a:chOff x="5431534" y="3632932"/>
                <a:chExt cx="37878" cy="32451"/>
              </a:xfrm>
            </p:grpSpPr>
            <p:sp>
              <p:nvSpPr>
                <p:cNvPr id="4342" name="Google Shape;4342;p7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4" name="Google Shape;4344;p77"/>
              <p:cNvGrpSpPr/>
              <p:nvPr/>
            </p:nvGrpSpPr>
            <p:grpSpPr>
              <a:xfrm>
                <a:off x="5540755" y="3544829"/>
                <a:ext cx="37783" cy="32357"/>
                <a:chOff x="5540755" y="3544829"/>
                <a:chExt cx="37783" cy="32357"/>
              </a:xfrm>
            </p:grpSpPr>
            <p:sp>
              <p:nvSpPr>
                <p:cNvPr id="4345" name="Google Shape;4345;p7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7" name="Google Shape;4347;p77"/>
              <p:cNvGrpSpPr/>
              <p:nvPr/>
            </p:nvGrpSpPr>
            <p:grpSpPr>
              <a:xfrm>
                <a:off x="5579293" y="3412107"/>
                <a:ext cx="37776" cy="32357"/>
                <a:chOff x="5579293" y="3412107"/>
                <a:chExt cx="37776" cy="32357"/>
              </a:xfrm>
            </p:grpSpPr>
            <p:sp>
              <p:nvSpPr>
                <p:cNvPr id="4348" name="Google Shape;4348;p7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0" name="Google Shape;4350;p77"/>
              <p:cNvGrpSpPr/>
              <p:nvPr/>
            </p:nvGrpSpPr>
            <p:grpSpPr>
              <a:xfrm>
                <a:off x="5801346" y="3284615"/>
                <a:ext cx="37783" cy="32357"/>
                <a:chOff x="5801346" y="3284615"/>
                <a:chExt cx="37783" cy="32357"/>
              </a:xfrm>
            </p:grpSpPr>
            <p:sp>
              <p:nvSpPr>
                <p:cNvPr id="4351" name="Google Shape;4351;p7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3" name="Google Shape;4353;p77"/>
              <p:cNvGrpSpPr/>
              <p:nvPr/>
            </p:nvGrpSpPr>
            <p:grpSpPr>
              <a:xfrm>
                <a:off x="5763578" y="3399067"/>
                <a:ext cx="37776" cy="32364"/>
                <a:chOff x="5763578" y="3399067"/>
                <a:chExt cx="37776" cy="32364"/>
              </a:xfrm>
            </p:grpSpPr>
            <p:sp>
              <p:nvSpPr>
                <p:cNvPr id="4354" name="Google Shape;4354;p7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6" name="Google Shape;4356;p77"/>
              <p:cNvGrpSpPr/>
              <p:nvPr/>
            </p:nvGrpSpPr>
            <p:grpSpPr>
              <a:xfrm>
                <a:off x="5395858" y="3230952"/>
                <a:ext cx="37776" cy="32364"/>
                <a:chOff x="5395858" y="3230952"/>
                <a:chExt cx="37776" cy="32364"/>
              </a:xfrm>
            </p:grpSpPr>
            <p:sp>
              <p:nvSpPr>
                <p:cNvPr id="4357" name="Google Shape;4357;p7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9" name="Google Shape;4359;p77"/>
              <p:cNvGrpSpPr/>
              <p:nvPr/>
            </p:nvGrpSpPr>
            <p:grpSpPr>
              <a:xfrm>
                <a:off x="5264088" y="3188237"/>
                <a:ext cx="37776" cy="32357"/>
                <a:chOff x="5264088" y="3188237"/>
                <a:chExt cx="37776" cy="32357"/>
              </a:xfrm>
            </p:grpSpPr>
            <p:sp>
              <p:nvSpPr>
                <p:cNvPr id="4360" name="Google Shape;4360;p7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2" name="Google Shape;4362;p77"/>
              <p:cNvGrpSpPr/>
              <p:nvPr/>
            </p:nvGrpSpPr>
            <p:grpSpPr>
              <a:xfrm>
                <a:off x="5585758" y="3237425"/>
                <a:ext cx="37878" cy="32357"/>
                <a:chOff x="5585758" y="3237425"/>
                <a:chExt cx="37878" cy="32357"/>
              </a:xfrm>
            </p:grpSpPr>
            <p:sp>
              <p:nvSpPr>
                <p:cNvPr id="4363" name="Google Shape;4363;p7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5" name="Google Shape;4365;p77"/>
              <p:cNvGrpSpPr/>
              <p:nvPr/>
            </p:nvGrpSpPr>
            <p:grpSpPr>
              <a:xfrm>
                <a:off x="4874196" y="3291088"/>
                <a:ext cx="37878" cy="32451"/>
                <a:chOff x="4874196" y="3291088"/>
                <a:chExt cx="37878" cy="32451"/>
              </a:xfrm>
            </p:grpSpPr>
            <p:sp>
              <p:nvSpPr>
                <p:cNvPr id="4366" name="Google Shape;4366;p7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8" name="Google Shape;4368;p77"/>
              <p:cNvGrpSpPr/>
              <p:nvPr/>
            </p:nvGrpSpPr>
            <p:grpSpPr>
              <a:xfrm>
                <a:off x="5197770" y="3785466"/>
                <a:ext cx="37783" cy="32427"/>
                <a:chOff x="5197770" y="3785466"/>
                <a:chExt cx="37783" cy="32427"/>
              </a:xfrm>
            </p:grpSpPr>
            <p:sp>
              <p:nvSpPr>
                <p:cNvPr id="4369" name="Google Shape;4369;p7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1" name="Google Shape;4371;p77"/>
              <p:cNvGrpSpPr/>
              <p:nvPr/>
            </p:nvGrpSpPr>
            <p:grpSpPr>
              <a:xfrm>
                <a:off x="5177699" y="3492117"/>
                <a:ext cx="37776" cy="32357"/>
                <a:chOff x="5177699" y="3492117"/>
                <a:chExt cx="37776" cy="32357"/>
              </a:xfrm>
            </p:grpSpPr>
            <p:sp>
              <p:nvSpPr>
                <p:cNvPr id="4372" name="Google Shape;4372;p7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4" name="Google Shape;4374;p77"/>
              <p:cNvGrpSpPr/>
              <p:nvPr/>
            </p:nvGrpSpPr>
            <p:grpSpPr>
              <a:xfrm>
                <a:off x="5349431" y="3622346"/>
                <a:ext cx="37870" cy="32380"/>
                <a:chOff x="5349431" y="3622346"/>
                <a:chExt cx="37870" cy="32380"/>
              </a:xfrm>
            </p:grpSpPr>
            <p:sp>
              <p:nvSpPr>
                <p:cNvPr id="4375" name="Google Shape;4375;p7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7" name="Google Shape;4377;p77"/>
              <p:cNvGrpSpPr/>
              <p:nvPr/>
            </p:nvGrpSpPr>
            <p:grpSpPr>
              <a:xfrm>
                <a:off x="5068855" y="3563980"/>
                <a:ext cx="53954" cy="46223"/>
                <a:chOff x="5068855" y="3563980"/>
                <a:chExt cx="53954" cy="46223"/>
              </a:xfrm>
            </p:grpSpPr>
            <p:sp>
              <p:nvSpPr>
                <p:cNvPr id="4378" name="Google Shape;4378;p7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0" name="Google Shape;4380;p77"/>
              <p:cNvGrpSpPr/>
              <p:nvPr/>
            </p:nvGrpSpPr>
            <p:grpSpPr>
              <a:xfrm>
                <a:off x="5037654" y="3392507"/>
                <a:ext cx="37870" cy="32451"/>
                <a:chOff x="5037654" y="3392507"/>
                <a:chExt cx="37870" cy="32451"/>
              </a:xfrm>
            </p:grpSpPr>
            <p:sp>
              <p:nvSpPr>
                <p:cNvPr id="4381" name="Google Shape;4381;p7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3" name="Google Shape;4383;p77"/>
              <p:cNvGrpSpPr/>
              <p:nvPr/>
            </p:nvGrpSpPr>
            <p:grpSpPr>
              <a:xfrm>
                <a:off x="5456560" y="3368629"/>
                <a:ext cx="37870" cy="32451"/>
                <a:chOff x="5456560" y="3368629"/>
                <a:chExt cx="37870" cy="32451"/>
              </a:xfrm>
            </p:grpSpPr>
            <p:sp>
              <p:nvSpPr>
                <p:cNvPr id="4384" name="Google Shape;4384;p7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6" name="Google Shape;4386;p77"/>
              <p:cNvGrpSpPr/>
              <p:nvPr/>
            </p:nvGrpSpPr>
            <p:grpSpPr>
              <a:xfrm>
                <a:off x="4755749" y="3501516"/>
                <a:ext cx="46246" cy="39608"/>
                <a:chOff x="4755749" y="3501516"/>
                <a:chExt cx="46246" cy="39608"/>
              </a:xfrm>
            </p:grpSpPr>
            <p:sp>
              <p:nvSpPr>
                <p:cNvPr id="4387" name="Google Shape;4387;p7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9" name="Google Shape;4389;p77"/>
              <p:cNvGrpSpPr/>
              <p:nvPr/>
            </p:nvGrpSpPr>
            <p:grpSpPr>
              <a:xfrm>
                <a:off x="4681346" y="3485582"/>
                <a:ext cx="37783" cy="32427"/>
                <a:chOff x="4681346" y="3485582"/>
                <a:chExt cx="37783" cy="32427"/>
              </a:xfrm>
            </p:grpSpPr>
            <p:sp>
              <p:nvSpPr>
                <p:cNvPr id="4390" name="Google Shape;4390;p7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2" name="Google Shape;4392;p77"/>
              <p:cNvGrpSpPr/>
              <p:nvPr/>
            </p:nvGrpSpPr>
            <p:grpSpPr>
              <a:xfrm>
                <a:off x="4767067" y="3291088"/>
                <a:ext cx="37878" cy="32451"/>
                <a:chOff x="4767067" y="3291088"/>
                <a:chExt cx="37878" cy="32451"/>
              </a:xfrm>
            </p:grpSpPr>
            <p:sp>
              <p:nvSpPr>
                <p:cNvPr id="4393" name="Google Shape;4393;p7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5" name="Google Shape;4395;p77"/>
              <p:cNvGrpSpPr/>
              <p:nvPr/>
            </p:nvGrpSpPr>
            <p:grpSpPr>
              <a:xfrm>
                <a:off x="4687819" y="3405539"/>
                <a:ext cx="37776" cy="32451"/>
                <a:chOff x="4687819" y="3405539"/>
                <a:chExt cx="37776" cy="32451"/>
              </a:xfrm>
            </p:grpSpPr>
            <p:sp>
              <p:nvSpPr>
                <p:cNvPr id="4396" name="Google Shape;4396;p7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8" name="Google Shape;4398;p77"/>
              <p:cNvGrpSpPr/>
              <p:nvPr/>
            </p:nvGrpSpPr>
            <p:grpSpPr>
              <a:xfrm>
                <a:off x="4923101" y="3444809"/>
                <a:ext cx="52813" cy="45318"/>
                <a:chOff x="4923101" y="3444809"/>
                <a:chExt cx="52813" cy="45318"/>
              </a:xfrm>
            </p:grpSpPr>
            <p:sp>
              <p:nvSpPr>
                <p:cNvPr id="4399" name="Google Shape;4399;p7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1" name="Google Shape;4401;p77"/>
              <p:cNvGrpSpPr/>
              <p:nvPr/>
            </p:nvGrpSpPr>
            <p:grpSpPr>
              <a:xfrm>
                <a:off x="4846040" y="3654750"/>
                <a:ext cx="31405" cy="26993"/>
                <a:chOff x="4846040" y="3654750"/>
                <a:chExt cx="31405" cy="26993"/>
              </a:xfrm>
            </p:grpSpPr>
            <p:sp>
              <p:nvSpPr>
                <p:cNvPr id="4402" name="Google Shape;4402;p7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4" name="Google Shape;4404;p77"/>
              <p:cNvGrpSpPr/>
              <p:nvPr/>
            </p:nvGrpSpPr>
            <p:grpSpPr>
              <a:xfrm>
                <a:off x="4925673" y="3691700"/>
                <a:ext cx="40253" cy="34472"/>
                <a:chOff x="4925673" y="3691700"/>
                <a:chExt cx="40253" cy="34472"/>
              </a:xfrm>
            </p:grpSpPr>
            <p:sp>
              <p:nvSpPr>
                <p:cNvPr id="4405" name="Google Shape;4405;p7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7" name="Google Shape;4407;p77"/>
              <p:cNvGrpSpPr/>
              <p:nvPr/>
            </p:nvGrpSpPr>
            <p:grpSpPr>
              <a:xfrm>
                <a:off x="4894653" y="3740848"/>
                <a:ext cx="31405" cy="26906"/>
                <a:chOff x="4894653" y="3740848"/>
                <a:chExt cx="31405" cy="26906"/>
              </a:xfrm>
            </p:grpSpPr>
            <p:sp>
              <p:nvSpPr>
                <p:cNvPr id="4408" name="Google Shape;4408;p7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0" name="Google Shape;4410;p77"/>
              <p:cNvGrpSpPr/>
              <p:nvPr/>
            </p:nvGrpSpPr>
            <p:grpSpPr>
              <a:xfrm>
                <a:off x="4962300" y="3696348"/>
                <a:ext cx="38255" cy="32773"/>
                <a:chOff x="4962300" y="3696348"/>
                <a:chExt cx="38255" cy="32773"/>
              </a:xfrm>
            </p:grpSpPr>
            <p:sp>
              <p:nvSpPr>
                <p:cNvPr id="4411" name="Google Shape;4411;p7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3" name="Google Shape;4413;p77"/>
              <p:cNvGrpSpPr/>
              <p:nvPr/>
            </p:nvGrpSpPr>
            <p:grpSpPr>
              <a:xfrm>
                <a:off x="4980185" y="3743349"/>
                <a:ext cx="31499" cy="26969"/>
                <a:chOff x="4980185" y="3743349"/>
                <a:chExt cx="31499" cy="26969"/>
              </a:xfrm>
            </p:grpSpPr>
            <p:sp>
              <p:nvSpPr>
                <p:cNvPr id="4414" name="Google Shape;4414;p7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6" name="Google Shape;4416;p77"/>
              <p:cNvGrpSpPr/>
              <p:nvPr/>
            </p:nvGrpSpPr>
            <p:grpSpPr>
              <a:xfrm>
                <a:off x="5013768" y="3734312"/>
                <a:ext cx="31499" cy="26969"/>
                <a:chOff x="5013768" y="3734312"/>
                <a:chExt cx="31499" cy="26969"/>
              </a:xfrm>
            </p:grpSpPr>
            <p:sp>
              <p:nvSpPr>
                <p:cNvPr id="4417" name="Google Shape;4417;p7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9" name="Google Shape;4419;p77"/>
              <p:cNvGrpSpPr/>
              <p:nvPr/>
            </p:nvGrpSpPr>
            <p:grpSpPr>
              <a:xfrm>
                <a:off x="5036703" y="3764545"/>
                <a:ext cx="31499" cy="26898"/>
                <a:chOff x="5036703" y="3764545"/>
                <a:chExt cx="31499" cy="26898"/>
              </a:xfrm>
            </p:grpSpPr>
            <p:sp>
              <p:nvSpPr>
                <p:cNvPr id="4420" name="Google Shape;4420;p7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2" name="Google Shape;4422;p77"/>
              <p:cNvGrpSpPr/>
              <p:nvPr/>
            </p:nvGrpSpPr>
            <p:grpSpPr>
              <a:xfrm>
                <a:off x="4953546" y="3768352"/>
                <a:ext cx="31405" cy="26898"/>
                <a:chOff x="4953546" y="3768352"/>
                <a:chExt cx="31405" cy="26898"/>
              </a:xfrm>
            </p:grpSpPr>
            <p:sp>
              <p:nvSpPr>
                <p:cNvPr id="4423" name="Google Shape;4423;p7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5" name="Google Shape;4425;p77"/>
              <p:cNvGrpSpPr/>
              <p:nvPr/>
            </p:nvGrpSpPr>
            <p:grpSpPr>
              <a:xfrm>
                <a:off x="4964770" y="3814016"/>
                <a:ext cx="31499" cy="26993"/>
                <a:chOff x="4964770" y="3814016"/>
                <a:chExt cx="31499" cy="26993"/>
              </a:xfrm>
            </p:grpSpPr>
            <p:sp>
              <p:nvSpPr>
                <p:cNvPr id="4426" name="Google Shape;4426;p7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 name="Google Shape;4428;p77"/>
              <p:cNvGrpSpPr/>
              <p:nvPr/>
            </p:nvGrpSpPr>
            <p:grpSpPr>
              <a:xfrm>
                <a:off x="4923290" y="3800504"/>
                <a:ext cx="31468" cy="26898"/>
                <a:chOff x="4923290" y="3800504"/>
                <a:chExt cx="31468" cy="26898"/>
              </a:xfrm>
            </p:grpSpPr>
            <p:sp>
              <p:nvSpPr>
                <p:cNvPr id="4429" name="Google Shape;4429;p7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1" name="Google Shape;4431;p77"/>
              <p:cNvGrpSpPr/>
              <p:nvPr/>
            </p:nvGrpSpPr>
            <p:grpSpPr>
              <a:xfrm>
                <a:off x="5108534" y="3650943"/>
                <a:ext cx="31405" cy="26993"/>
                <a:chOff x="5108534" y="3650943"/>
                <a:chExt cx="31405" cy="26993"/>
              </a:xfrm>
            </p:grpSpPr>
            <p:sp>
              <p:nvSpPr>
                <p:cNvPr id="4432" name="Google Shape;4432;p7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4" name="Google Shape;4434;p77"/>
              <p:cNvGrpSpPr/>
              <p:nvPr/>
            </p:nvGrpSpPr>
            <p:grpSpPr>
              <a:xfrm>
                <a:off x="5119380" y="3760739"/>
                <a:ext cx="31499" cy="26993"/>
                <a:chOff x="5119380" y="3760739"/>
                <a:chExt cx="31499" cy="26993"/>
              </a:xfrm>
            </p:grpSpPr>
            <p:sp>
              <p:nvSpPr>
                <p:cNvPr id="4435" name="Google Shape;4435;p7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7" name="Google Shape;4437;p77"/>
              <p:cNvGrpSpPr/>
              <p:nvPr/>
            </p:nvGrpSpPr>
            <p:grpSpPr>
              <a:xfrm>
                <a:off x="5119380" y="3788235"/>
                <a:ext cx="31499" cy="26993"/>
                <a:chOff x="5119380" y="3788235"/>
                <a:chExt cx="31499" cy="26993"/>
              </a:xfrm>
            </p:grpSpPr>
            <p:sp>
              <p:nvSpPr>
                <p:cNvPr id="4438" name="Google Shape;4438;p7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0" name="Google Shape;4440;p77"/>
              <p:cNvGrpSpPr/>
              <p:nvPr/>
            </p:nvGrpSpPr>
            <p:grpSpPr>
              <a:xfrm>
                <a:off x="5158005" y="3875284"/>
                <a:ext cx="31405" cy="27001"/>
                <a:chOff x="5158005" y="3875284"/>
                <a:chExt cx="31405" cy="27001"/>
              </a:xfrm>
            </p:grpSpPr>
            <p:sp>
              <p:nvSpPr>
                <p:cNvPr id="4441" name="Google Shape;4441;p7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3" name="Google Shape;4443;p77"/>
              <p:cNvGrpSpPr/>
              <p:nvPr/>
            </p:nvGrpSpPr>
            <p:grpSpPr>
              <a:xfrm>
                <a:off x="5233163" y="3764545"/>
                <a:ext cx="31499" cy="26898"/>
                <a:chOff x="5233163" y="3764545"/>
                <a:chExt cx="31499" cy="26898"/>
              </a:xfrm>
            </p:grpSpPr>
            <p:sp>
              <p:nvSpPr>
                <p:cNvPr id="4444" name="Google Shape;4444;p7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6" name="Google Shape;4446;p77"/>
              <p:cNvGrpSpPr/>
              <p:nvPr/>
            </p:nvGrpSpPr>
            <p:grpSpPr>
              <a:xfrm>
                <a:off x="5276168" y="3805545"/>
                <a:ext cx="31499" cy="26906"/>
                <a:chOff x="5276168" y="3805545"/>
                <a:chExt cx="31499" cy="26906"/>
              </a:xfrm>
            </p:grpSpPr>
            <p:sp>
              <p:nvSpPr>
                <p:cNvPr id="4447" name="Google Shape;4447;p7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9" name="Google Shape;4449;p77"/>
              <p:cNvGrpSpPr/>
              <p:nvPr/>
            </p:nvGrpSpPr>
            <p:grpSpPr>
              <a:xfrm>
                <a:off x="5294053" y="3851933"/>
                <a:ext cx="31405" cy="26945"/>
                <a:chOff x="5294053" y="3851933"/>
                <a:chExt cx="31405" cy="26945"/>
              </a:xfrm>
            </p:grpSpPr>
            <p:sp>
              <p:nvSpPr>
                <p:cNvPr id="4450" name="Google Shape;4450;p7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2" name="Google Shape;4452;p77"/>
              <p:cNvGrpSpPr/>
              <p:nvPr/>
            </p:nvGrpSpPr>
            <p:grpSpPr>
              <a:xfrm>
                <a:off x="5341723" y="3851902"/>
                <a:ext cx="31405" cy="26977"/>
                <a:chOff x="5341723" y="3851902"/>
                <a:chExt cx="31405" cy="26977"/>
              </a:xfrm>
            </p:grpSpPr>
            <p:sp>
              <p:nvSpPr>
                <p:cNvPr id="4453" name="Google Shape;4453;p7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5" name="Google Shape;4455;p77"/>
              <p:cNvGrpSpPr/>
              <p:nvPr/>
            </p:nvGrpSpPr>
            <p:grpSpPr>
              <a:xfrm>
                <a:off x="5054871" y="3507855"/>
                <a:ext cx="31405" cy="26993"/>
                <a:chOff x="5054871" y="3507855"/>
                <a:chExt cx="31405" cy="26993"/>
              </a:xfrm>
            </p:grpSpPr>
            <p:sp>
              <p:nvSpPr>
                <p:cNvPr id="4456" name="Google Shape;4456;p7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8" name="Google Shape;4458;p77"/>
              <p:cNvGrpSpPr/>
              <p:nvPr/>
            </p:nvGrpSpPr>
            <p:grpSpPr>
              <a:xfrm>
                <a:off x="4876579" y="3675325"/>
                <a:ext cx="31405" cy="26969"/>
                <a:chOff x="4876579" y="3675325"/>
                <a:chExt cx="31405" cy="26969"/>
              </a:xfrm>
            </p:grpSpPr>
            <p:sp>
              <p:nvSpPr>
                <p:cNvPr id="4459" name="Google Shape;4459;p7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1" name="Google Shape;4461;p77"/>
              <p:cNvGrpSpPr/>
              <p:nvPr/>
            </p:nvGrpSpPr>
            <p:grpSpPr>
              <a:xfrm>
                <a:off x="4842233" y="3688333"/>
                <a:ext cx="31405" cy="26993"/>
                <a:chOff x="4842233" y="3688333"/>
                <a:chExt cx="31405" cy="26993"/>
              </a:xfrm>
            </p:grpSpPr>
            <p:sp>
              <p:nvSpPr>
                <p:cNvPr id="4462" name="Google Shape;4462;p7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4" name="Google Shape;4464;p77"/>
              <p:cNvGrpSpPr/>
              <p:nvPr/>
            </p:nvGrpSpPr>
            <p:grpSpPr>
              <a:xfrm>
                <a:off x="5187876" y="3608032"/>
                <a:ext cx="31405" cy="27001"/>
                <a:chOff x="5187876" y="3608032"/>
                <a:chExt cx="31405" cy="27001"/>
              </a:xfrm>
            </p:grpSpPr>
            <p:sp>
              <p:nvSpPr>
                <p:cNvPr id="4465" name="Google Shape;4465;p7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7" name="Google Shape;4467;p7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9" name="Google Shape;4469;p77"/>
              <p:cNvGrpSpPr/>
              <p:nvPr/>
            </p:nvGrpSpPr>
            <p:grpSpPr>
              <a:xfrm>
                <a:off x="5269224" y="3304167"/>
                <a:ext cx="40253" cy="34402"/>
                <a:chOff x="5269224" y="3304167"/>
                <a:chExt cx="40253" cy="34402"/>
              </a:xfrm>
            </p:grpSpPr>
            <p:sp>
              <p:nvSpPr>
                <p:cNvPr id="4470" name="Google Shape;4470;p7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2" name="Google Shape;4472;p77"/>
              <p:cNvGrpSpPr/>
              <p:nvPr/>
            </p:nvGrpSpPr>
            <p:grpSpPr>
              <a:xfrm>
                <a:off x="5327354" y="3476615"/>
                <a:ext cx="49864" cy="42723"/>
                <a:chOff x="5327354" y="3476615"/>
                <a:chExt cx="49864" cy="42723"/>
              </a:xfrm>
            </p:grpSpPr>
            <p:sp>
              <p:nvSpPr>
                <p:cNvPr id="4473" name="Google Shape;4473;p7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5" name="Google Shape;4475;p7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7" name="Google Shape;4477;p77"/>
              <p:cNvGrpSpPr/>
              <p:nvPr/>
            </p:nvGrpSpPr>
            <p:grpSpPr>
              <a:xfrm>
                <a:off x="5341723" y="3775957"/>
                <a:ext cx="31405" cy="26898"/>
                <a:chOff x="5341723" y="3775957"/>
                <a:chExt cx="31405" cy="26898"/>
              </a:xfrm>
            </p:grpSpPr>
            <p:sp>
              <p:nvSpPr>
                <p:cNvPr id="4478" name="Google Shape;4478;p7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0" name="Google Shape;4480;p77"/>
              <p:cNvGrpSpPr/>
              <p:nvPr/>
            </p:nvGrpSpPr>
            <p:grpSpPr>
              <a:xfrm>
                <a:off x="5439053" y="3699274"/>
                <a:ext cx="31405" cy="26898"/>
                <a:chOff x="5439053" y="3699274"/>
                <a:chExt cx="31405" cy="26898"/>
              </a:xfrm>
            </p:grpSpPr>
            <p:sp>
              <p:nvSpPr>
                <p:cNvPr id="4481" name="Google Shape;4481;p7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3" name="Google Shape;4483;p77"/>
              <p:cNvGrpSpPr/>
              <p:nvPr/>
            </p:nvGrpSpPr>
            <p:grpSpPr>
              <a:xfrm>
                <a:off x="5412414" y="3622307"/>
                <a:ext cx="31499" cy="26993"/>
                <a:chOff x="5412414" y="3622307"/>
                <a:chExt cx="31499" cy="26993"/>
              </a:xfrm>
            </p:grpSpPr>
            <p:sp>
              <p:nvSpPr>
                <p:cNvPr id="4484" name="Google Shape;4484;p7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6" name="Google Shape;4486;p77"/>
              <p:cNvGrpSpPr/>
              <p:nvPr/>
            </p:nvGrpSpPr>
            <p:grpSpPr>
              <a:xfrm>
                <a:off x="5476254" y="3473949"/>
                <a:ext cx="26835" cy="26930"/>
                <a:chOff x="5476254" y="3473949"/>
                <a:chExt cx="26835" cy="26930"/>
              </a:xfrm>
            </p:grpSpPr>
            <p:sp>
              <p:nvSpPr>
                <p:cNvPr id="4487" name="Google Shape;4487;p7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 name="Google Shape;4489;p77"/>
              <p:cNvGrpSpPr/>
              <p:nvPr/>
            </p:nvGrpSpPr>
            <p:grpSpPr>
              <a:xfrm>
                <a:off x="5564547" y="3481594"/>
                <a:ext cx="31397" cy="26898"/>
                <a:chOff x="5564547" y="3481594"/>
                <a:chExt cx="31397" cy="26898"/>
              </a:xfrm>
            </p:grpSpPr>
            <p:sp>
              <p:nvSpPr>
                <p:cNvPr id="4490" name="Google Shape;4490;p7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2" name="Google Shape;4492;p77"/>
              <p:cNvGrpSpPr/>
              <p:nvPr/>
            </p:nvGrpSpPr>
            <p:grpSpPr>
              <a:xfrm>
                <a:off x="5534101" y="3470174"/>
                <a:ext cx="31397" cy="26906"/>
                <a:chOff x="5534101" y="3470174"/>
                <a:chExt cx="31397" cy="26906"/>
              </a:xfrm>
            </p:grpSpPr>
            <p:sp>
              <p:nvSpPr>
                <p:cNvPr id="4493" name="Google Shape;4493;p7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5" name="Google Shape;4495;p77"/>
              <p:cNvGrpSpPr/>
              <p:nvPr/>
            </p:nvGrpSpPr>
            <p:grpSpPr>
              <a:xfrm>
                <a:off x="5610879" y="3314486"/>
                <a:ext cx="31499" cy="26938"/>
                <a:chOff x="5610879" y="3314486"/>
                <a:chExt cx="31499" cy="26938"/>
              </a:xfrm>
            </p:grpSpPr>
            <p:sp>
              <p:nvSpPr>
                <p:cNvPr id="4496" name="Google Shape;4496;p7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8" name="Google Shape;4498;p77"/>
              <p:cNvGrpSpPr/>
              <p:nvPr/>
            </p:nvGrpSpPr>
            <p:grpSpPr>
              <a:xfrm>
                <a:off x="4834525" y="3501382"/>
                <a:ext cx="31499" cy="26898"/>
                <a:chOff x="4834525" y="3501382"/>
                <a:chExt cx="31499" cy="26898"/>
              </a:xfrm>
            </p:grpSpPr>
            <p:sp>
              <p:nvSpPr>
                <p:cNvPr id="4499" name="Google Shape;4499;p7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1" name="Google Shape;4501;p77"/>
              <p:cNvGrpSpPr/>
              <p:nvPr/>
            </p:nvGrpSpPr>
            <p:grpSpPr>
              <a:xfrm>
                <a:off x="4898460" y="3580158"/>
                <a:ext cx="31405" cy="26898"/>
                <a:chOff x="4898460" y="3580158"/>
                <a:chExt cx="31405" cy="26898"/>
              </a:xfrm>
            </p:grpSpPr>
            <p:sp>
              <p:nvSpPr>
                <p:cNvPr id="4502" name="Google Shape;4502;p7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4" name="Google Shape;4504;p77"/>
              <p:cNvGrpSpPr/>
              <p:nvPr/>
            </p:nvGrpSpPr>
            <p:grpSpPr>
              <a:xfrm>
                <a:off x="4882667" y="3608032"/>
                <a:ext cx="31499" cy="27001"/>
                <a:chOff x="4882667" y="3608032"/>
                <a:chExt cx="31499" cy="27001"/>
              </a:xfrm>
            </p:grpSpPr>
            <p:sp>
              <p:nvSpPr>
                <p:cNvPr id="4505" name="Google Shape;4505;p7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7" name="Google Shape;4507;p77"/>
              <p:cNvGrpSpPr/>
              <p:nvPr/>
            </p:nvGrpSpPr>
            <p:grpSpPr>
              <a:xfrm>
                <a:off x="4843373" y="3631407"/>
                <a:ext cx="16273" cy="16186"/>
                <a:chOff x="4843373" y="3631407"/>
                <a:chExt cx="16273" cy="16186"/>
              </a:xfrm>
            </p:grpSpPr>
            <p:sp>
              <p:nvSpPr>
                <p:cNvPr id="4508" name="Google Shape;4508;p7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0" name="Google Shape;4510;p77"/>
              <p:cNvGrpSpPr/>
              <p:nvPr/>
            </p:nvGrpSpPr>
            <p:grpSpPr>
              <a:xfrm>
                <a:off x="4727773" y="3591578"/>
                <a:ext cx="31499" cy="26898"/>
                <a:chOff x="4727773" y="3591578"/>
                <a:chExt cx="31499" cy="26898"/>
              </a:xfrm>
            </p:grpSpPr>
            <p:sp>
              <p:nvSpPr>
                <p:cNvPr id="4511" name="Google Shape;4511;p7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13" name="Google Shape;4513;p7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15" name="Google Shape;4515;p77"/>
              <p:cNvGrpSpPr/>
              <p:nvPr/>
            </p:nvGrpSpPr>
            <p:grpSpPr>
              <a:xfrm>
                <a:off x="4609421" y="3577398"/>
                <a:ext cx="31499" cy="27001"/>
                <a:chOff x="4609421" y="3577398"/>
                <a:chExt cx="31499" cy="27001"/>
              </a:xfrm>
            </p:grpSpPr>
            <p:sp>
              <p:nvSpPr>
                <p:cNvPr id="4516" name="Google Shape;4516;p7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8" name="Google Shape;4518;p77"/>
              <p:cNvGrpSpPr/>
              <p:nvPr/>
            </p:nvGrpSpPr>
            <p:grpSpPr>
              <a:xfrm>
                <a:off x="4649289" y="3577398"/>
                <a:ext cx="31499" cy="27001"/>
                <a:chOff x="4649289" y="3577398"/>
                <a:chExt cx="31499" cy="27001"/>
              </a:xfrm>
            </p:grpSpPr>
            <p:sp>
              <p:nvSpPr>
                <p:cNvPr id="4519" name="Google Shape;4519;p7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1" name="Google Shape;4521;p77"/>
              <p:cNvGrpSpPr/>
              <p:nvPr/>
            </p:nvGrpSpPr>
            <p:grpSpPr>
              <a:xfrm>
                <a:off x="4605614" y="3639523"/>
                <a:ext cx="31499" cy="26906"/>
                <a:chOff x="4605614" y="3639523"/>
                <a:chExt cx="31499" cy="26906"/>
              </a:xfrm>
            </p:grpSpPr>
            <p:sp>
              <p:nvSpPr>
                <p:cNvPr id="4522" name="Google Shape;4522;p7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4" name="Google Shape;4524;p77"/>
              <p:cNvGrpSpPr/>
              <p:nvPr/>
            </p:nvGrpSpPr>
            <p:grpSpPr>
              <a:xfrm>
                <a:off x="4785149" y="3618846"/>
                <a:ext cx="26930" cy="26843"/>
                <a:chOff x="4785149" y="3618846"/>
                <a:chExt cx="26930" cy="26843"/>
              </a:xfrm>
            </p:grpSpPr>
            <p:sp>
              <p:nvSpPr>
                <p:cNvPr id="4525" name="Google Shape;4525;p7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7" name="Google Shape;4527;p77"/>
              <p:cNvGrpSpPr/>
              <p:nvPr/>
            </p:nvGrpSpPr>
            <p:grpSpPr>
              <a:xfrm>
                <a:off x="4810167" y="3601567"/>
                <a:ext cx="31405" cy="26898"/>
                <a:chOff x="4810167" y="3601567"/>
                <a:chExt cx="31405" cy="26898"/>
              </a:xfrm>
            </p:grpSpPr>
            <p:sp>
              <p:nvSpPr>
                <p:cNvPr id="4528" name="Google Shape;4528;p7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0" name="Google Shape;4530;p77"/>
              <p:cNvGrpSpPr/>
              <p:nvPr/>
            </p:nvGrpSpPr>
            <p:grpSpPr>
              <a:xfrm>
                <a:off x="4831002" y="3373230"/>
                <a:ext cx="31405" cy="26898"/>
                <a:chOff x="4831002" y="3373230"/>
                <a:chExt cx="31405" cy="26898"/>
              </a:xfrm>
            </p:grpSpPr>
            <p:sp>
              <p:nvSpPr>
                <p:cNvPr id="4531" name="Google Shape;4531;p7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3" name="Google Shape;4533;p77"/>
              <p:cNvGrpSpPr/>
              <p:nvPr/>
            </p:nvGrpSpPr>
            <p:grpSpPr>
              <a:xfrm>
                <a:off x="4719311" y="3355054"/>
                <a:ext cx="31499" cy="27001"/>
                <a:chOff x="4719311" y="3355054"/>
                <a:chExt cx="31499" cy="27001"/>
              </a:xfrm>
            </p:grpSpPr>
            <p:sp>
              <p:nvSpPr>
                <p:cNvPr id="4534" name="Google Shape;4534;p7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6" name="Google Shape;4536;p77"/>
              <p:cNvGrpSpPr/>
              <p:nvPr/>
            </p:nvGrpSpPr>
            <p:grpSpPr>
              <a:xfrm>
                <a:off x="4798755" y="3450260"/>
                <a:ext cx="26930" cy="26930"/>
                <a:chOff x="4798755" y="3450260"/>
                <a:chExt cx="26930" cy="26930"/>
              </a:xfrm>
            </p:grpSpPr>
            <p:sp>
              <p:nvSpPr>
                <p:cNvPr id="4537" name="Google Shape;4537;p7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9" name="Google Shape;4539;p77"/>
              <p:cNvGrpSpPr/>
              <p:nvPr/>
            </p:nvGrpSpPr>
            <p:grpSpPr>
              <a:xfrm>
                <a:off x="4645576" y="3467555"/>
                <a:ext cx="31405" cy="26953"/>
                <a:chOff x="4645576" y="3467555"/>
                <a:chExt cx="31405" cy="26953"/>
              </a:xfrm>
            </p:grpSpPr>
            <p:sp>
              <p:nvSpPr>
                <p:cNvPr id="4540" name="Google Shape;4540;p7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2" name="Google Shape;4542;p77"/>
              <p:cNvGrpSpPr/>
              <p:nvPr/>
            </p:nvGrpSpPr>
            <p:grpSpPr>
              <a:xfrm>
                <a:off x="4687631" y="3583965"/>
                <a:ext cx="31499" cy="26898"/>
                <a:chOff x="4687631" y="3583965"/>
                <a:chExt cx="31499" cy="26898"/>
              </a:xfrm>
            </p:grpSpPr>
            <p:sp>
              <p:nvSpPr>
                <p:cNvPr id="4543" name="Google Shape;4543;p7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5" name="Google Shape;4545;p77"/>
              <p:cNvGrpSpPr/>
              <p:nvPr/>
            </p:nvGrpSpPr>
            <p:grpSpPr>
              <a:xfrm>
                <a:off x="4719311" y="3471314"/>
                <a:ext cx="31499" cy="27001"/>
                <a:chOff x="4719311" y="3471314"/>
                <a:chExt cx="31499" cy="27001"/>
              </a:xfrm>
            </p:grpSpPr>
            <p:sp>
              <p:nvSpPr>
                <p:cNvPr id="4546" name="Google Shape;4546;p7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8" name="Google Shape;4548;p77"/>
              <p:cNvGrpSpPr/>
              <p:nvPr/>
            </p:nvGrpSpPr>
            <p:grpSpPr>
              <a:xfrm>
                <a:off x="4719311" y="3434404"/>
                <a:ext cx="31499" cy="26898"/>
                <a:chOff x="4719311" y="3434404"/>
                <a:chExt cx="31499" cy="26898"/>
              </a:xfrm>
            </p:grpSpPr>
            <p:sp>
              <p:nvSpPr>
                <p:cNvPr id="4549" name="Google Shape;4549;p7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1" name="Google Shape;4551;p77"/>
              <p:cNvGrpSpPr/>
              <p:nvPr/>
            </p:nvGrpSpPr>
            <p:grpSpPr>
              <a:xfrm>
                <a:off x="4768876" y="3401772"/>
                <a:ext cx="31499" cy="26898"/>
                <a:chOff x="4768876" y="3401772"/>
                <a:chExt cx="31499" cy="26898"/>
              </a:xfrm>
            </p:grpSpPr>
            <p:sp>
              <p:nvSpPr>
                <p:cNvPr id="4552" name="Google Shape;4552;p7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4" name="Google Shape;4554;p77"/>
              <p:cNvGrpSpPr/>
              <p:nvPr/>
            </p:nvGrpSpPr>
            <p:grpSpPr>
              <a:xfrm>
                <a:off x="4762214" y="3471377"/>
                <a:ext cx="26938" cy="26938"/>
                <a:chOff x="4762214" y="3471377"/>
                <a:chExt cx="26938" cy="26938"/>
              </a:xfrm>
            </p:grpSpPr>
            <p:sp>
              <p:nvSpPr>
                <p:cNvPr id="4555" name="Google Shape;4555;p7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7" name="Google Shape;4557;p77"/>
              <p:cNvGrpSpPr/>
              <p:nvPr/>
            </p:nvGrpSpPr>
            <p:grpSpPr>
              <a:xfrm>
                <a:off x="4790473" y="3344782"/>
                <a:ext cx="31405" cy="26898"/>
                <a:chOff x="4790473" y="3344782"/>
                <a:chExt cx="31405" cy="26898"/>
              </a:xfrm>
            </p:grpSpPr>
            <p:sp>
              <p:nvSpPr>
                <p:cNvPr id="4558" name="Google Shape;4558;p7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0" name="Google Shape;4560;p77"/>
              <p:cNvGrpSpPr/>
              <p:nvPr/>
            </p:nvGrpSpPr>
            <p:grpSpPr>
              <a:xfrm>
                <a:off x="4823774" y="3950733"/>
                <a:ext cx="37398" cy="32034"/>
                <a:chOff x="4823774" y="3950733"/>
                <a:chExt cx="37398" cy="32034"/>
              </a:xfrm>
            </p:grpSpPr>
            <p:sp>
              <p:nvSpPr>
                <p:cNvPr id="4561" name="Google Shape;4561;p7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 name="Google Shape;4563;p77"/>
              <p:cNvGrpSpPr/>
              <p:nvPr/>
            </p:nvGrpSpPr>
            <p:grpSpPr>
              <a:xfrm>
                <a:off x="4823396" y="4110566"/>
                <a:ext cx="31405" cy="26906"/>
                <a:chOff x="4823396" y="4110566"/>
                <a:chExt cx="31405" cy="26906"/>
              </a:xfrm>
            </p:grpSpPr>
            <p:sp>
              <p:nvSpPr>
                <p:cNvPr id="4564" name="Google Shape;4564;p7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 name="Google Shape;4566;p77"/>
              <p:cNvGrpSpPr/>
              <p:nvPr/>
            </p:nvGrpSpPr>
            <p:grpSpPr>
              <a:xfrm>
                <a:off x="4838332" y="3821150"/>
                <a:ext cx="31499" cy="26898"/>
                <a:chOff x="4838332" y="3821150"/>
                <a:chExt cx="31499" cy="26898"/>
              </a:xfrm>
            </p:grpSpPr>
            <p:sp>
              <p:nvSpPr>
                <p:cNvPr id="4567" name="Google Shape;4567;p7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9" name="Google Shape;4569;p77"/>
              <p:cNvGrpSpPr/>
              <p:nvPr/>
            </p:nvGrpSpPr>
            <p:grpSpPr>
              <a:xfrm>
                <a:off x="4661275" y="3815007"/>
                <a:ext cx="36824" cy="31523"/>
                <a:chOff x="4661275" y="3815007"/>
                <a:chExt cx="36824" cy="31523"/>
              </a:xfrm>
            </p:grpSpPr>
            <p:sp>
              <p:nvSpPr>
                <p:cNvPr id="4570" name="Google Shape;4570;p7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 name="Google Shape;4572;p77"/>
              <p:cNvGrpSpPr/>
              <p:nvPr/>
            </p:nvGrpSpPr>
            <p:grpSpPr>
              <a:xfrm>
                <a:off x="4558998" y="3851037"/>
                <a:ext cx="33591" cy="28699"/>
                <a:chOff x="4558998" y="3851037"/>
                <a:chExt cx="33591" cy="28699"/>
              </a:xfrm>
            </p:grpSpPr>
            <p:sp>
              <p:nvSpPr>
                <p:cNvPr id="4573" name="Google Shape;4573;p7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 name="Google Shape;4575;p77"/>
              <p:cNvGrpSpPr/>
              <p:nvPr/>
            </p:nvGrpSpPr>
            <p:grpSpPr>
              <a:xfrm>
                <a:off x="4696762" y="3638587"/>
                <a:ext cx="33591" cy="28794"/>
                <a:chOff x="4696762" y="3638587"/>
                <a:chExt cx="33591" cy="28794"/>
              </a:xfrm>
            </p:grpSpPr>
            <p:sp>
              <p:nvSpPr>
                <p:cNvPr id="4576" name="Google Shape;4576;p7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8" name="Google Shape;4578;p77"/>
              <p:cNvGrpSpPr/>
              <p:nvPr/>
            </p:nvGrpSpPr>
            <p:grpSpPr>
              <a:xfrm>
                <a:off x="4929479" y="3939140"/>
                <a:ext cx="33497" cy="28692"/>
                <a:chOff x="4929479" y="3939140"/>
                <a:chExt cx="33497" cy="28692"/>
              </a:xfrm>
            </p:grpSpPr>
            <p:sp>
              <p:nvSpPr>
                <p:cNvPr id="4579" name="Google Shape;4579;p7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1" name="Google Shape;4581;p77"/>
              <p:cNvGrpSpPr/>
              <p:nvPr/>
            </p:nvGrpSpPr>
            <p:grpSpPr>
              <a:xfrm>
                <a:off x="4907119" y="3986039"/>
                <a:ext cx="33497" cy="28699"/>
                <a:chOff x="4907119" y="3986039"/>
                <a:chExt cx="33497" cy="28699"/>
              </a:xfrm>
            </p:grpSpPr>
            <p:sp>
              <p:nvSpPr>
                <p:cNvPr id="4582" name="Google Shape;4582;p7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4" name="Google Shape;4584;p77"/>
              <p:cNvGrpSpPr/>
              <p:nvPr/>
            </p:nvGrpSpPr>
            <p:grpSpPr>
              <a:xfrm>
                <a:off x="4911783" y="4048102"/>
                <a:ext cx="33591" cy="28762"/>
                <a:chOff x="4911783" y="4048102"/>
                <a:chExt cx="33591" cy="28762"/>
              </a:xfrm>
            </p:grpSpPr>
            <p:sp>
              <p:nvSpPr>
                <p:cNvPr id="4585" name="Google Shape;4585;p7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7" name="Google Shape;4587;p7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9" name="Google Shape;4589;p77"/>
              <p:cNvGrpSpPr/>
              <p:nvPr/>
            </p:nvGrpSpPr>
            <p:grpSpPr>
              <a:xfrm>
                <a:off x="4762623" y="3837847"/>
                <a:ext cx="42416" cy="36273"/>
                <a:chOff x="4762623" y="3837847"/>
                <a:chExt cx="42416" cy="36273"/>
              </a:xfrm>
            </p:grpSpPr>
            <p:sp>
              <p:nvSpPr>
                <p:cNvPr id="4590" name="Google Shape;4590;p7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2" name="Google Shape;4592;p77"/>
              <p:cNvGrpSpPr/>
              <p:nvPr/>
            </p:nvGrpSpPr>
            <p:grpSpPr>
              <a:xfrm>
                <a:off x="4746044" y="4104966"/>
                <a:ext cx="33497" cy="28699"/>
                <a:chOff x="4746044" y="4104966"/>
                <a:chExt cx="33497" cy="28699"/>
              </a:xfrm>
            </p:grpSpPr>
            <p:sp>
              <p:nvSpPr>
                <p:cNvPr id="4593" name="Google Shape;4593;p7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 name="Google Shape;4595;p77"/>
              <p:cNvGrpSpPr/>
              <p:nvPr/>
            </p:nvGrpSpPr>
            <p:grpSpPr>
              <a:xfrm>
                <a:off x="4859646" y="4162554"/>
                <a:ext cx="33591" cy="28762"/>
                <a:chOff x="4859646" y="4162554"/>
                <a:chExt cx="33591" cy="28762"/>
              </a:xfrm>
            </p:grpSpPr>
            <p:sp>
              <p:nvSpPr>
                <p:cNvPr id="4596" name="Google Shape;4596;p7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98" name="Google Shape;4598;p77"/>
            <p:cNvGrpSpPr/>
            <p:nvPr/>
          </p:nvGrpSpPr>
          <p:grpSpPr>
            <a:xfrm>
              <a:off x="3597785" y="3274438"/>
              <a:ext cx="855610" cy="1122100"/>
              <a:chOff x="3597785" y="3274438"/>
              <a:chExt cx="855610" cy="1122100"/>
            </a:xfrm>
          </p:grpSpPr>
          <p:grpSp>
            <p:nvGrpSpPr>
              <p:cNvPr id="4599" name="Google Shape;4599;p77"/>
              <p:cNvGrpSpPr/>
              <p:nvPr/>
            </p:nvGrpSpPr>
            <p:grpSpPr>
              <a:xfrm>
                <a:off x="3617857" y="3284717"/>
                <a:ext cx="826785" cy="1099165"/>
                <a:chOff x="3617857" y="3284717"/>
                <a:chExt cx="826785" cy="1099165"/>
              </a:xfrm>
            </p:grpSpPr>
            <p:sp>
              <p:nvSpPr>
                <p:cNvPr id="4600" name="Google Shape;4600;p7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6" name="Google Shape;4656;p77"/>
              <p:cNvGrpSpPr/>
              <p:nvPr/>
            </p:nvGrpSpPr>
            <p:grpSpPr>
              <a:xfrm>
                <a:off x="4180904" y="4251758"/>
                <a:ext cx="37783" cy="32420"/>
                <a:chOff x="4180904" y="4251758"/>
                <a:chExt cx="37783" cy="32420"/>
              </a:xfrm>
            </p:grpSpPr>
            <p:sp>
              <p:nvSpPr>
                <p:cNvPr id="4657" name="Google Shape;4657;p7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9" name="Google Shape;4659;p77"/>
              <p:cNvGrpSpPr/>
              <p:nvPr/>
            </p:nvGrpSpPr>
            <p:grpSpPr>
              <a:xfrm>
                <a:off x="4201644" y="4081324"/>
                <a:ext cx="37783" cy="32364"/>
                <a:chOff x="4201644" y="4081324"/>
                <a:chExt cx="37783" cy="32364"/>
              </a:xfrm>
            </p:grpSpPr>
            <p:sp>
              <p:nvSpPr>
                <p:cNvPr id="4660" name="Google Shape;4660;p7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 name="Google Shape;4662;p77"/>
              <p:cNvGrpSpPr/>
              <p:nvPr/>
            </p:nvGrpSpPr>
            <p:grpSpPr>
              <a:xfrm>
                <a:off x="4284416" y="3887428"/>
                <a:ext cx="37783" cy="32451"/>
                <a:chOff x="4284416" y="3887428"/>
                <a:chExt cx="37783" cy="32451"/>
              </a:xfrm>
            </p:grpSpPr>
            <p:sp>
              <p:nvSpPr>
                <p:cNvPr id="4663" name="Google Shape;4663;p7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5" name="Google Shape;4665;p77"/>
              <p:cNvGrpSpPr/>
              <p:nvPr/>
            </p:nvGrpSpPr>
            <p:grpSpPr>
              <a:xfrm>
                <a:off x="4223721" y="3860404"/>
                <a:ext cx="37870" cy="32364"/>
                <a:chOff x="4223721" y="3860404"/>
                <a:chExt cx="37870" cy="32364"/>
              </a:xfrm>
            </p:grpSpPr>
            <p:sp>
              <p:nvSpPr>
                <p:cNvPr id="4666" name="Google Shape;4666;p7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8" name="Google Shape;4668;p77"/>
              <p:cNvGrpSpPr/>
              <p:nvPr/>
            </p:nvGrpSpPr>
            <p:grpSpPr>
              <a:xfrm>
                <a:off x="4104889" y="3699242"/>
                <a:ext cx="37776" cy="32357"/>
                <a:chOff x="4104889" y="3699242"/>
                <a:chExt cx="37776" cy="32357"/>
              </a:xfrm>
            </p:grpSpPr>
            <p:sp>
              <p:nvSpPr>
                <p:cNvPr id="4669" name="Google Shape;4669;p7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1" name="Google Shape;4671;p77"/>
              <p:cNvGrpSpPr/>
              <p:nvPr/>
            </p:nvGrpSpPr>
            <p:grpSpPr>
              <a:xfrm>
                <a:off x="4143608" y="3475121"/>
                <a:ext cx="37878" cy="32420"/>
                <a:chOff x="4143608" y="3475121"/>
                <a:chExt cx="37878" cy="32420"/>
              </a:xfrm>
            </p:grpSpPr>
            <p:sp>
              <p:nvSpPr>
                <p:cNvPr id="4672" name="Google Shape;4672;p7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4" name="Google Shape;4674;p77"/>
              <p:cNvGrpSpPr/>
              <p:nvPr/>
            </p:nvGrpSpPr>
            <p:grpSpPr>
              <a:xfrm>
                <a:off x="4217248" y="3570893"/>
                <a:ext cx="37776" cy="32364"/>
                <a:chOff x="4217248" y="3570893"/>
                <a:chExt cx="37776" cy="32364"/>
              </a:xfrm>
            </p:grpSpPr>
            <p:sp>
              <p:nvSpPr>
                <p:cNvPr id="4675" name="Google Shape;4675;p7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7" name="Google Shape;4677;p77"/>
              <p:cNvGrpSpPr/>
              <p:nvPr/>
            </p:nvGrpSpPr>
            <p:grpSpPr>
              <a:xfrm>
                <a:off x="4255307" y="3431612"/>
                <a:ext cx="37776" cy="32451"/>
                <a:chOff x="4255307" y="3431612"/>
                <a:chExt cx="37776" cy="32451"/>
              </a:xfrm>
            </p:grpSpPr>
            <p:sp>
              <p:nvSpPr>
                <p:cNvPr id="4678" name="Google Shape;4678;p7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0" name="Google Shape;4680;p77"/>
              <p:cNvGrpSpPr/>
              <p:nvPr/>
            </p:nvGrpSpPr>
            <p:grpSpPr>
              <a:xfrm>
                <a:off x="3853052" y="3577398"/>
                <a:ext cx="37776" cy="32420"/>
                <a:chOff x="3853052" y="3577398"/>
                <a:chExt cx="37776" cy="32420"/>
              </a:xfrm>
            </p:grpSpPr>
            <p:sp>
              <p:nvSpPr>
                <p:cNvPr id="4681" name="Google Shape;4681;p7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3" name="Google Shape;4683;p77"/>
              <p:cNvGrpSpPr/>
              <p:nvPr/>
            </p:nvGrpSpPr>
            <p:grpSpPr>
              <a:xfrm>
                <a:off x="4039908" y="3412107"/>
                <a:ext cx="37776" cy="32357"/>
                <a:chOff x="4039908" y="3412107"/>
                <a:chExt cx="37776" cy="32357"/>
              </a:xfrm>
            </p:grpSpPr>
            <p:sp>
              <p:nvSpPr>
                <p:cNvPr id="4684" name="Google Shape;4684;p7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6" name="Google Shape;4686;p77"/>
              <p:cNvGrpSpPr/>
              <p:nvPr/>
            </p:nvGrpSpPr>
            <p:grpSpPr>
              <a:xfrm>
                <a:off x="4017360" y="3342061"/>
                <a:ext cx="37870" cy="32380"/>
                <a:chOff x="4017360" y="3342061"/>
                <a:chExt cx="37870" cy="32380"/>
              </a:xfrm>
            </p:grpSpPr>
            <p:sp>
              <p:nvSpPr>
                <p:cNvPr id="4687" name="Google Shape;4687;p7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89" name="Google Shape;4689;p7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1" name="Google Shape;4691;p77"/>
              <p:cNvGrpSpPr/>
              <p:nvPr/>
            </p:nvGrpSpPr>
            <p:grpSpPr>
              <a:xfrm>
                <a:off x="3750870" y="3418650"/>
                <a:ext cx="37776" cy="32380"/>
                <a:chOff x="3750870" y="3418650"/>
                <a:chExt cx="37776" cy="32380"/>
              </a:xfrm>
            </p:grpSpPr>
            <p:sp>
              <p:nvSpPr>
                <p:cNvPr id="4692" name="Google Shape;4692;p7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4" name="Google Shape;4694;p77"/>
              <p:cNvGrpSpPr/>
              <p:nvPr/>
            </p:nvGrpSpPr>
            <p:grpSpPr>
              <a:xfrm>
                <a:off x="3632509" y="3274438"/>
                <a:ext cx="37783" cy="32357"/>
                <a:chOff x="3632509" y="3274438"/>
                <a:chExt cx="37783" cy="32357"/>
              </a:xfrm>
            </p:grpSpPr>
            <p:sp>
              <p:nvSpPr>
                <p:cNvPr id="4695" name="Google Shape;4695;p7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7" name="Google Shape;4697;p77"/>
              <p:cNvGrpSpPr/>
              <p:nvPr/>
            </p:nvGrpSpPr>
            <p:grpSpPr>
              <a:xfrm>
                <a:off x="3906424" y="3297561"/>
                <a:ext cx="37776" cy="32451"/>
                <a:chOff x="3906424" y="3297561"/>
                <a:chExt cx="37776" cy="32451"/>
              </a:xfrm>
            </p:grpSpPr>
            <p:sp>
              <p:nvSpPr>
                <p:cNvPr id="4698" name="Google Shape;4698;p7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77"/>
              <p:cNvGrpSpPr/>
              <p:nvPr/>
            </p:nvGrpSpPr>
            <p:grpSpPr>
              <a:xfrm>
                <a:off x="3866084" y="3412107"/>
                <a:ext cx="37776" cy="32357"/>
                <a:chOff x="3866084" y="3412107"/>
                <a:chExt cx="37776" cy="32357"/>
              </a:xfrm>
            </p:grpSpPr>
            <p:sp>
              <p:nvSpPr>
                <p:cNvPr id="4701" name="Google Shape;4701;p7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3" name="Google Shape;4703;p77"/>
              <p:cNvGrpSpPr/>
              <p:nvPr/>
            </p:nvGrpSpPr>
            <p:grpSpPr>
              <a:xfrm>
                <a:off x="4023919" y="3766409"/>
                <a:ext cx="37783" cy="32357"/>
                <a:chOff x="4023919" y="3766409"/>
                <a:chExt cx="37783" cy="32357"/>
              </a:xfrm>
            </p:grpSpPr>
            <p:sp>
              <p:nvSpPr>
                <p:cNvPr id="4704" name="Google Shape;4704;p7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6" name="Google Shape;4706;p77"/>
              <p:cNvGrpSpPr/>
              <p:nvPr/>
            </p:nvGrpSpPr>
            <p:grpSpPr>
              <a:xfrm>
                <a:off x="3973882" y="3779449"/>
                <a:ext cx="37776" cy="32357"/>
                <a:chOff x="3973882" y="3779449"/>
                <a:chExt cx="37776" cy="32357"/>
              </a:xfrm>
            </p:grpSpPr>
            <p:sp>
              <p:nvSpPr>
                <p:cNvPr id="4707" name="Google Shape;4707;p7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9" name="Google Shape;4709;p77"/>
              <p:cNvGrpSpPr/>
              <p:nvPr/>
            </p:nvGrpSpPr>
            <p:grpSpPr>
              <a:xfrm>
                <a:off x="4073398" y="3838028"/>
                <a:ext cx="37776" cy="32380"/>
                <a:chOff x="4073398" y="3838028"/>
                <a:chExt cx="37776" cy="32380"/>
              </a:xfrm>
            </p:grpSpPr>
            <p:sp>
              <p:nvSpPr>
                <p:cNvPr id="4710" name="Google Shape;4710;p7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2" name="Google Shape;4712;p77"/>
              <p:cNvGrpSpPr/>
              <p:nvPr/>
            </p:nvGrpSpPr>
            <p:grpSpPr>
              <a:xfrm>
                <a:off x="4342672" y="4144496"/>
                <a:ext cx="37752" cy="32364"/>
                <a:chOff x="4342672" y="4144496"/>
                <a:chExt cx="37752" cy="32364"/>
              </a:xfrm>
            </p:grpSpPr>
            <p:sp>
              <p:nvSpPr>
                <p:cNvPr id="4713" name="Google Shape;4713;p7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5" name="Google Shape;4715;p77"/>
              <p:cNvGrpSpPr/>
              <p:nvPr/>
            </p:nvGrpSpPr>
            <p:grpSpPr>
              <a:xfrm>
                <a:off x="4406386" y="4056872"/>
                <a:ext cx="37783" cy="32364"/>
                <a:chOff x="4406386" y="4056872"/>
                <a:chExt cx="37783" cy="32364"/>
              </a:xfrm>
            </p:grpSpPr>
            <p:sp>
              <p:nvSpPr>
                <p:cNvPr id="4716" name="Google Shape;4716;p7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8" name="Google Shape;4718;p77"/>
              <p:cNvGrpSpPr/>
              <p:nvPr/>
            </p:nvGrpSpPr>
            <p:grpSpPr>
              <a:xfrm>
                <a:off x="4284416" y="4245254"/>
                <a:ext cx="37783" cy="32357"/>
                <a:chOff x="4284416" y="4245254"/>
                <a:chExt cx="37783" cy="32357"/>
              </a:xfrm>
            </p:grpSpPr>
            <p:sp>
              <p:nvSpPr>
                <p:cNvPr id="4719" name="Google Shape;4719;p7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1" name="Google Shape;4721;p77"/>
              <p:cNvGrpSpPr/>
              <p:nvPr/>
            </p:nvGrpSpPr>
            <p:grpSpPr>
              <a:xfrm>
                <a:off x="4219057" y="4331258"/>
                <a:ext cx="37776" cy="32364"/>
                <a:chOff x="4219057" y="4331258"/>
                <a:chExt cx="37776" cy="32364"/>
              </a:xfrm>
            </p:grpSpPr>
            <p:sp>
              <p:nvSpPr>
                <p:cNvPr id="4722" name="Google Shape;4722;p7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4" name="Google Shape;4724;p77"/>
              <p:cNvGrpSpPr/>
              <p:nvPr/>
            </p:nvGrpSpPr>
            <p:grpSpPr>
              <a:xfrm>
                <a:off x="4204122" y="4141688"/>
                <a:ext cx="33497" cy="28699"/>
                <a:chOff x="4204122" y="4141688"/>
                <a:chExt cx="33497" cy="28699"/>
              </a:xfrm>
            </p:grpSpPr>
            <p:sp>
              <p:nvSpPr>
                <p:cNvPr id="4725" name="Google Shape;4725;p7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7" name="Google Shape;4727;p77"/>
              <p:cNvGrpSpPr/>
              <p:nvPr/>
            </p:nvGrpSpPr>
            <p:grpSpPr>
              <a:xfrm>
                <a:off x="4301546" y="4003869"/>
                <a:ext cx="38916" cy="33324"/>
                <a:chOff x="4301546" y="4003869"/>
                <a:chExt cx="38916" cy="33324"/>
              </a:xfrm>
            </p:grpSpPr>
            <p:sp>
              <p:nvSpPr>
                <p:cNvPr id="4728" name="Google Shape;4728;p7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0" name="Google Shape;4730;p77"/>
              <p:cNvGrpSpPr/>
              <p:nvPr/>
            </p:nvGrpSpPr>
            <p:grpSpPr>
              <a:xfrm>
                <a:off x="4210681" y="3924669"/>
                <a:ext cx="36549" cy="31366"/>
                <a:chOff x="4210681" y="3924669"/>
                <a:chExt cx="36549" cy="31366"/>
              </a:xfrm>
            </p:grpSpPr>
            <p:sp>
              <p:nvSpPr>
                <p:cNvPr id="4731" name="Google Shape;4731;p7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3" name="Google Shape;4733;p77"/>
              <p:cNvGrpSpPr/>
              <p:nvPr/>
            </p:nvGrpSpPr>
            <p:grpSpPr>
              <a:xfrm>
                <a:off x="3987771" y="3628874"/>
                <a:ext cx="31499" cy="26993"/>
                <a:chOff x="3987771" y="3628874"/>
                <a:chExt cx="31499" cy="26993"/>
              </a:xfrm>
            </p:grpSpPr>
            <p:sp>
              <p:nvSpPr>
                <p:cNvPr id="4734" name="Google Shape;4734;p7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6" name="Google Shape;4736;p77"/>
              <p:cNvGrpSpPr/>
              <p:nvPr/>
            </p:nvGrpSpPr>
            <p:grpSpPr>
              <a:xfrm>
                <a:off x="4087382" y="3775674"/>
                <a:ext cx="31405" cy="26898"/>
                <a:chOff x="4087382" y="3775674"/>
                <a:chExt cx="31405" cy="26898"/>
              </a:xfrm>
            </p:grpSpPr>
            <p:sp>
              <p:nvSpPr>
                <p:cNvPr id="4737" name="Google Shape;4737;p7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9" name="Google Shape;4739;p77"/>
              <p:cNvGrpSpPr/>
              <p:nvPr/>
            </p:nvGrpSpPr>
            <p:grpSpPr>
              <a:xfrm>
                <a:off x="4118873" y="3856637"/>
                <a:ext cx="31405" cy="26906"/>
                <a:chOff x="4118873" y="3856637"/>
                <a:chExt cx="31405" cy="26906"/>
              </a:xfrm>
            </p:grpSpPr>
            <p:sp>
              <p:nvSpPr>
                <p:cNvPr id="4740" name="Google Shape;4740;p7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2" name="Google Shape;4742;p77"/>
              <p:cNvGrpSpPr/>
              <p:nvPr/>
            </p:nvGrpSpPr>
            <p:grpSpPr>
              <a:xfrm>
                <a:off x="4168541" y="3639523"/>
                <a:ext cx="31499" cy="26906"/>
                <a:chOff x="4168541" y="3639523"/>
                <a:chExt cx="31499" cy="26906"/>
              </a:xfrm>
            </p:grpSpPr>
            <p:sp>
              <p:nvSpPr>
                <p:cNvPr id="4743" name="Google Shape;4743;p7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5" name="Google Shape;4745;p77"/>
              <p:cNvGrpSpPr/>
              <p:nvPr/>
            </p:nvGrpSpPr>
            <p:grpSpPr>
              <a:xfrm>
                <a:off x="3965789" y="3393545"/>
                <a:ext cx="31405" cy="26945"/>
                <a:chOff x="3965789" y="3393545"/>
                <a:chExt cx="31405" cy="26945"/>
              </a:xfrm>
            </p:grpSpPr>
            <p:sp>
              <p:nvSpPr>
                <p:cNvPr id="4746" name="Google Shape;4746;p7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8" name="Google Shape;4748;p77"/>
              <p:cNvGrpSpPr/>
              <p:nvPr/>
            </p:nvGrpSpPr>
            <p:grpSpPr>
              <a:xfrm>
                <a:off x="3925166" y="3491008"/>
                <a:ext cx="31405" cy="27001"/>
                <a:chOff x="3925166" y="3491008"/>
                <a:chExt cx="31405" cy="27001"/>
              </a:xfrm>
            </p:grpSpPr>
            <p:sp>
              <p:nvSpPr>
                <p:cNvPr id="4749" name="Google Shape;4749;p7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1" name="Google Shape;4751;p77"/>
              <p:cNvGrpSpPr/>
              <p:nvPr/>
            </p:nvGrpSpPr>
            <p:grpSpPr>
              <a:xfrm>
                <a:off x="3682845" y="3340976"/>
                <a:ext cx="31397" cy="26898"/>
                <a:chOff x="3682845" y="3340976"/>
                <a:chExt cx="31397" cy="26898"/>
              </a:xfrm>
            </p:grpSpPr>
            <p:sp>
              <p:nvSpPr>
                <p:cNvPr id="4752" name="Google Shape;4752;p7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4" name="Google Shape;4754;p77"/>
              <p:cNvGrpSpPr/>
              <p:nvPr/>
            </p:nvGrpSpPr>
            <p:grpSpPr>
              <a:xfrm>
                <a:off x="3795393" y="3353725"/>
                <a:ext cx="31499" cy="26993"/>
                <a:chOff x="3795393" y="3353725"/>
                <a:chExt cx="31499" cy="26993"/>
              </a:xfrm>
            </p:grpSpPr>
            <p:sp>
              <p:nvSpPr>
                <p:cNvPr id="4755" name="Google Shape;4755;p7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7" name="Google Shape;4757;p77"/>
              <p:cNvGrpSpPr/>
              <p:nvPr/>
            </p:nvGrpSpPr>
            <p:grpSpPr>
              <a:xfrm>
                <a:off x="4176909" y="4363221"/>
                <a:ext cx="38924" cy="33316"/>
                <a:chOff x="4176909" y="4363221"/>
                <a:chExt cx="38924" cy="33316"/>
              </a:xfrm>
            </p:grpSpPr>
            <p:sp>
              <p:nvSpPr>
                <p:cNvPr id="4758" name="Google Shape;4758;p7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0" name="Google Shape;4760;p77"/>
              <p:cNvGrpSpPr/>
              <p:nvPr/>
            </p:nvGrpSpPr>
            <p:grpSpPr>
              <a:xfrm>
                <a:off x="4226191" y="4007660"/>
                <a:ext cx="33560" cy="28770"/>
                <a:chOff x="4226191" y="4007660"/>
                <a:chExt cx="33560" cy="28770"/>
              </a:xfrm>
            </p:grpSpPr>
            <p:sp>
              <p:nvSpPr>
                <p:cNvPr id="4761" name="Google Shape;4761;p7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3" name="Google Shape;4763;p77"/>
              <p:cNvGrpSpPr/>
              <p:nvPr/>
            </p:nvGrpSpPr>
            <p:grpSpPr>
              <a:xfrm>
                <a:off x="3597785" y="3377045"/>
                <a:ext cx="33591" cy="28699"/>
                <a:chOff x="3597785" y="3377045"/>
                <a:chExt cx="33591" cy="28699"/>
              </a:xfrm>
            </p:grpSpPr>
            <p:sp>
              <p:nvSpPr>
                <p:cNvPr id="4764" name="Google Shape;4764;p7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6" name="Google Shape;4766;p77"/>
              <p:cNvGrpSpPr/>
              <p:nvPr/>
            </p:nvGrpSpPr>
            <p:grpSpPr>
              <a:xfrm>
                <a:off x="3887870" y="3669796"/>
                <a:ext cx="33591" cy="28692"/>
                <a:chOff x="3887870" y="3669796"/>
                <a:chExt cx="33591" cy="28692"/>
              </a:xfrm>
            </p:grpSpPr>
            <p:sp>
              <p:nvSpPr>
                <p:cNvPr id="4767" name="Google Shape;4767;p7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9" name="Google Shape;4769;p77"/>
              <p:cNvGrpSpPr/>
              <p:nvPr/>
            </p:nvGrpSpPr>
            <p:grpSpPr>
              <a:xfrm>
                <a:off x="3818320" y="3481625"/>
                <a:ext cx="33497" cy="28770"/>
                <a:chOff x="3818320" y="3481625"/>
                <a:chExt cx="33497" cy="28770"/>
              </a:xfrm>
            </p:grpSpPr>
            <p:sp>
              <p:nvSpPr>
                <p:cNvPr id="4770" name="Google Shape;4770;p7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2" name="Google Shape;4772;p77"/>
              <p:cNvGrpSpPr/>
              <p:nvPr/>
            </p:nvGrpSpPr>
            <p:grpSpPr>
              <a:xfrm>
                <a:off x="4278139" y="4120948"/>
                <a:ext cx="37492" cy="32129"/>
                <a:chOff x="4278139" y="4120948"/>
                <a:chExt cx="37492" cy="32129"/>
              </a:xfrm>
            </p:grpSpPr>
            <p:sp>
              <p:nvSpPr>
                <p:cNvPr id="4773" name="Google Shape;4773;p7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5" name="Google Shape;4775;p77"/>
              <p:cNvGrpSpPr/>
              <p:nvPr/>
            </p:nvGrpSpPr>
            <p:grpSpPr>
              <a:xfrm>
                <a:off x="4419898" y="3977388"/>
                <a:ext cx="33497" cy="28692"/>
                <a:chOff x="4419898" y="3977388"/>
                <a:chExt cx="33497" cy="28692"/>
              </a:xfrm>
            </p:grpSpPr>
            <p:sp>
              <p:nvSpPr>
                <p:cNvPr id="4776" name="Google Shape;4776;p7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8" name="Google Shape;4778;p77"/>
              <p:cNvGrpSpPr/>
              <p:nvPr/>
            </p:nvGrpSpPr>
            <p:grpSpPr>
              <a:xfrm>
                <a:off x="4158930" y="4034684"/>
                <a:ext cx="33497" cy="28762"/>
                <a:chOff x="4158930" y="4034684"/>
                <a:chExt cx="33497" cy="28762"/>
              </a:xfrm>
            </p:grpSpPr>
            <p:sp>
              <p:nvSpPr>
                <p:cNvPr id="4779" name="Google Shape;4779;p7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1" name="Google Shape;4781;p77"/>
              <p:cNvGrpSpPr/>
              <p:nvPr/>
            </p:nvGrpSpPr>
            <p:grpSpPr>
              <a:xfrm>
                <a:off x="4134949" y="3957049"/>
                <a:ext cx="33497" cy="28770"/>
                <a:chOff x="4134949" y="3957049"/>
                <a:chExt cx="33497" cy="28770"/>
              </a:xfrm>
            </p:grpSpPr>
            <p:sp>
              <p:nvSpPr>
                <p:cNvPr id="4782" name="Google Shape;4782;p7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4" name="Google Shape;4784;p77"/>
              <p:cNvGrpSpPr/>
              <p:nvPr/>
            </p:nvGrpSpPr>
            <p:grpSpPr>
              <a:xfrm>
                <a:off x="4193653" y="4184403"/>
                <a:ext cx="43580" cy="37264"/>
                <a:chOff x="4193653" y="4184403"/>
                <a:chExt cx="43580" cy="37264"/>
              </a:xfrm>
            </p:grpSpPr>
            <p:sp>
              <p:nvSpPr>
                <p:cNvPr id="4785" name="Google Shape;4785;p7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7" name="Google Shape;4787;p77"/>
              <p:cNvGrpSpPr/>
              <p:nvPr/>
            </p:nvGrpSpPr>
            <p:grpSpPr>
              <a:xfrm>
                <a:off x="4343600" y="3943844"/>
                <a:ext cx="43580" cy="37312"/>
                <a:chOff x="4343600" y="3943844"/>
                <a:chExt cx="43580" cy="37312"/>
              </a:xfrm>
            </p:grpSpPr>
            <p:sp>
              <p:nvSpPr>
                <p:cNvPr id="4788" name="Google Shape;4788;p7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0" name="Google Shape;4790;p77"/>
              <p:cNvGrpSpPr/>
              <p:nvPr/>
            </p:nvGrpSpPr>
            <p:grpSpPr>
              <a:xfrm>
                <a:off x="4172339" y="3381693"/>
                <a:ext cx="31499" cy="27001"/>
                <a:chOff x="4172339" y="3381693"/>
                <a:chExt cx="31499" cy="27001"/>
              </a:xfrm>
            </p:grpSpPr>
            <p:sp>
              <p:nvSpPr>
                <p:cNvPr id="4791" name="Google Shape;4791;p7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4796"/>
        <p:cNvGrpSpPr/>
        <p:nvPr/>
      </p:nvGrpSpPr>
      <p:grpSpPr>
        <a:xfrm>
          <a:off x="0" y="0"/>
          <a:ext cx="0" cy="0"/>
          <a:chOff x="0" y="0"/>
          <a:chExt cx="0" cy="0"/>
        </a:xfrm>
      </p:grpSpPr>
      <p:grpSp>
        <p:nvGrpSpPr>
          <p:cNvPr id="4797" name="Google Shape;4797;p78"/>
          <p:cNvGrpSpPr/>
          <p:nvPr/>
        </p:nvGrpSpPr>
        <p:grpSpPr>
          <a:xfrm>
            <a:off x="729274" y="1175734"/>
            <a:ext cx="2507799" cy="206239"/>
            <a:chOff x="106648" y="895722"/>
            <a:chExt cx="4481413" cy="374300"/>
          </a:xfrm>
        </p:grpSpPr>
        <p:grpSp>
          <p:nvGrpSpPr>
            <p:cNvPr id="4798" name="Google Shape;4798;p78"/>
            <p:cNvGrpSpPr/>
            <p:nvPr/>
          </p:nvGrpSpPr>
          <p:grpSpPr>
            <a:xfrm>
              <a:off x="2233276" y="895722"/>
              <a:ext cx="1082667" cy="223591"/>
              <a:chOff x="4808316" y="2800065"/>
              <a:chExt cx="1999386" cy="412910"/>
            </a:xfrm>
          </p:grpSpPr>
          <p:sp>
            <p:nvSpPr>
              <p:cNvPr id="4799" name="Google Shape;4799;p78"/>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0" name="Google Shape;4800;p78"/>
              <p:cNvGrpSpPr/>
              <p:nvPr/>
            </p:nvGrpSpPr>
            <p:grpSpPr>
              <a:xfrm>
                <a:off x="4808316" y="2800065"/>
                <a:ext cx="92400" cy="411825"/>
                <a:chOff x="845575" y="2563700"/>
                <a:chExt cx="92400" cy="411825"/>
              </a:xfrm>
            </p:grpSpPr>
            <p:cxnSp>
              <p:nvCxnSpPr>
                <p:cNvPr id="4801" name="Google Shape;4801;p7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802" name="Google Shape;4802;p7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03" name="Google Shape;4803;p78"/>
            <p:cNvGrpSpPr/>
            <p:nvPr/>
          </p:nvGrpSpPr>
          <p:grpSpPr>
            <a:xfrm>
              <a:off x="106648" y="895722"/>
              <a:ext cx="1088401" cy="223591"/>
              <a:chOff x="881025" y="2800065"/>
              <a:chExt cx="2009975" cy="412910"/>
            </a:xfrm>
          </p:grpSpPr>
          <p:sp>
            <p:nvSpPr>
              <p:cNvPr id="4804" name="Google Shape;4804;p78"/>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5" name="Google Shape;4805;p78"/>
              <p:cNvGrpSpPr/>
              <p:nvPr/>
            </p:nvGrpSpPr>
            <p:grpSpPr>
              <a:xfrm>
                <a:off x="881025" y="2800065"/>
                <a:ext cx="92400" cy="411825"/>
                <a:chOff x="845575" y="2563700"/>
                <a:chExt cx="92400" cy="411825"/>
              </a:xfrm>
            </p:grpSpPr>
            <p:cxnSp>
              <p:nvCxnSpPr>
                <p:cNvPr id="4806" name="Google Shape;4806;p7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807" name="Google Shape;4807;p7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08" name="Google Shape;4808;p78"/>
            <p:cNvGrpSpPr/>
            <p:nvPr/>
          </p:nvGrpSpPr>
          <p:grpSpPr>
            <a:xfrm>
              <a:off x="1172346" y="1047018"/>
              <a:ext cx="1083151" cy="223003"/>
              <a:chOff x="2849073" y="3079467"/>
              <a:chExt cx="2000279" cy="411825"/>
            </a:xfrm>
          </p:grpSpPr>
          <p:sp>
            <p:nvSpPr>
              <p:cNvPr id="4809" name="Google Shape;4809;p78"/>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0" name="Google Shape;4810;p78"/>
              <p:cNvGrpSpPr/>
              <p:nvPr/>
            </p:nvGrpSpPr>
            <p:grpSpPr>
              <a:xfrm rot="10800000">
                <a:off x="2849073" y="3079467"/>
                <a:ext cx="92400" cy="411825"/>
                <a:chOff x="2070100" y="2563700"/>
                <a:chExt cx="92400" cy="411825"/>
              </a:xfrm>
            </p:grpSpPr>
            <p:cxnSp>
              <p:nvCxnSpPr>
                <p:cNvPr id="4811" name="Google Shape;4811;p7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812" name="Google Shape;4812;p7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13" name="Google Shape;4813;p78"/>
            <p:cNvGrpSpPr/>
            <p:nvPr/>
          </p:nvGrpSpPr>
          <p:grpSpPr>
            <a:xfrm>
              <a:off x="3290132" y="1047018"/>
              <a:ext cx="1297929" cy="223003"/>
              <a:chOff x="6760035" y="3079467"/>
              <a:chExt cx="2396914" cy="411825"/>
            </a:xfrm>
          </p:grpSpPr>
          <p:sp>
            <p:nvSpPr>
              <p:cNvPr id="4814" name="Google Shape;4814;p78"/>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5" name="Google Shape;4815;p78"/>
              <p:cNvGrpSpPr/>
              <p:nvPr/>
            </p:nvGrpSpPr>
            <p:grpSpPr>
              <a:xfrm rot="10800000">
                <a:off x="6760035" y="3079467"/>
                <a:ext cx="92400" cy="411825"/>
                <a:chOff x="2070100" y="2563700"/>
                <a:chExt cx="92400" cy="411825"/>
              </a:xfrm>
            </p:grpSpPr>
            <p:cxnSp>
              <p:nvCxnSpPr>
                <p:cNvPr id="4816" name="Google Shape;4816;p7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817" name="Google Shape;4817;p7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818" name="Google Shape;4818;p78"/>
          <p:cNvGrpSpPr/>
          <p:nvPr/>
        </p:nvGrpSpPr>
        <p:grpSpPr>
          <a:xfrm>
            <a:off x="2147036" y="3575105"/>
            <a:ext cx="1086701" cy="799429"/>
            <a:chOff x="2183288" y="3555572"/>
            <a:chExt cx="1136241" cy="835873"/>
          </a:xfrm>
        </p:grpSpPr>
        <p:sp>
          <p:nvSpPr>
            <p:cNvPr id="4819" name="Google Shape;4819;p78"/>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0" name="Google Shape;4820;p78"/>
            <p:cNvGrpSpPr/>
            <p:nvPr/>
          </p:nvGrpSpPr>
          <p:grpSpPr>
            <a:xfrm>
              <a:off x="2205895" y="3637269"/>
              <a:ext cx="1089848" cy="724993"/>
              <a:chOff x="2205895" y="3637269"/>
              <a:chExt cx="1089848" cy="724993"/>
            </a:xfrm>
          </p:grpSpPr>
          <p:sp>
            <p:nvSpPr>
              <p:cNvPr id="4821" name="Google Shape;4821;p78"/>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8"/>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8"/>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8"/>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8"/>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8"/>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7" name="Google Shape;4827;p78"/>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28" name="Google Shape;4828;p78"/>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829" name="Google Shape;4829;p78"/>
            <p:cNvGrpSpPr/>
            <p:nvPr/>
          </p:nvGrpSpPr>
          <p:grpSpPr>
            <a:xfrm>
              <a:off x="3173850" y="3779426"/>
              <a:ext cx="145679" cy="70048"/>
              <a:chOff x="3173850" y="3779426"/>
              <a:chExt cx="145679" cy="70048"/>
            </a:xfrm>
          </p:grpSpPr>
          <p:cxnSp>
            <p:nvCxnSpPr>
              <p:cNvPr id="4830" name="Google Shape;4830;p78"/>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831" name="Google Shape;4831;p78"/>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2" name="Google Shape;4832;p78"/>
            <p:cNvGrpSpPr/>
            <p:nvPr/>
          </p:nvGrpSpPr>
          <p:grpSpPr>
            <a:xfrm>
              <a:off x="2183288" y="4139483"/>
              <a:ext cx="145133" cy="70048"/>
              <a:chOff x="2183288" y="4139483"/>
              <a:chExt cx="145133" cy="70048"/>
            </a:xfrm>
          </p:grpSpPr>
          <p:cxnSp>
            <p:nvCxnSpPr>
              <p:cNvPr id="4833" name="Google Shape;4833;p78"/>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834" name="Google Shape;4834;p78"/>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5" name="Google Shape;4835;p78"/>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36" name="Google Shape;4836;p78"/>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837" name="Google Shape;4837;p78"/>
            <p:cNvGrpSpPr/>
            <p:nvPr/>
          </p:nvGrpSpPr>
          <p:grpSpPr>
            <a:xfrm>
              <a:off x="2943836" y="4268886"/>
              <a:ext cx="60717" cy="122559"/>
              <a:chOff x="2943836" y="4268886"/>
              <a:chExt cx="60717" cy="122559"/>
            </a:xfrm>
          </p:grpSpPr>
          <p:sp>
            <p:nvSpPr>
              <p:cNvPr id="4838" name="Google Shape;4838;p78"/>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39" name="Google Shape;4839;p78"/>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840" name="Google Shape;4840;p78"/>
          <p:cNvGrpSpPr/>
          <p:nvPr/>
        </p:nvGrpSpPr>
        <p:grpSpPr>
          <a:xfrm>
            <a:off x="3409981" y="1496104"/>
            <a:ext cx="1675870" cy="758251"/>
            <a:chOff x="3530532" y="1496185"/>
            <a:chExt cx="1562000" cy="706730"/>
          </a:xfrm>
        </p:grpSpPr>
        <p:cxnSp>
          <p:nvCxnSpPr>
            <p:cNvPr id="4841" name="Google Shape;4841;p78"/>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842" name="Google Shape;4842;p78"/>
            <p:cNvGrpSpPr/>
            <p:nvPr/>
          </p:nvGrpSpPr>
          <p:grpSpPr>
            <a:xfrm>
              <a:off x="3530532" y="1496185"/>
              <a:ext cx="323430" cy="463587"/>
              <a:chOff x="3530532" y="1496185"/>
              <a:chExt cx="323430" cy="463587"/>
            </a:xfrm>
          </p:grpSpPr>
          <p:grpSp>
            <p:nvGrpSpPr>
              <p:cNvPr id="4843" name="Google Shape;4843;p78"/>
              <p:cNvGrpSpPr/>
              <p:nvPr/>
            </p:nvGrpSpPr>
            <p:grpSpPr>
              <a:xfrm>
                <a:off x="3567462" y="1496185"/>
                <a:ext cx="286500" cy="361376"/>
                <a:chOff x="3567462" y="1496185"/>
                <a:chExt cx="286500" cy="361376"/>
              </a:xfrm>
            </p:grpSpPr>
            <p:cxnSp>
              <p:nvCxnSpPr>
                <p:cNvPr id="4844" name="Google Shape;4844;p78"/>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845" name="Google Shape;4845;p78"/>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6" name="Google Shape;4846;p78"/>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7" name="Google Shape;4847;p78"/>
            <p:cNvGrpSpPr/>
            <p:nvPr/>
          </p:nvGrpSpPr>
          <p:grpSpPr>
            <a:xfrm>
              <a:off x="3891569" y="1779209"/>
              <a:ext cx="323945" cy="423706"/>
              <a:chOff x="3891569" y="1779209"/>
              <a:chExt cx="323945" cy="423706"/>
            </a:xfrm>
          </p:grpSpPr>
          <p:grpSp>
            <p:nvGrpSpPr>
              <p:cNvPr id="4848" name="Google Shape;4848;p78"/>
              <p:cNvGrpSpPr/>
              <p:nvPr/>
            </p:nvGrpSpPr>
            <p:grpSpPr>
              <a:xfrm>
                <a:off x="3929014" y="1881638"/>
                <a:ext cx="286500" cy="321278"/>
                <a:chOff x="3929014" y="1881638"/>
                <a:chExt cx="286500" cy="321278"/>
              </a:xfrm>
            </p:grpSpPr>
            <p:cxnSp>
              <p:nvCxnSpPr>
                <p:cNvPr id="4849" name="Google Shape;4849;p78"/>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850" name="Google Shape;4850;p78"/>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1" name="Google Shape;4851;p78"/>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2" name="Google Shape;4852;p78"/>
            <p:cNvGrpSpPr/>
            <p:nvPr/>
          </p:nvGrpSpPr>
          <p:grpSpPr>
            <a:xfrm>
              <a:off x="4252606" y="1496185"/>
              <a:ext cx="324721" cy="463587"/>
              <a:chOff x="4252606" y="1496185"/>
              <a:chExt cx="324721" cy="463587"/>
            </a:xfrm>
          </p:grpSpPr>
          <p:grpSp>
            <p:nvGrpSpPr>
              <p:cNvPr id="4853" name="Google Shape;4853;p78"/>
              <p:cNvGrpSpPr/>
              <p:nvPr/>
            </p:nvGrpSpPr>
            <p:grpSpPr>
              <a:xfrm>
                <a:off x="4290828" y="1496185"/>
                <a:ext cx="286500" cy="361376"/>
                <a:chOff x="4290828" y="1496185"/>
                <a:chExt cx="286500" cy="361376"/>
              </a:xfrm>
            </p:grpSpPr>
            <p:cxnSp>
              <p:nvCxnSpPr>
                <p:cNvPr id="4854" name="Google Shape;4854;p78"/>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855" name="Google Shape;4855;p78"/>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6" name="Google Shape;4856;p78"/>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7" name="Google Shape;4857;p78"/>
            <p:cNvGrpSpPr/>
            <p:nvPr/>
          </p:nvGrpSpPr>
          <p:grpSpPr>
            <a:xfrm>
              <a:off x="4613643" y="1763716"/>
              <a:ext cx="325308" cy="439200"/>
              <a:chOff x="4613643" y="1763716"/>
              <a:chExt cx="325308" cy="439200"/>
            </a:xfrm>
          </p:grpSpPr>
          <p:grpSp>
            <p:nvGrpSpPr>
              <p:cNvPr id="4858" name="Google Shape;4858;p78"/>
              <p:cNvGrpSpPr/>
              <p:nvPr/>
            </p:nvGrpSpPr>
            <p:grpSpPr>
              <a:xfrm>
                <a:off x="4652451" y="1879538"/>
                <a:ext cx="286500" cy="323378"/>
                <a:chOff x="4652451" y="1879538"/>
                <a:chExt cx="286500" cy="323378"/>
              </a:xfrm>
            </p:grpSpPr>
            <p:cxnSp>
              <p:nvCxnSpPr>
                <p:cNvPr id="4859" name="Google Shape;4859;p78"/>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860" name="Google Shape;4860;p78"/>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61" name="Google Shape;4861;p78"/>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62" name="Google Shape;4862;p78"/>
          <p:cNvGrpSpPr/>
          <p:nvPr/>
        </p:nvGrpSpPr>
        <p:grpSpPr>
          <a:xfrm>
            <a:off x="3421841" y="2349730"/>
            <a:ext cx="1652173" cy="391517"/>
            <a:chOff x="3512551" y="2358270"/>
            <a:chExt cx="1597383" cy="378533"/>
          </a:xfrm>
        </p:grpSpPr>
        <p:cxnSp>
          <p:nvCxnSpPr>
            <p:cNvPr id="4863" name="Google Shape;4863;p78"/>
            <p:cNvCxnSpPr>
              <a:stCxn id="4864" idx="6"/>
              <a:endCxn id="4865"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866" name="Google Shape;4866;p78"/>
            <p:cNvGrpSpPr/>
            <p:nvPr/>
          </p:nvGrpSpPr>
          <p:grpSpPr>
            <a:xfrm>
              <a:off x="3512551" y="2358270"/>
              <a:ext cx="225647" cy="307714"/>
              <a:chOff x="2182679" y="2004714"/>
              <a:chExt cx="792300" cy="1080458"/>
            </a:xfrm>
          </p:grpSpPr>
          <p:cxnSp>
            <p:nvCxnSpPr>
              <p:cNvPr id="4867" name="Google Shape;4867;p78"/>
              <p:cNvCxnSpPr>
                <a:stCxn id="4868"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864" name="Google Shape;4864;p78"/>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8"/>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9" name="Google Shape;4869;p78"/>
            <p:cNvGrpSpPr/>
            <p:nvPr/>
          </p:nvGrpSpPr>
          <p:grpSpPr>
            <a:xfrm>
              <a:off x="3969644" y="2440153"/>
              <a:ext cx="225853" cy="296651"/>
              <a:chOff x="3775710" y="1729289"/>
              <a:chExt cx="136500" cy="179289"/>
            </a:xfrm>
          </p:grpSpPr>
          <p:cxnSp>
            <p:nvCxnSpPr>
              <p:cNvPr id="4870" name="Google Shape;4870;p78"/>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871" name="Google Shape;4871;p78"/>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8"/>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3" name="Google Shape;4873;p78"/>
            <p:cNvGrpSpPr/>
            <p:nvPr/>
          </p:nvGrpSpPr>
          <p:grpSpPr>
            <a:xfrm>
              <a:off x="4427051" y="2358270"/>
              <a:ext cx="225647" cy="307714"/>
              <a:chOff x="5393704" y="2004714"/>
              <a:chExt cx="792300" cy="1080458"/>
            </a:xfrm>
          </p:grpSpPr>
          <p:cxnSp>
            <p:nvCxnSpPr>
              <p:cNvPr id="4874" name="Google Shape;4874;p78"/>
              <p:cNvCxnSpPr>
                <a:stCxn id="4875"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876" name="Google Shape;4876;p78"/>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8"/>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7" name="Google Shape;4877;p78"/>
            <p:cNvGrpSpPr/>
            <p:nvPr/>
          </p:nvGrpSpPr>
          <p:grpSpPr>
            <a:xfrm>
              <a:off x="4884287" y="2440252"/>
              <a:ext cx="225647" cy="296532"/>
              <a:chOff x="6999166" y="2292572"/>
              <a:chExt cx="792300" cy="1041192"/>
            </a:xfrm>
          </p:grpSpPr>
          <p:cxnSp>
            <p:nvCxnSpPr>
              <p:cNvPr id="4878" name="Google Shape;4878;p78"/>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865" name="Google Shape;4865;p78"/>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8"/>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80" name="Google Shape;4880;p78"/>
          <p:cNvGrpSpPr/>
          <p:nvPr/>
        </p:nvGrpSpPr>
        <p:grpSpPr>
          <a:xfrm>
            <a:off x="6842649" y="1185930"/>
            <a:ext cx="1581844" cy="732818"/>
            <a:chOff x="634175" y="2986275"/>
            <a:chExt cx="3147949" cy="1458344"/>
          </a:xfrm>
        </p:grpSpPr>
        <p:cxnSp>
          <p:nvCxnSpPr>
            <p:cNvPr id="4881" name="Google Shape;4881;p78"/>
            <p:cNvCxnSpPr>
              <a:stCxn id="4882" idx="4"/>
              <a:endCxn id="4883"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4884" name="Google Shape;4884;p78"/>
            <p:cNvCxnSpPr>
              <a:stCxn id="4883" idx="0"/>
              <a:endCxn id="4885"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886" name="Google Shape;4886;p78"/>
            <p:cNvCxnSpPr>
              <a:stCxn id="4885" idx="4"/>
              <a:endCxn id="4887"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888" name="Google Shape;4888;p78"/>
            <p:cNvCxnSpPr>
              <a:stCxn id="4887" idx="0"/>
              <a:endCxn id="4889"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4889" name="Google Shape;4889;p78"/>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885" name="Google Shape;4885;p78"/>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882" name="Google Shape;4882;p78"/>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887" name="Google Shape;4887;p78"/>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883" name="Google Shape;4883;p78"/>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4890" name="Google Shape;4890;p78"/>
          <p:cNvGrpSpPr/>
          <p:nvPr/>
        </p:nvGrpSpPr>
        <p:grpSpPr>
          <a:xfrm>
            <a:off x="3410364" y="2880240"/>
            <a:ext cx="1675128" cy="313674"/>
            <a:chOff x="998425" y="1182125"/>
            <a:chExt cx="1065400" cy="199500"/>
          </a:xfrm>
        </p:grpSpPr>
        <p:sp>
          <p:nvSpPr>
            <p:cNvPr id="4891" name="Google Shape;4891;p7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 name="Google Shape;4896;p78"/>
          <p:cNvGrpSpPr/>
          <p:nvPr/>
        </p:nvGrpSpPr>
        <p:grpSpPr>
          <a:xfrm>
            <a:off x="3410363" y="3836206"/>
            <a:ext cx="1675129" cy="525345"/>
            <a:chOff x="5194708" y="3484366"/>
            <a:chExt cx="3148148" cy="987304"/>
          </a:xfrm>
        </p:grpSpPr>
        <p:grpSp>
          <p:nvGrpSpPr>
            <p:cNvPr id="4897" name="Google Shape;4897;p78"/>
            <p:cNvGrpSpPr/>
            <p:nvPr/>
          </p:nvGrpSpPr>
          <p:grpSpPr>
            <a:xfrm>
              <a:off x="7531521" y="3484366"/>
              <a:ext cx="811335" cy="987304"/>
              <a:chOff x="3379425" y="1617275"/>
              <a:chExt cx="1090650" cy="1327200"/>
            </a:xfrm>
          </p:grpSpPr>
          <p:sp>
            <p:nvSpPr>
              <p:cNvPr id="4898" name="Google Shape;4898;p7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1" name="Google Shape;4901;p78"/>
            <p:cNvGrpSpPr/>
            <p:nvPr/>
          </p:nvGrpSpPr>
          <p:grpSpPr>
            <a:xfrm>
              <a:off x="6752546" y="3484366"/>
              <a:ext cx="811428" cy="987304"/>
              <a:chOff x="2332275" y="1617275"/>
              <a:chExt cx="1090775" cy="1327200"/>
            </a:xfrm>
          </p:grpSpPr>
          <p:sp>
            <p:nvSpPr>
              <p:cNvPr id="4902" name="Google Shape;4902;p7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5" name="Google Shape;4905;p78"/>
            <p:cNvGrpSpPr/>
            <p:nvPr/>
          </p:nvGrpSpPr>
          <p:grpSpPr>
            <a:xfrm>
              <a:off x="5973664" y="3484366"/>
              <a:ext cx="811335" cy="987304"/>
              <a:chOff x="1285250" y="1617275"/>
              <a:chExt cx="1090650" cy="1327200"/>
            </a:xfrm>
          </p:grpSpPr>
          <p:sp>
            <p:nvSpPr>
              <p:cNvPr id="4906" name="Google Shape;4906;p7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9" name="Google Shape;4909;p78"/>
            <p:cNvGrpSpPr/>
            <p:nvPr/>
          </p:nvGrpSpPr>
          <p:grpSpPr>
            <a:xfrm>
              <a:off x="5194708" y="3484366"/>
              <a:ext cx="811409" cy="987304"/>
              <a:chOff x="238125" y="1617275"/>
              <a:chExt cx="1090750" cy="1327200"/>
            </a:xfrm>
          </p:grpSpPr>
          <p:sp>
            <p:nvSpPr>
              <p:cNvPr id="4910" name="Google Shape;4910;p7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3" name="Google Shape;4913;p78"/>
          <p:cNvGrpSpPr/>
          <p:nvPr/>
        </p:nvGrpSpPr>
        <p:grpSpPr>
          <a:xfrm>
            <a:off x="6844048" y="2482095"/>
            <a:ext cx="1579046" cy="522230"/>
            <a:chOff x="6853641" y="2534077"/>
            <a:chExt cx="1515545" cy="501229"/>
          </a:xfrm>
        </p:grpSpPr>
        <p:grpSp>
          <p:nvGrpSpPr>
            <p:cNvPr id="4914" name="Google Shape;4914;p78"/>
            <p:cNvGrpSpPr/>
            <p:nvPr/>
          </p:nvGrpSpPr>
          <p:grpSpPr>
            <a:xfrm>
              <a:off x="6853641" y="2618923"/>
              <a:ext cx="1515545" cy="324556"/>
              <a:chOff x="6853641" y="2618923"/>
              <a:chExt cx="1515545" cy="324556"/>
            </a:xfrm>
          </p:grpSpPr>
          <p:sp>
            <p:nvSpPr>
              <p:cNvPr id="4915" name="Google Shape;4915;p78"/>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8"/>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8"/>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8"/>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8"/>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0" name="Google Shape;4920;p78"/>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8"/>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8"/>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8"/>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8"/>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5" name="Google Shape;4925;p78"/>
          <p:cNvGrpSpPr/>
          <p:nvPr/>
        </p:nvGrpSpPr>
        <p:grpSpPr>
          <a:xfrm>
            <a:off x="3438940" y="3357136"/>
            <a:ext cx="1617976" cy="346616"/>
            <a:chOff x="1808063" y="4294338"/>
            <a:chExt cx="3370782" cy="721817"/>
          </a:xfrm>
        </p:grpSpPr>
        <p:sp>
          <p:nvSpPr>
            <p:cNvPr id="4926" name="Google Shape;4926;p7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6" name="Google Shape;4936;p78"/>
          <p:cNvGrpSpPr/>
          <p:nvPr/>
        </p:nvGrpSpPr>
        <p:grpSpPr>
          <a:xfrm>
            <a:off x="5264936" y="4023886"/>
            <a:ext cx="1417067" cy="350605"/>
            <a:chOff x="4234950" y="2101012"/>
            <a:chExt cx="4219974" cy="1044090"/>
          </a:xfrm>
        </p:grpSpPr>
        <p:sp>
          <p:nvSpPr>
            <p:cNvPr id="4937" name="Google Shape;4937;p78"/>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8"/>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8"/>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8"/>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8"/>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8"/>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8"/>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8"/>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8"/>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8"/>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8"/>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8"/>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8"/>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8"/>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8"/>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8"/>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3" name="Google Shape;4953;p78"/>
          <p:cNvGrpSpPr/>
          <p:nvPr/>
        </p:nvGrpSpPr>
        <p:grpSpPr>
          <a:xfrm>
            <a:off x="6840408" y="2014643"/>
            <a:ext cx="1586327" cy="371557"/>
            <a:chOff x="1247650" y="2075423"/>
            <a:chExt cx="6648477" cy="1557238"/>
          </a:xfrm>
        </p:grpSpPr>
        <p:sp>
          <p:nvSpPr>
            <p:cNvPr id="4954" name="Google Shape;4954;p7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0" name="Google Shape;4960;p78"/>
          <p:cNvGrpSpPr/>
          <p:nvPr/>
        </p:nvGrpSpPr>
        <p:grpSpPr>
          <a:xfrm>
            <a:off x="5271678" y="1167833"/>
            <a:ext cx="1415601" cy="1648533"/>
            <a:chOff x="1839112" y="2209163"/>
            <a:chExt cx="1918159" cy="2233784"/>
          </a:xfrm>
        </p:grpSpPr>
        <p:sp>
          <p:nvSpPr>
            <p:cNvPr id="4961" name="Google Shape;4961;p78"/>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8"/>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8"/>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64" name="Google Shape;4964;p78"/>
            <p:cNvCxnSpPr>
              <a:stCxn id="4961" idx="6"/>
              <a:endCxn id="4962"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965" name="Google Shape;4965;p78"/>
            <p:cNvCxnSpPr>
              <a:stCxn id="4962" idx="4"/>
              <a:endCxn id="4966"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967" name="Google Shape;4967;p78"/>
            <p:cNvCxnSpPr>
              <a:stCxn id="4966" idx="6"/>
              <a:endCxn id="4963"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968" name="Google Shape;4968;p78"/>
            <p:cNvCxnSpPr>
              <a:stCxn id="4963" idx="4"/>
              <a:endCxn id="4969"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966" name="Google Shape;4966;p78"/>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8"/>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8"/>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71" name="Google Shape;4971;p78"/>
            <p:cNvCxnSpPr>
              <a:endCxn id="4970"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972" name="Google Shape;4972;p78"/>
          <p:cNvGrpSpPr/>
          <p:nvPr/>
        </p:nvGrpSpPr>
        <p:grpSpPr>
          <a:xfrm>
            <a:off x="3428944" y="1185917"/>
            <a:ext cx="1637968" cy="154942"/>
            <a:chOff x="238125" y="2506075"/>
            <a:chExt cx="7115411" cy="673075"/>
          </a:xfrm>
        </p:grpSpPr>
        <p:sp>
          <p:nvSpPr>
            <p:cNvPr id="4973" name="Google Shape;4973;p7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8" name="Google Shape;4978;p78"/>
          <p:cNvGrpSpPr/>
          <p:nvPr/>
        </p:nvGrpSpPr>
        <p:grpSpPr>
          <a:xfrm>
            <a:off x="1969680" y="1500635"/>
            <a:ext cx="1262932" cy="785408"/>
            <a:chOff x="548861" y="389676"/>
            <a:chExt cx="3843371" cy="2390163"/>
          </a:xfrm>
        </p:grpSpPr>
        <p:cxnSp>
          <p:nvCxnSpPr>
            <p:cNvPr id="4979" name="Google Shape;4979;p78"/>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980" name="Google Shape;4980;p78"/>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981" name="Google Shape;4981;p78"/>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982" name="Google Shape;4982;p78"/>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983" name="Google Shape;4983;p78"/>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984" name="Google Shape;4984;p78"/>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85" name="Google Shape;4985;p78"/>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986" name="Google Shape;4986;p78"/>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8"/>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8"/>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8"/>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8"/>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8"/>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2" name="Google Shape;4992;p78"/>
          <p:cNvGrpSpPr/>
          <p:nvPr/>
        </p:nvGrpSpPr>
        <p:grpSpPr>
          <a:xfrm>
            <a:off x="757812" y="2607512"/>
            <a:ext cx="1412054" cy="633562"/>
            <a:chOff x="1187400" y="2529299"/>
            <a:chExt cx="6769193" cy="2241903"/>
          </a:xfrm>
        </p:grpSpPr>
        <p:sp>
          <p:nvSpPr>
            <p:cNvPr id="4993" name="Google Shape;4993;p78"/>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4994" name="Google Shape;4994;p78"/>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995" name="Google Shape;4995;p78"/>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996" name="Google Shape;4996;p78"/>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997" name="Google Shape;4997;p78"/>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998" name="Google Shape;4998;p78"/>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999" name="Google Shape;4999;p78"/>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000" name="Google Shape;5000;p78"/>
            <p:cNvCxnSpPr>
              <a:stCxn id="4993" idx="2"/>
              <a:endCxn id="4994"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001" name="Google Shape;5001;p78"/>
            <p:cNvCxnSpPr>
              <a:stCxn id="4995" idx="0"/>
              <a:endCxn id="4993"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002" name="Google Shape;5002;p78"/>
            <p:cNvCxnSpPr>
              <a:stCxn id="4995" idx="2"/>
              <a:endCxn id="4997"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003" name="Google Shape;5003;p78"/>
            <p:cNvCxnSpPr>
              <a:stCxn id="4996" idx="0"/>
              <a:endCxn id="4995"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004" name="Google Shape;5004;p78"/>
            <p:cNvCxnSpPr>
              <a:stCxn id="4994" idx="2"/>
              <a:endCxn id="4999"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005" name="Google Shape;5005;p78"/>
            <p:cNvCxnSpPr>
              <a:stCxn id="4998" idx="0"/>
              <a:endCxn id="4994"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006" name="Google Shape;5006;p78"/>
          <p:cNvGrpSpPr/>
          <p:nvPr/>
        </p:nvGrpSpPr>
        <p:grpSpPr>
          <a:xfrm>
            <a:off x="6844058" y="3100221"/>
            <a:ext cx="1579035" cy="540873"/>
            <a:chOff x="6895650" y="3126697"/>
            <a:chExt cx="1436662" cy="492105"/>
          </a:xfrm>
        </p:grpSpPr>
        <p:sp>
          <p:nvSpPr>
            <p:cNvPr id="5007" name="Google Shape;5007;p78"/>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8"/>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8"/>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8"/>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8"/>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2" name="Google Shape;5012;p78"/>
            <p:cNvGrpSpPr/>
            <p:nvPr/>
          </p:nvGrpSpPr>
          <p:grpSpPr>
            <a:xfrm>
              <a:off x="6995957" y="3335810"/>
              <a:ext cx="1230393" cy="71754"/>
              <a:chOff x="6995957" y="3287964"/>
              <a:chExt cx="1230393" cy="71754"/>
            </a:xfrm>
          </p:grpSpPr>
          <p:sp>
            <p:nvSpPr>
              <p:cNvPr id="5013" name="Google Shape;5013;p78"/>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8"/>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8"/>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8"/>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8"/>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18" name="Google Shape;5018;p78"/>
          <p:cNvGrpSpPr/>
          <p:nvPr/>
        </p:nvGrpSpPr>
        <p:grpSpPr>
          <a:xfrm>
            <a:off x="6842640" y="3736984"/>
            <a:ext cx="1581862" cy="650625"/>
            <a:chOff x="6777990" y="3710194"/>
            <a:chExt cx="1646915" cy="677382"/>
          </a:xfrm>
        </p:grpSpPr>
        <p:grpSp>
          <p:nvGrpSpPr>
            <p:cNvPr id="5019" name="Google Shape;5019;p78"/>
            <p:cNvGrpSpPr/>
            <p:nvPr/>
          </p:nvGrpSpPr>
          <p:grpSpPr>
            <a:xfrm>
              <a:off x="6777990" y="3874492"/>
              <a:ext cx="411129" cy="513083"/>
              <a:chOff x="6777990" y="3874492"/>
              <a:chExt cx="411129" cy="513083"/>
            </a:xfrm>
          </p:grpSpPr>
          <p:cxnSp>
            <p:nvCxnSpPr>
              <p:cNvPr id="5020" name="Google Shape;5020;p78"/>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021" name="Google Shape;5021;p78"/>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2" name="Google Shape;5022;p78"/>
            <p:cNvGrpSpPr/>
            <p:nvPr/>
          </p:nvGrpSpPr>
          <p:grpSpPr>
            <a:xfrm>
              <a:off x="7188425" y="3710194"/>
              <a:ext cx="411123" cy="520535"/>
              <a:chOff x="7188425" y="3710194"/>
              <a:chExt cx="411123" cy="520535"/>
            </a:xfrm>
          </p:grpSpPr>
          <p:cxnSp>
            <p:nvCxnSpPr>
              <p:cNvPr id="5023" name="Google Shape;5023;p78"/>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024" name="Google Shape;5024;p78"/>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5" name="Google Shape;5025;p78"/>
            <p:cNvGrpSpPr/>
            <p:nvPr/>
          </p:nvGrpSpPr>
          <p:grpSpPr>
            <a:xfrm>
              <a:off x="7603341" y="3874492"/>
              <a:ext cx="411474" cy="513083"/>
              <a:chOff x="7603341" y="3874492"/>
              <a:chExt cx="411474" cy="513083"/>
            </a:xfrm>
          </p:grpSpPr>
          <p:cxnSp>
            <p:nvCxnSpPr>
              <p:cNvPr id="5026" name="Google Shape;5026;p78"/>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027" name="Google Shape;5027;p78"/>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8" name="Google Shape;5028;p78"/>
            <p:cNvGrpSpPr/>
            <p:nvPr/>
          </p:nvGrpSpPr>
          <p:grpSpPr>
            <a:xfrm>
              <a:off x="8013776" y="3722847"/>
              <a:ext cx="411129" cy="507881"/>
              <a:chOff x="8013776" y="3722847"/>
              <a:chExt cx="411129" cy="507881"/>
            </a:xfrm>
          </p:grpSpPr>
          <p:cxnSp>
            <p:nvCxnSpPr>
              <p:cNvPr id="5029" name="Google Shape;5029;p78"/>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030" name="Google Shape;5030;p78"/>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31" name="Google Shape;5031;p78"/>
          <p:cNvGrpSpPr/>
          <p:nvPr/>
        </p:nvGrpSpPr>
        <p:grpSpPr>
          <a:xfrm>
            <a:off x="5262155" y="2909824"/>
            <a:ext cx="1421889" cy="1020603"/>
            <a:chOff x="5190863" y="2824811"/>
            <a:chExt cx="1544860" cy="1108869"/>
          </a:xfrm>
        </p:grpSpPr>
        <p:grpSp>
          <p:nvGrpSpPr>
            <p:cNvPr id="5032" name="Google Shape;5032;p78"/>
            <p:cNvGrpSpPr/>
            <p:nvPr/>
          </p:nvGrpSpPr>
          <p:grpSpPr>
            <a:xfrm>
              <a:off x="5938695" y="3176919"/>
              <a:ext cx="685761" cy="404739"/>
              <a:chOff x="5938695" y="3176919"/>
              <a:chExt cx="685761" cy="404739"/>
            </a:xfrm>
          </p:grpSpPr>
          <p:grpSp>
            <p:nvGrpSpPr>
              <p:cNvPr id="5033" name="Google Shape;5033;p78"/>
              <p:cNvGrpSpPr/>
              <p:nvPr/>
            </p:nvGrpSpPr>
            <p:grpSpPr>
              <a:xfrm>
                <a:off x="5938695" y="3176919"/>
                <a:ext cx="685761" cy="404739"/>
                <a:chOff x="5938695" y="3176919"/>
                <a:chExt cx="685761" cy="404739"/>
              </a:xfrm>
            </p:grpSpPr>
            <p:sp>
              <p:nvSpPr>
                <p:cNvPr id="5034" name="Google Shape;5034;p78"/>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8"/>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36" name="Google Shape;5036;p78"/>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7" name="Google Shape;5037;p78"/>
            <p:cNvGrpSpPr/>
            <p:nvPr/>
          </p:nvGrpSpPr>
          <p:grpSpPr>
            <a:xfrm>
              <a:off x="5305233" y="3176835"/>
              <a:ext cx="685971" cy="404655"/>
              <a:chOff x="5305233" y="3176835"/>
              <a:chExt cx="685971" cy="404655"/>
            </a:xfrm>
          </p:grpSpPr>
          <p:grpSp>
            <p:nvGrpSpPr>
              <p:cNvPr id="5038" name="Google Shape;5038;p78"/>
              <p:cNvGrpSpPr/>
              <p:nvPr/>
            </p:nvGrpSpPr>
            <p:grpSpPr>
              <a:xfrm>
                <a:off x="5305233" y="3176835"/>
                <a:ext cx="685971" cy="404655"/>
                <a:chOff x="5305233" y="3176835"/>
                <a:chExt cx="685971" cy="404655"/>
              </a:xfrm>
            </p:grpSpPr>
            <p:sp>
              <p:nvSpPr>
                <p:cNvPr id="5039" name="Google Shape;5039;p78"/>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8"/>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41" name="Google Shape;5041;p78"/>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42" name="Google Shape;5042;p78"/>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43" name="Google Shape;5043;p78"/>
            <p:cNvGrpSpPr/>
            <p:nvPr/>
          </p:nvGrpSpPr>
          <p:grpSpPr>
            <a:xfrm>
              <a:off x="5657361" y="2824811"/>
              <a:ext cx="1078361" cy="404655"/>
              <a:chOff x="5657361" y="2824811"/>
              <a:chExt cx="1078361" cy="404655"/>
            </a:xfrm>
          </p:grpSpPr>
          <p:grpSp>
            <p:nvGrpSpPr>
              <p:cNvPr id="5044" name="Google Shape;5044;p78"/>
              <p:cNvGrpSpPr/>
              <p:nvPr/>
            </p:nvGrpSpPr>
            <p:grpSpPr>
              <a:xfrm>
                <a:off x="5657361" y="2824811"/>
                <a:ext cx="1078361" cy="404655"/>
                <a:chOff x="5657361" y="2824811"/>
                <a:chExt cx="1078361" cy="404655"/>
              </a:xfrm>
            </p:grpSpPr>
            <p:grpSp>
              <p:nvGrpSpPr>
                <p:cNvPr id="5045" name="Google Shape;5045;p78"/>
                <p:cNvGrpSpPr/>
                <p:nvPr/>
              </p:nvGrpSpPr>
              <p:grpSpPr>
                <a:xfrm>
                  <a:off x="5938485" y="2824811"/>
                  <a:ext cx="797237" cy="404655"/>
                  <a:chOff x="5938485" y="2824811"/>
                  <a:chExt cx="797237" cy="404655"/>
                </a:xfrm>
              </p:grpSpPr>
              <p:sp>
                <p:nvSpPr>
                  <p:cNvPr id="5046" name="Google Shape;5046;p78"/>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8"/>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48" name="Google Shape;5048;p78"/>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49" name="Google Shape;5049;p78"/>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0" name="Google Shape;5050;p78"/>
            <p:cNvGrpSpPr/>
            <p:nvPr/>
          </p:nvGrpSpPr>
          <p:grpSpPr>
            <a:xfrm>
              <a:off x="5190863" y="3528942"/>
              <a:ext cx="1078026" cy="404739"/>
              <a:chOff x="5190863" y="3528942"/>
              <a:chExt cx="1078026" cy="404739"/>
            </a:xfrm>
          </p:grpSpPr>
          <p:sp>
            <p:nvSpPr>
              <p:cNvPr id="5051" name="Google Shape;5051;p78"/>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52" name="Google Shape;5052;p78"/>
              <p:cNvGrpSpPr/>
              <p:nvPr/>
            </p:nvGrpSpPr>
            <p:grpSpPr>
              <a:xfrm>
                <a:off x="5190863" y="3528942"/>
                <a:ext cx="1078026" cy="404739"/>
                <a:chOff x="5190863" y="3528942"/>
                <a:chExt cx="1078026" cy="404739"/>
              </a:xfrm>
            </p:grpSpPr>
            <p:sp>
              <p:nvSpPr>
                <p:cNvPr id="5053" name="Google Shape;5053;p78"/>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8"/>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055" name="Google Shape;5055;p78"/>
          <p:cNvGrpSpPr/>
          <p:nvPr/>
        </p:nvGrpSpPr>
        <p:grpSpPr>
          <a:xfrm>
            <a:off x="728162" y="1474292"/>
            <a:ext cx="1086719" cy="879487"/>
            <a:chOff x="803162" y="1474292"/>
            <a:chExt cx="1086719" cy="879487"/>
          </a:xfrm>
        </p:grpSpPr>
        <p:grpSp>
          <p:nvGrpSpPr>
            <p:cNvPr id="5056" name="Google Shape;5056;p78"/>
            <p:cNvGrpSpPr/>
            <p:nvPr/>
          </p:nvGrpSpPr>
          <p:grpSpPr>
            <a:xfrm>
              <a:off x="803162" y="1625948"/>
              <a:ext cx="445856" cy="576579"/>
              <a:chOff x="803162" y="1625948"/>
              <a:chExt cx="445856" cy="576579"/>
            </a:xfrm>
          </p:grpSpPr>
          <p:sp>
            <p:nvSpPr>
              <p:cNvPr id="5057" name="Google Shape;5057;p78"/>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58" name="Google Shape;5058;p78"/>
              <p:cNvGrpSpPr/>
              <p:nvPr/>
            </p:nvGrpSpPr>
            <p:grpSpPr>
              <a:xfrm>
                <a:off x="1056023" y="1625948"/>
                <a:ext cx="192995" cy="576579"/>
                <a:chOff x="1056023" y="1625948"/>
                <a:chExt cx="192995" cy="576579"/>
              </a:xfrm>
            </p:grpSpPr>
            <p:sp>
              <p:nvSpPr>
                <p:cNvPr id="5059" name="Google Shape;5059;p78"/>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8"/>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8"/>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8"/>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8"/>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64" name="Google Shape;5064;p78"/>
            <p:cNvGrpSpPr/>
            <p:nvPr/>
          </p:nvGrpSpPr>
          <p:grpSpPr>
            <a:xfrm>
              <a:off x="1371406" y="1474292"/>
              <a:ext cx="518475" cy="879487"/>
              <a:chOff x="1398231" y="1474292"/>
              <a:chExt cx="518475" cy="879487"/>
            </a:xfrm>
          </p:grpSpPr>
          <p:grpSp>
            <p:nvGrpSpPr>
              <p:cNvPr id="5065" name="Google Shape;5065;p78"/>
              <p:cNvGrpSpPr/>
              <p:nvPr/>
            </p:nvGrpSpPr>
            <p:grpSpPr>
              <a:xfrm>
                <a:off x="1398231" y="1474292"/>
                <a:ext cx="518475" cy="341643"/>
                <a:chOff x="1398231" y="1474292"/>
                <a:chExt cx="518475" cy="341643"/>
              </a:xfrm>
            </p:grpSpPr>
            <p:sp>
              <p:nvSpPr>
                <p:cNvPr id="5066" name="Google Shape;5066;p78"/>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7" name="Google Shape;5067;p78"/>
                <p:cNvGrpSpPr/>
                <p:nvPr/>
              </p:nvGrpSpPr>
              <p:grpSpPr>
                <a:xfrm>
                  <a:off x="1616453" y="1474292"/>
                  <a:ext cx="300253" cy="341643"/>
                  <a:chOff x="1616453" y="1475379"/>
                  <a:chExt cx="300253" cy="341643"/>
                </a:xfrm>
              </p:grpSpPr>
              <p:sp>
                <p:nvSpPr>
                  <p:cNvPr id="5068" name="Google Shape;5068;p78"/>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8"/>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8"/>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8"/>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8"/>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8"/>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8"/>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5" name="Google Shape;5075;p78"/>
                  <p:cNvGrpSpPr/>
                  <p:nvPr/>
                </p:nvGrpSpPr>
                <p:grpSpPr>
                  <a:xfrm>
                    <a:off x="1839639" y="1475379"/>
                    <a:ext cx="77067" cy="341643"/>
                    <a:chOff x="1839639" y="1475379"/>
                    <a:chExt cx="77067" cy="341643"/>
                  </a:xfrm>
                </p:grpSpPr>
                <p:sp>
                  <p:nvSpPr>
                    <p:cNvPr id="5076" name="Google Shape;5076;p78"/>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8"/>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078" name="Google Shape;5078;p78"/>
              <p:cNvGrpSpPr/>
              <p:nvPr/>
            </p:nvGrpSpPr>
            <p:grpSpPr>
              <a:xfrm>
                <a:off x="1398451" y="2012951"/>
                <a:ext cx="518255" cy="340828"/>
                <a:chOff x="1398451" y="2012951"/>
                <a:chExt cx="518255" cy="340828"/>
              </a:xfrm>
            </p:grpSpPr>
            <p:sp>
              <p:nvSpPr>
                <p:cNvPr id="5079" name="Google Shape;5079;p78"/>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0" name="Google Shape;5080;p78"/>
                <p:cNvGrpSpPr/>
                <p:nvPr/>
              </p:nvGrpSpPr>
              <p:grpSpPr>
                <a:xfrm>
                  <a:off x="1616453" y="2012951"/>
                  <a:ext cx="300253" cy="340828"/>
                  <a:chOff x="1616453" y="2013538"/>
                  <a:chExt cx="300253" cy="340828"/>
                </a:xfrm>
              </p:grpSpPr>
              <p:sp>
                <p:nvSpPr>
                  <p:cNvPr id="5081" name="Google Shape;5081;p78"/>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8"/>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8"/>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8"/>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8"/>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8"/>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8"/>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8" name="Google Shape;5088;p78"/>
                  <p:cNvGrpSpPr/>
                  <p:nvPr/>
                </p:nvGrpSpPr>
                <p:grpSpPr>
                  <a:xfrm>
                    <a:off x="1839639" y="2013538"/>
                    <a:ext cx="77067" cy="340828"/>
                    <a:chOff x="1839639" y="2013538"/>
                    <a:chExt cx="77067" cy="340828"/>
                  </a:xfrm>
                </p:grpSpPr>
                <p:sp>
                  <p:nvSpPr>
                    <p:cNvPr id="5089" name="Google Shape;5089;p78"/>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8"/>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091" name="Google Shape;5091;p78"/>
          <p:cNvGrpSpPr/>
          <p:nvPr/>
        </p:nvGrpSpPr>
        <p:grpSpPr>
          <a:xfrm>
            <a:off x="724986" y="3605478"/>
            <a:ext cx="1368681" cy="682918"/>
            <a:chOff x="724986" y="3605478"/>
            <a:chExt cx="1368681" cy="682918"/>
          </a:xfrm>
        </p:grpSpPr>
        <p:grpSp>
          <p:nvGrpSpPr>
            <p:cNvPr id="5092" name="Google Shape;5092;p78"/>
            <p:cNvGrpSpPr/>
            <p:nvPr/>
          </p:nvGrpSpPr>
          <p:grpSpPr>
            <a:xfrm>
              <a:off x="1289102" y="3823629"/>
              <a:ext cx="240442" cy="250435"/>
              <a:chOff x="-165066" y="3843615"/>
              <a:chExt cx="221259" cy="230455"/>
            </a:xfrm>
          </p:grpSpPr>
          <p:sp>
            <p:nvSpPr>
              <p:cNvPr id="5093" name="Google Shape;5093;p78"/>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8"/>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8"/>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8"/>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8"/>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8"/>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8"/>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8"/>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8"/>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8"/>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8"/>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8"/>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8"/>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8"/>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8"/>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8"/>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8"/>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8"/>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8"/>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8"/>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3" name="Google Shape;5113;p78"/>
            <p:cNvGrpSpPr/>
            <p:nvPr/>
          </p:nvGrpSpPr>
          <p:grpSpPr>
            <a:xfrm>
              <a:off x="724986" y="3605478"/>
              <a:ext cx="1368681" cy="682918"/>
              <a:chOff x="724986" y="3605478"/>
              <a:chExt cx="1368681" cy="682918"/>
            </a:xfrm>
          </p:grpSpPr>
          <p:grpSp>
            <p:nvGrpSpPr>
              <p:cNvPr id="5114" name="Google Shape;5114;p78"/>
              <p:cNvGrpSpPr/>
              <p:nvPr/>
            </p:nvGrpSpPr>
            <p:grpSpPr>
              <a:xfrm>
                <a:off x="1498221" y="4047614"/>
                <a:ext cx="529172" cy="240783"/>
                <a:chOff x="1498221" y="4047614"/>
                <a:chExt cx="529172" cy="240783"/>
              </a:xfrm>
            </p:grpSpPr>
            <p:grpSp>
              <p:nvGrpSpPr>
                <p:cNvPr id="5115" name="Google Shape;5115;p78"/>
                <p:cNvGrpSpPr/>
                <p:nvPr/>
              </p:nvGrpSpPr>
              <p:grpSpPr>
                <a:xfrm>
                  <a:off x="1826655" y="4224370"/>
                  <a:ext cx="200738" cy="25631"/>
                  <a:chOff x="1826655" y="4224370"/>
                  <a:chExt cx="200738" cy="25631"/>
                </a:xfrm>
              </p:grpSpPr>
              <p:sp>
                <p:nvSpPr>
                  <p:cNvPr id="5116" name="Google Shape;5116;p78"/>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8"/>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8" name="Google Shape;5118;p78"/>
                <p:cNvGrpSpPr/>
                <p:nvPr/>
              </p:nvGrpSpPr>
              <p:grpSpPr>
                <a:xfrm>
                  <a:off x="1498221" y="4047614"/>
                  <a:ext cx="328444" cy="240783"/>
                  <a:chOff x="1498221" y="4047614"/>
                  <a:chExt cx="328444" cy="240783"/>
                </a:xfrm>
              </p:grpSpPr>
              <p:sp>
                <p:nvSpPr>
                  <p:cNvPr id="5119" name="Google Shape;5119;p78"/>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20" name="Google Shape;5120;p78"/>
                  <p:cNvGrpSpPr/>
                  <p:nvPr/>
                </p:nvGrpSpPr>
                <p:grpSpPr>
                  <a:xfrm>
                    <a:off x="1498221" y="4047614"/>
                    <a:ext cx="150566" cy="190416"/>
                    <a:chOff x="1498221" y="4047614"/>
                    <a:chExt cx="150566" cy="190416"/>
                  </a:xfrm>
                </p:grpSpPr>
                <p:sp>
                  <p:nvSpPr>
                    <p:cNvPr id="5121" name="Google Shape;5121;p78"/>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8"/>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123" name="Google Shape;5123;p78"/>
              <p:cNvGrpSpPr/>
              <p:nvPr/>
            </p:nvGrpSpPr>
            <p:grpSpPr>
              <a:xfrm>
                <a:off x="1560718" y="3800594"/>
                <a:ext cx="532948" cy="302090"/>
                <a:chOff x="1560718" y="3800594"/>
                <a:chExt cx="532948" cy="302090"/>
              </a:xfrm>
            </p:grpSpPr>
            <p:grpSp>
              <p:nvGrpSpPr>
                <p:cNvPr id="5124" name="Google Shape;5124;p78"/>
                <p:cNvGrpSpPr/>
                <p:nvPr/>
              </p:nvGrpSpPr>
              <p:grpSpPr>
                <a:xfrm>
                  <a:off x="1912179" y="3827344"/>
                  <a:ext cx="181487" cy="25631"/>
                  <a:chOff x="1912179" y="3827344"/>
                  <a:chExt cx="181487" cy="25631"/>
                </a:xfrm>
              </p:grpSpPr>
              <p:sp>
                <p:nvSpPr>
                  <p:cNvPr id="5125" name="Google Shape;5125;p78"/>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8"/>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7" name="Google Shape;5127;p78"/>
                <p:cNvGrpSpPr/>
                <p:nvPr/>
              </p:nvGrpSpPr>
              <p:grpSpPr>
                <a:xfrm>
                  <a:off x="1912179" y="4044505"/>
                  <a:ext cx="181487" cy="25622"/>
                  <a:chOff x="1912179" y="4044506"/>
                  <a:chExt cx="181487" cy="25622"/>
                </a:xfrm>
              </p:grpSpPr>
              <p:sp>
                <p:nvSpPr>
                  <p:cNvPr id="5128" name="Google Shape;5128;p78"/>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8"/>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0" name="Google Shape;5130;p78"/>
                <p:cNvGrpSpPr/>
                <p:nvPr/>
              </p:nvGrpSpPr>
              <p:grpSpPr>
                <a:xfrm>
                  <a:off x="1560718" y="3800594"/>
                  <a:ext cx="351472" cy="302090"/>
                  <a:chOff x="1560718" y="3800594"/>
                  <a:chExt cx="351472" cy="302090"/>
                </a:xfrm>
              </p:grpSpPr>
              <p:grpSp>
                <p:nvGrpSpPr>
                  <p:cNvPr id="5131" name="Google Shape;5131;p78"/>
                  <p:cNvGrpSpPr/>
                  <p:nvPr/>
                </p:nvGrpSpPr>
                <p:grpSpPr>
                  <a:xfrm>
                    <a:off x="1560718" y="3842857"/>
                    <a:ext cx="173586" cy="217131"/>
                    <a:chOff x="1560718" y="3842857"/>
                    <a:chExt cx="173586" cy="217131"/>
                  </a:xfrm>
                </p:grpSpPr>
                <p:sp>
                  <p:nvSpPr>
                    <p:cNvPr id="5132" name="Google Shape;5132;p78"/>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8"/>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8"/>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35" name="Google Shape;5135;p78"/>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8"/>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137" name="Google Shape;5137;p78"/>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38" name="Google Shape;5138;p78"/>
              <p:cNvGrpSpPr/>
              <p:nvPr/>
            </p:nvGrpSpPr>
            <p:grpSpPr>
              <a:xfrm>
                <a:off x="785350" y="3605478"/>
                <a:ext cx="535311" cy="249245"/>
                <a:chOff x="785350" y="3605478"/>
                <a:chExt cx="535311" cy="249245"/>
              </a:xfrm>
            </p:grpSpPr>
            <p:grpSp>
              <p:nvGrpSpPr>
                <p:cNvPr id="5139" name="Google Shape;5139;p78"/>
                <p:cNvGrpSpPr/>
                <p:nvPr/>
              </p:nvGrpSpPr>
              <p:grpSpPr>
                <a:xfrm>
                  <a:off x="785350" y="3605478"/>
                  <a:ext cx="376191" cy="102736"/>
                  <a:chOff x="785350" y="3605478"/>
                  <a:chExt cx="376191" cy="102736"/>
                </a:xfrm>
              </p:grpSpPr>
              <p:sp>
                <p:nvSpPr>
                  <p:cNvPr id="5140" name="Google Shape;5140;p78"/>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8"/>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8"/>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3" name="Google Shape;5143;p78"/>
                <p:cNvGrpSpPr/>
                <p:nvPr/>
              </p:nvGrpSpPr>
              <p:grpSpPr>
                <a:xfrm>
                  <a:off x="1161530" y="3655851"/>
                  <a:ext cx="159131" cy="198872"/>
                  <a:chOff x="1161530" y="3655851"/>
                  <a:chExt cx="159131" cy="198872"/>
                </a:xfrm>
              </p:grpSpPr>
              <p:sp>
                <p:nvSpPr>
                  <p:cNvPr id="5144" name="Google Shape;5144;p78"/>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8"/>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46" name="Google Shape;5146;p78"/>
              <p:cNvGrpSpPr/>
              <p:nvPr/>
            </p:nvGrpSpPr>
            <p:grpSpPr>
              <a:xfrm>
                <a:off x="785350" y="4047614"/>
                <a:ext cx="535311" cy="240783"/>
                <a:chOff x="785350" y="4047614"/>
                <a:chExt cx="535311" cy="240783"/>
              </a:xfrm>
            </p:grpSpPr>
            <p:grpSp>
              <p:nvGrpSpPr>
                <p:cNvPr id="5147" name="Google Shape;5147;p78"/>
                <p:cNvGrpSpPr/>
                <p:nvPr/>
              </p:nvGrpSpPr>
              <p:grpSpPr>
                <a:xfrm>
                  <a:off x="1161636" y="4047614"/>
                  <a:ext cx="159025" cy="190415"/>
                  <a:chOff x="1161636" y="4047614"/>
                  <a:chExt cx="159025" cy="190415"/>
                </a:xfrm>
              </p:grpSpPr>
              <p:sp>
                <p:nvSpPr>
                  <p:cNvPr id="5148" name="Google Shape;5148;p78"/>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8"/>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0" name="Google Shape;5150;p78"/>
                <p:cNvGrpSpPr/>
                <p:nvPr/>
              </p:nvGrpSpPr>
              <p:grpSpPr>
                <a:xfrm>
                  <a:off x="785350" y="4185661"/>
                  <a:ext cx="376191" cy="102736"/>
                  <a:chOff x="785350" y="4185661"/>
                  <a:chExt cx="376191" cy="102736"/>
                </a:xfrm>
              </p:grpSpPr>
              <p:sp>
                <p:nvSpPr>
                  <p:cNvPr id="5151" name="Google Shape;5151;p78"/>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8"/>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8"/>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54" name="Google Shape;5154;p78"/>
              <p:cNvGrpSpPr/>
              <p:nvPr/>
            </p:nvGrpSpPr>
            <p:grpSpPr>
              <a:xfrm>
                <a:off x="1501054" y="3605478"/>
                <a:ext cx="526340" cy="249240"/>
                <a:chOff x="1501054" y="3605478"/>
                <a:chExt cx="526340" cy="249240"/>
              </a:xfrm>
            </p:grpSpPr>
            <p:grpSp>
              <p:nvGrpSpPr>
                <p:cNvPr id="5155" name="Google Shape;5155;p78"/>
                <p:cNvGrpSpPr/>
                <p:nvPr/>
              </p:nvGrpSpPr>
              <p:grpSpPr>
                <a:xfrm>
                  <a:off x="1834208" y="3643867"/>
                  <a:ext cx="193185" cy="25622"/>
                  <a:chOff x="1834208" y="3643867"/>
                  <a:chExt cx="193185" cy="25622"/>
                </a:xfrm>
              </p:grpSpPr>
              <p:sp>
                <p:nvSpPr>
                  <p:cNvPr id="5156" name="Google Shape;5156;p78"/>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8"/>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8" name="Google Shape;5158;p78"/>
                <p:cNvGrpSpPr/>
                <p:nvPr/>
              </p:nvGrpSpPr>
              <p:grpSpPr>
                <a:xfrm>
                  <a:off x="1501054" y="3605478"/>
                  <a:ext cx="333165" cy="249240"/>
                  <a:chOff x="1501054" y="3605478"/>
                  <a:chExt cx="333165" cy="249240"/>
                </a:xfrm>
              </p:grpSpPr>
              <p:sp>
                <p:nvSpPr>
                  <p:cNvPr id="5159" name="Google Shape;5159;p78"/>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0" name="Google Shape;5160;p78"/>
                  <p:cNvGrpSpPr/>
                  <p:nvPr/>
                </p:nvGrpSpPr>
                <p:grpSpPr>
                  <a:xfrm>
                    <a:off x="1501054" y="3655851"/>
                    <a:ext cx="155286" cy="198867"/>
                    <a:chOff x="1501054" y="3655851"/>
                    <a:chExt cx="155286" cy="198867"/>
                  </a:xfrm>
                </p:grpSpPr>
                <p:sp>
                  <p:nvSpPr>
                    <p:cNvPr id="5161" name="Google Shape;5161;p78"/>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8"/>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163" name="Google Shape;5163;p78"/>
              <p:cNvGrpSpPr/>
              <p:nvPr/>
            </p:nvGrpSpPr>
            <p:grpSpPr>
              <a:xfrm>
                <a:off x="724986" y="3800594"/>
                <a:ext cx="532950" cy="302090"/>
                <a:chOff x="724986" y="3800594"/>
                <a:chExt cx="532950" cy="302090"/>
              </a:xfrm>
            </p:grpSpPr>
            <p:grpSp>
              <p:nvGrpSpPr>
                <p:cNvPr id="5164" name="Google Shape;5164;p78"/>
                <p:cNvGrpSpPr/>
                <p:nvPr/>
              </p:nvGrpSpPr>
              <p:grpSpPr>
                <a:xfrm>
                  <a:off x="724986" y="4044367"/>
                  <a:ext cx="181314" cy="25626"/>
                  <a:chOff x="724986" y="4044367"/>
                  <a:chExt cx="181314" cy="25626"/>
                </a:xfrm>
              </p:grpSpPr>
              <p:sp>
                <p:nvSpPr>
                  <p:cNvPr id="5165" name="Google Shape;5165;p78"/>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8"/>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7" name="Google Shape;5167;p78"/>
                <p:cNvGrpSpPr/>
                <p:nvPr/>
              </p:nvGrpSpPr>
              <p:grpSpPr>
                <a:xfrm>
                  <a:off x="906290" y="3800594"/>
                  <a:ext cx="351646" cy="302090"/>
                  <a:chOff x="906290" y="3800594"/>
                  <a:chExt cx="351646" cy="302090"/>
                </a:xfrm>
              </p:grpSpPr>
              <p:grpSp>
                <p:nvGrpSpPr>
                  <p:cNvPr id="5168" name="Google Shape;5168;p78"/>
                  <p:cNvGrpSpPr/>
                  <p:nvPr/>
                </p:nvGrpSpPr>
                <p:grpSpPr>
                  <a:xfrm>
                    <a:off x="1084172" y="3842857"/>
                    <a:ext cx="173764" cy="217131"/>
                    <a:chOff x="1084172" y="3842857"/>
                    <a:chExt cx="173764" cy="217131"/>
                  </a:xfrm>
                </p:grpSpPr>
                <p:grpSp>
                  <p:nvGrpSpPr>
                    <p:cNvPr id="5169" name="Google Shape;5169;p78"/>
                    <p:cNvGrpSpPr/>
                    <p:nvPr/>
                  </p:nvGrpSpPr>
                  <p:grpSpPr>
                    <a:xfrm>
                      <a:off x="1156862" y="3936509"/>
                      <a:ext cx="101073" cy="25622"/>
                      <a:chOff x="1156862" y="3936509"/>
                      <a:chExt cx="101073" cy="25622"/>
                    </a:xfrm>
                  </p:grpSpPr>
                  <p:sp>
                    <p:nvSpPr>
                      <p:cNvPr id="5170" name="Google Shape;5170;p78"/>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8"/>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72" name="Google Shape;5172;p78"/>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73" name="Google Shape;5173;p78"/>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8"/>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5" name="Google Shape;5175;p78"/>
                <p:cNvGrpSpPr/>
                <p:nvPr/>
              </p:nvGrpSpPr>
              <p:grpSpPr>
                <a:xfrm>
                  <a:off x="724986" y="3830189"/>
                  <a:ext cx="189533" cy="25626"/>
                  <a:chOff x="724986" y="3830189"/>
                  <a:chExt cx="189533" cy="25626"/>
                </a:xfrm>
              </p:grpSpPr>
              <p:sp>
                <p:nvSpPr>
                  <p:cNvPr id="5176" name="Google Shape;5176;p78"/>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8"/>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178" name="Google Shape;5178;p78"/>
          <p:cNvGrpSpPr/>
          <p:nvPr/>
        </p:nvGrpSpPr>
        <p:grpSpPr>
          <a:xfrm>
            <a:off x="2253298" y="2455640"/>
            <a:ext cx="948701" cy="935378"/>
            <a:chOff x="2253298" y="2428317"/>
            <a:chExt cx="948701" cy="935378"/>
          </a:xfrm>
        </p:grpSpPr>
        <p:sp>
          <p:nvSpPr>
            <p:cNvPr id="5179" name="Google Shape;5179;p78"/>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8"/>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8"/>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8"/>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8"/>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8"/>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8"/>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8"/>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8"/>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8"/>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8"/>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8"/>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8"/>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8"/>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8"/>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8"/>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8"/>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8"/>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8"/>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8"/>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8"/>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8"/>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8"/>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8"/>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8"/>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8"/>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8"/>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8"/>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8"/>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8"/>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8"/>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8"/>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8"/>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5215"/>
        <p:cNvGrpSpPr/>
        <p:nvPr/>
      </p:nvGrpSpPr>
      <p:grpSpPr>
        <a:xfrm>
          <a:off x="0" y="0"/>
          <a:ext cx="0" cy="0"/>
          <a:chOff x="0" y="0"/>
          <a:chExt cx="0" cy="0"/>
        </a:xfrm>
      </p:grpSpPr>
      <p:grpSp>
        <p:nvGrpSpPr>
          <p:cNvPr id="5216" name="Google Shape;5216;p79"/>
          <p:cNvGrpSpPr/>
          <p:nvPr/>
        </p:nvGrpSpPr>
        <p:grpSpPr>
          <a:xfrm>
            <a:off x="3353582" y="1145627"/>
            <a:ext cx="2363393" cy="1017867"/>
            <a:chOff x="3292400" y="1219146"/>
            <a:chExt cx="2615240" cy="1110239"/>
          </a:xfrm>
        </p:grpSpPr>
        <p:sp>
          <p:nvSpPr>
            <p:cNvPr id="5217" name="Google Shape;5217;p79"/>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218" name="Google Shape;5218;p79"/>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219" name="Google Shape;5219;p79"/>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5220" name="Google Shape;5220;p79"/>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5221" name="Google Shape;5221;p79"/>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5222" name="Google Shape;5222;p79"/>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5223" name="Google Shape;5223;p79"/>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5224" name="Google Shape;5224;p79"/>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5225" name="Google Shape;5225;p79"/>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5226" name="Google Shape;5226;p79"/>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5227" name="Google Shape;5227;p79"/>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228" name="Google Shape;5228;p79"/>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229" name="Google Shape;5229;p79"/>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230" name="Google Shape;5230;p79"/>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231" name="Google Shape;5231;p79"/>
            <p:cNvGrpSpPr/>
            <p:nvPr/>
          </p:nvGrpSpPr>
          <p:grpSpPr>
            <a:xfrm>
              <a:off x="3748438" y="1378608"/>
              <a:ext cx="2159202" cy="903971"/>
              <a:chOff x="1683525" y="2179850"/>
              <a:chExt cx="4519050" cy="2134525"/>
            </a:xfrm>
          </p:grpSpPr>
          <p:sp>
            <p:nvSpPr>
              <p:cNvPr id="5232" name="Google Shape;5232;p7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233" name="Google Shape;5233;p7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234" name="Google Shape;5234;p7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235" name="Google Shape;5235;p7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236" name="Google Shape;5236;p7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237" name="Google Shape;5237;p7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238" name="Google Shape;5238;p7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239" name="Google Shape;5239;p7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240" name="Google Shape;5240;p7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241" name="Google Shape;5241;p7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242" name="Google Shape;5242;p7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243" name="Google Shape;5243;p7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5244" name="Google Shape;5244;p79"/>
          <p:cNvGraphicFramePr/>
          <p:nvPr/>
        </p:nvGraphicFramePr>
        <p:xfrm>
          <a:off x="5949675" y="2323100"/>
          <a:ext cx="2491300" cy="868600"/>
        </p:xfrm>
        <a:graphic>
          <a:graphicData uri="http://schemas.openxmlformats.org/drawingml/2006/table">
            <a:tbl>
              <a:tblPr>
                <a:noFill/>
                <a:tableStyleId>{81B1E903-58BC-4B49-9BF2-99AD9185D656}</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245" name="Google Shape;5245;p79"/>
          <p:cNvGrpSpPr/>
          <p:nvPr/>
        </p:nvGrpSpPr>
        <p:grpSpPr>
          <a:xfrm>
            <a:off x="5926924" y="3381697"/>
            <a:ext cx="2519825" cy="1001454"/>
            <a:chOff x="1906114" y="789980"/>
            <a:chExt cx="1487676" cy="606868"/>
          </a:xfrm>
        </p:grpSpPr>
        <p:cxnSp>
          <p:nvCxnSpPr>
            <p:cNvPr id="5246" name="Google Shape;5246;p7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247" name="Google Shape;5247;p7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248" name="Google Shape;5248;p7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249" name="Google Shape;5249;p79"/>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5250" name="Google Shape;5250;p79"/>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5251" name="Google Shape;5251;p79"/>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5252" name="Google Shape;5252;p79"/>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5253" name="Google Shape;5253;p7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9"/>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5260" name="Google Shape;5260;p79"/>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261" name="Google Shape;5261;p79"/>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262" name="Google Shape;5262;p7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3" name="Google Shape;5263;p79"/>
          <p:cNvGrpSpPr/>
          <p:nvPr/>
        </p:nvGrpSpPr>
        <p:grpSpPr>
          <a:xfrm>
            <a:off x="726399" y="1190655"/>
            <a:ext cx="2394370" cy="976502"/>
            <a:chOff x="749309" y="1112739"/>
            <a:chExt cx="2371603" cy="976502"/>
          </a:xfrm>
        </p:grpSpPr>
        <p:sp>
          <p:nvSpPr>
            <p:cNvPr id="5264" name="Google Shape;5264;p79"/>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9"/>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9"/>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9"/>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9"/>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9"/>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9"/>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9"/>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9"/>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9"/>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9"/>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9"/>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9"/>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9"/>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9"/>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9"/>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9"/>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9"/>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9"/>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9"/>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9"/>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9"/>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9"/>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9"/>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9"/>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9"/>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9"/>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9"/>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296" name="Google Shape;5296;p79"/>
          <p:cNvGraphicFramePr/>
          <p:nvPr/>
        </p:nvGraphicFramePr>
        <p:xfrm>
          <a:off x="5949700" y="1188950"/>
          <a:ext cx="2491300" cy="976425"/>
        </p:xfrm>
        <a:graphic>
          <a:graphicData uri="http://schemas.openxmlformats.org/drawingml/2006/table">
            <a:tbl>
              <a:tblPr>
                <a:noFill/>
                <a:tableStyleId>{81B1E903-58BC-4B49-9BF2-99AD9185D656}</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297" name="Google Shape;5297;p79"/>
          <p:cNvGraphicFramePr/>
          <p:nvPr/>
        </p:nvGraphicFramePr>
        <p:xfrm>
          <a:off x="3356413" y="2323100"/>
          <a:ext cx="2363400" cy="868575"/>
        </p:xfrm>
        <a:graphic>
          <a:graphicData uri="http://schemas.openxmlformats.org/drawingml/2006/table">
            <a:tbl>
              <a:tblPr>
                <a:noFill/>
                <a:tableStyleId>{81B1E903-58BC-4B49-9BF2-99AD9185D656}</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298" name="Google Shape;5298;p79"/>
          <p:cNvGrpSpPr/>
          <p:nvPr/>
        </p:nvGrpSpPr>
        <p:grpSpPr>
          <a:xfrm>
            <a:off x="4100342" y="2709743"/>
            <a:ext cx="1517436" cy="74460"/>
            <a:chOff x="3980086" y="2804397"/>
            <a:chExt cx="1227600" cy="66900"/>
          </a:xfrm>
        </p:grpSpPr>
        <p:sp>
          <p:nvSpPr>
            <p:cNvPr id="5299" name="Google Shape;5299;p7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1" name="Google Shape;5301;p79"/>
          <p:cNvGrpSpPr/>
          <p:nvPr/>
        </p:nvGrpSpPr>
        <p:grpSpPr>
          <a:xfrm>
            <a:off x="4725406" y="3002330"/>
            <a:ext cx="892956" cy="74460"/>
            <a:chOff x="3980086" y="2804397"/>
            <a:chExt cx="1227600" cy="66900"/>
          </a:xfrm>
        </p:grpSpPr>
        <p:sp>
          <p:nvSpPr>
            <p:cNvPr id="5302" name="Google Shape;5302;p7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4" name="Google Shape;5304;p79"/>
          <p:cNvGrpSpPr/>
          <p:nvPr/>
        </p:nvGrpSpPr>
        <p:grpSpPr>
          <a:xfrm>
            <a:off x="3358498" y="3361213"/>
            <a:ext cx="2363244" cy="1005943"/>
            <a:chOff x="3358415" y="3361302"/>
            <a:chExt cx="2363244" cy="1024695"/>
          </a:xfrm>
        </p:grpSpPr>
        <p:grpSp>
          <p:nvGrpSpPr>
            <p:cNvPr id="5305" name="Google Shape;5305;p79"/>
            <p:cNvGrpSpPr/>
            <p:nvPr/>
          </p:nvGrpSpPr>
          <p:grpSpPr>
            <a:xfrm>
              <a:off x="3358415" y="3361302"/>
              <a:ext cx="441300" cy="1024695"/>
              <a:chOff x="3358415" y="3361302"/>
              <a:chExt cx="441300" cy="1024695"/>
            </a:xfrm>
          </p:grpSpPr>
          <p:sp>
            <p:nvSpPr>
              <p:cNvPr id="5306" name="Google Shape;5306;p79"/>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9"/>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9"/>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9"/>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9"/>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9"/>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2" name="Google Shape;5312;p79"/>
            <p:cNvGrpSpPr/>
            <p:nvPr/>
          </p:nvGrpSpPr>
          <p:grpSpPr>
            <a:xfrm>
              <a:off x="3838901" y="3361302"/>
              <a:ext cx="441300" cy="1024695"/>
              <a:chOff x="3838901" y="3361302"/>
              <a:chExt cx="441300" cy="1024695"/>
            </a:xfrm>
          </p:grpSpPr>
          <p:sp>
            <p:nvSpPr>
              <p:cNvPr id="5313" name="Google Shape;5313;p79"/>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9"/>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9"/>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9"/>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9"/>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9"/>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9" name="Google Shape;5319;p79"/>
            <p:cNvGrpSpPr/>
            <p:nvPr/>
          </p:nvGrpSpPr>
          <p:grpSpPr>
            <a:xfrm>
              <a:off x="4319387" y="3361302"/>
              <a:ext cx="441300" cy="1024695"/>
              <a:chOff x="4319387" y="3361302"/>
              <a:chExt cx="441300" cy="1024695"/>
            </a:xfrm>
          </p:grpSpPr>
          <p:sp>
            <p:nvSpPr>
              <p:cNvPr id="5320" name="Google Shape;5320;p79"/>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9"/>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9"/>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9"/>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9"/>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9"/>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6" name="Google Shape;5326;p79"/>
            <p:cNvGrpSpPr/>
            <p:nvPr/>
          </p:nvGrpSpPr>
          <p:grpSpPr>
            <a:xfrm>
              <a:off x="4799873" y="3361302"/>
              <a:ext cx="441300" cy="1024695"/>
              <a:chOff x="4799873" y="3361302"/>
              <a:chExt cx="441300" cy="1024695"/>
            </a:xfrm>
          </p:grpSpPr>
          <p:sp>
            <p:nvSpPr>
              <p:cNvPr id="5327" name="Google Shape;5327;p79"/>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9"/>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9"/>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9"/>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9"/>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9"/>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3" name="Google Shape;5333;p79"/>
            <p:cNvGrpSpPr/>
            <p:nvPr/>
          </p:nvGrpSpPr>
          <p:grpSpPr>
            <a:xfrm>
              <a:off x="5280360" y="3361302"/>
              <a:ext cx="441300" cy="1024695"/>
              <a:chOff x="5280360" y="3361302"/>
              <a:chExt cx="441300" cy="1024695"/>
            </a:xfrm>
          </p:grpSpPr>
          <p:sp>
            <p:nvSpPr>
              <p:cNvPr id="5334" name="Google Shape;5334;p79"/>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9"/>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9"/>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9"/>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9"/>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9"/>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340" name="Google Shape;5340;p79"/>
          <p:cNvGraphicFramePr/>
          <p:nvPr/>
        </p:nvGraphicFramePr>
        <p:xfrm>
          <a:off x="724925" y="2323100"/>
          <a:ext cx="2403600" cy="881400"/>
        </p:xfrm>
        <a:graphic>
          <a:graphicData uri="http://schemas.openxmlformats.org/drawingml/2006/table">
            <a:tbl>
              <a:tblPr>
                <a:noFill/>
                <a:tableStyleId>{81B1E903-58BC-4B49-9BF2-99AD9185D656}</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341" name="Google Shape;5341;p79"/>
          <p:cNvGrpSpPr/>
          <p:nvPr/>
        </p:nvGrpSpPr>
        <p:grpSpPr>
          <a:xfrm>
            <a:off x="726450" y="3372825"/>
            <a:ext cx="2403614" cy="1005900"/>
            <a:chOff x="726450" y="3372825"/>
            <a:chExt cx="2403614" cy="1005900"/>
          </a:xfrm>
        </p:grpSpPr>
        <p:grpSp>
          <p:nvGrpSpPr>
            <p:cNvPr id="5342" name="Google Shape;5342;p79"/>
            <p:cNvGrpSpPr/>
            <p:nvPr/>
          </p:nvGrpSpPr>
          <p:grpSpPr>
            <a:xfrm>
              <a:off x="726450" y="3696000"/>
              <a:ext cx="2403614" cy="500898"/>
              <a:chOff x="726450" y="3696000"/>
              <a:chExt cx="2403614" cy="500898"/>
            </a:xfrm>
          </p:grpSpPr>
          <p:sp>
            <p:nvSpPr>
              <p:cNvPr id="5343" name="Google Shape;5343;p79"/>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344" name="Google Shape;5344;p79"/>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345" name="Google Shape;5345;p79"/>
            <p:cNvGrpSpPr/>
            <p:nvPr/>
          </p:nvGrpSpPr>
          <p:grpSpPr>
            <a:xfrm>
              <a:off x="1348050" y="3372825"/>
              <a:ext cx="1720425" cy="1005900"/>
              <a:chOff x="1348050" y="3372825"/>
              <a:chExt cx="1720425" cy="1005900"/>
            </a:xfrm>
          </p:grpSpPr>
          <p:sp>
            <p:nvSpPr>
              <p:cNvPr id="5346" name="Google Shape;5346;p79"/>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347" name="Google Shape;5347;p79"/>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348" name="Google Shape;5348;p79"/>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349" name="Google Shape;5349;p79"/>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350" name="Google Shape;5350;p79"/>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351" name="Google Shape;5351;p79"/>
            <p:cNvGrpSpPr/>
            <p:nvPr/>
          </p:nvGrpSpPr>
          <p:grpSpPr>
            <a:xfrm>
              <a:off x="1455707" y="3731058"/>
              <a:ext cx="1491150" cy="417657"/>
              <a:chOff x="1455707" y="3731058"/>
              <a:chExt cx="1491150" cy="417657"/>
            </a:xfrm>
          </p:grpSpPr>
          <p:grpSp>
            <p:nvGrpSpPr>
              <p:cNvPr id="5352" name="Google Shape;5352;p79"/>
              <p:cNvGrpSpPr/>
              <p:nvPr/>
            </p:nvGrpSpPr>
            <p:grpSpPr>
              <a:xfrm>
                <a:off x="1472938" y="3745828"/>
                <a:ext cx="72126" cy="53788"/>
                <a:chOff x="1472938" y="3745828"/>
                <a:chExt cx="72126" cy="53788"/>
              </a:xfrm>
            </p:grpSpPr>
            <p:sp>
              <p:nvSpPr>
                <p:cNvPr id="5353" name="Google Shape;5353;p79"/>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9"/>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5" name="Google Shape;5355;p79"/>
              <p:cNvGrpSpPr/>
              <p:nvPr/>
            </p:nvGrpSpPr>
            <p:grpSpPr>
              <a:xfrm>
                <a:off x="1819181" y="4089633"/>
                <a:ext cx="72126" cy="53788"/>
                <a:chOff x="1819181" y="4089633"/>
                <a:chExt cx="72126" cy="53788"/>
              </a:xfrm>
            </p:grpSpPr>
            <p:sp>
              <p:nvSpPr>
                <p:cNvPr id="5356" name="Google Shape;5356;p79"/>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9"/>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8" name="Google Shape;5358;p79"/>
              <p:cNvGrpSpPr/>
              <p:nvPr/>
            </p:nvGrpSpPr>
            <p:grpSpPr>
              <a:xfrm>
                <a:off x="1455707" y="4084171"/>
                <a:ext cx="64321" cy="64544"/>
                <a:chOff x="1455707" y="4084171"/>
                <a:chExt cx="64321" cy="64544"/>
              </a:xfrm>
            </p:grpSpPr>
            <p:sp>
              <p:nvSpPr>
                <p:cNvPr id="5359" name="Google Shape;5359;p79"/>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9"/>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1" name="Google Shape;5361;p79"/>
              <p:cNvGrpSpPr/>
              <p:nvPr/>
            </p:nvGrpSpPr>
            <p:grpSpPr>
              <a:xfrm>
                <a:off x="1818610" y="3731058"/>
                <a:ext cx="64321" cy="64544"/>
                <a:chOff x="1818610" y="3731058"/>
                <a:chExt cx="64321" cy="64544"/>
              </a:xfrm>
            </p:grpSpPr>
            <p:sp>
              <p:nvSpPr>
                <p:cNvPr id="5362" name="Google Shape;5362;p79"/>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9"/>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4" name="Google Shape;5364;p79"/>
              <p:cNvGrpSpPr/>
              <p:nvPr/>
            </p:nvGrpSpPr>
            <p:grpSpPr>
              <a:xfrm>
                <a:off x="2172491" y="4089633"/>
                <a:ext cx="72126" cy="53788"/>
                <a:chOff x="2172491" y="4089633"/>
                <a:chExt cx="72126" cy="53788"/>
              </a:xfrm>
            </p:grpSpPr>
            <p:sp>
              <p:nvSpPr>
                <p:cNvPr id="5365" name="Google Shape;5365;p79"/>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9"/>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7" name="Google Shape;5367;p79"/>
              <p:cNvGrpSpPr/>
              <p:nvPr/>
            </p:nvGrpSpPr>
            <p:grpSpPr>
              <a:xfrm>
                <a:off x="2171920" y="3731058"/>
                <a:ext cx="64321" cy="64544"/>
                <a:chOff x="2171920" y="3731058"/>
                <a:chExt cx="64321" cy="64544"/>
              </a:xfrm>
            </p:grpSpPr>
            <p:sp>
              <p:nvSpPr>
                <p:cNvPr id="5368" name="Google Shape;5368;p79"/>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9"/>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0" name="Google Shape;5370;p79"/>
              <p:cNvGrpSpPr/>
              <p:nvPr/>
            </p:nvGrpSpPr>
            <p:grpSpPr>
              <a:xfrm>
                <a:off x="2874730" y="3745828"/>
                <a:ext cx="72126" cy="53788"/>
                <a:chOff x="2874730" y="3745828"/>
                <a:chExt cx="72126" cy="53788"/>
              </a:xfrm>
            </p:grpSpPr>
            <p:sp>
              <p:nvSpPr>
                <p:cNvPr id="5371" name="Google Shape;5371;p79"/>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9"/>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3" name="Google Shape;5373;p79"/>
              <p:cNvGrpSpPr/>
              <p:nvPr/>
            </p:nvGrpSpPr>
            <p:grpSpPr>
              <a:xfrm>
                <a:off x="2878589" y="4081481"/>
                <a:ext cx="64321" cy="64544"/>
                <a:chOff x="2878589" y="4081481"/>
                <a:chExt cx="64321" cy="64544"/>
              </a:xfrm>
            </p:grpSpPr>
            <p:sp>
              <p:nvSpPr>
                <p:cNvPr id="5374" name="Google Shape;5374;p79"/>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9"/>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6" name="Google Shape;5376;p79"/>
              <p:cNvGrpSpPr/>
              <p:nvPr/>
            </p:nvGrpSpPr>
            <p:grpSpPr>
              <a:xfrm>
                <a:off x="2525796" y="4089633"/>
                <a:ext cx="72126" cy="53788"/>
                <a:chOff x="2525796" y="4089633"/>
                <a:chExt cx="72126" cy="53788"/>
              </a:xfrm>
            </p:grpSpPr>
            <p:sp>
              <p:nvSpPr>
                <p:cNvPr id="5377" name="Google Shape;5377;p79"/>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9"/>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9" name="Google Shape;5379;p79"/>
              <p:cNvGrpSpPr/>
              <p:nvPr/>
            </p:nvGrpSpPr>
            <p:grpSpPr>
              <a:xfrm>
                <a:off x="2525225" y="3731058"/>
                <a:ext cx="64321" cy="64544"/>
                <a:chOff x="2525225" y="3731058"/>
                <a:chExt cx="64321" cy="64544"/>
              </a:xfrm>
            </p:grpSpPr>
            <p:sp>
              <p:nvSpPr>
                <p:cNvPr id="5380" name="Google Shape;5380;p79"/>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9"/>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20"/>
        <p:cNvGrpSpPr/>
        <p:nvPr/>
      </p:nvGrpSpPr>
      <p:grpSpPr>
        <a:xfrm>
          <a:off x="0" y="0"/>
          <a:ext cx="0" cy="0"/>
          <a:chOff x="0" y="0"/>
          <a:chExt cx="0" cy="0"/>
        </a:xfrm>
      </p:grpSpPr>
      <p:sp>
        <p:nvSpPr>
          <p:cNvPr id="821" name="Google Shape;821;p39"/>
          <p:cNvSpPr txBox="1">
            <a:spLocks noGrp="1"/>
          </p:cNvSpPr>
          <p:nvPr>
            <p:ph type="title"/>
          </p:nvPr>
        </p:nvSpPr>
        <p:spPr>
          <a:xfrm>
            <a:off x="713225" y="539500"/>
            <a:ext cx="3705600" cy="144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slide title goes here</a:t>
            </a:r>
            <a:endParaRPr/>
          </a:p>
        </p:txBody>
      </p:sp>
      <p:sp>
        <p:nvSpPr>
          <p:cNvPr id="822" name="Google Shape;822;p39"/>
          <p:cNvSpPr txBox="1">
            <a:spLocks noGrp="1"/>
          </p:cNvSpPr>
          <p:nvPr>
            <p:ph type="subTitle" idx="1"/>
          </p:nvPr>
        </p:nvSpPr>
        <p:spPr>
          <a:xfrm>
            <a:off x="713225" y="2061650"/>
            <a:ext cx="3705600" cy="254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know what helps to make your point clear? Lists like this one:</a:t>
            </a:r>
            <a:endParaRPr/>
          </a:p>
          <a:p>
            <a:pPr marL="457200" lvl="0" indent="-330200" algn="l" rtl="0">
              <a:spcBef>
                <a:spcPts val="1600"/>
              </a:spcBef>
              <a:spcAft>
                <a:spcPts val="0"/>
              </a:spcAft>
              <a:buSzPts val="1600"/>
              <a:buChar char="●"/>
            </a:pPr>
            <a:r>
              <a:rPr lang="en"/>
              <a:t>They’re simple</a:t>
            </a:r>
            <a:endParaRPr/>
          </a:p>
          <a:p>
            <a:pPr marL="457200" lvl="0" indent="-330200" algn="l" rtl="0">
              <a:spcBef>
                <a:spcPts val="0"/>
              </a:spcBef>
              <a:spcAft>
                <a:spcPts val="0"/>
              </a:spcAft>
              <a:buSzPts val="1600"/>
              <a:buChar char="●"/>
            </a:pPr>
            <a:r>
              <a:rPr lang="en"/>
              <a:t>You can organize your ideas</a:t>
            </a:r>
            <a:endParaRPr/>
          </a:p>
          <a:p>
            <a:pPr marL="457200" lvl="0" indent="-330200" algn="l" rtl="0">
              <a:spcBef>
                <a:spcPts val="0"/>
              </a:spcBef>
              <a:spcAft>
                <a:spcPts val="0"/>
              </a:spcAft>
              <a:buSzPts val="1600"/>
              <a:buChar char="●"/>
            </a:pPr>
            <a:r>
              <a:rPr lang="en"/>
              <a:t>You’ll never forget to buy milk!</a:t>
            </a:r>
            <a:endParaRPr/>
          </a:p>
          <a:p>
            <a:pPr marL="0" lvl="0" indent="0" algn="l" rtl="0">
              <a:spcBef>
                <a:spcPts val="1600"/>
              </a:spcBef>
              <a:spcAft>
                <a:spcPts val="1600"/>
              </a:spcAft>
              <a:buNone/>
            </a:pPr>
            <a:r>
              <a:rPr lang="en"/>
              <a:t>And the most important thing: the audience won’t miss the point of your presentation</a:t>
            </a:r>
            <a:endParaRPr/>
          </a:p>
        </p:txBody>
      </p:sp>
      <p:sp>
        <p:nvSpPr>
          <p:cNvPr id="823" name="Google Shape;823;p39"/>
          <p:cNvSpPr/>
          <p:nvPr/>
        </p:nvSpPr>
        <p:spPr>
          <a:xfrm>
            <a:off x="6116584" y="45886"/>
            <a:ext cx="1171450" cy="937650"/>
          </a:xfrm>
          <a:custGeom>
            <a:avLst/>
            <a:gdLst/>
            <a:ahLst/>
            <a:cxnLst/>
            <a:rect l="l" t="t" r="r" b="b"/>
            <a:pathLst>
              <a:path w="46858" h="37506" extrusionOk="0">
                <a:moveTo>
                  <a:pt x="26619" y="2445"/>
                </a:moveTo>
                <a:cubicBezTo>
                  <a:pt x="24083" y="4585"/>
                  <a:pt x="24797" y="9974"/>
                  <a:pt x="21151" y="13144"/>
                </a:cubicBezTo>
                <a:cubicBezTo>
                  <a:pt x="17505" y="16314"/>
                  <a:pt x="8193" y="19088"/>
                  <a:pt x="4745" y="21465"/>
                </a:cubicBezTo>
                <a:cubicBezTo>
                  <a:pt x="1298" y="23843"/>
                  <a:pt x="1060" y="25507"/>
                  <a:pt x="466" y="27409"/>
                </a:cubicBezTo>
                <a:cubicBezTo>
                  <a:pt x="-128" y="29311"/>
                  <a:pt x="-208" y="31293"/>
                  <a:pt x="1179" y="32878"/>
                </a:cubicBezTo>
                <a:cubicBezTo>
                  <a:pt x="2566" y="34463"/>
                  <a:pt x="2883" y="36286"/>
                  <a:pt x="8787" y="36920"/>
                </a:cubicBezTo>
                <a:cubicBezTo>
                  <a:pt x="14691" y="37554"/>
                  <a:pt x="30463" y="37911"/>
                  <a:pt x="36605" y="36682"/>
                </a:cubicBezTo>
                <a:cubicBezTo>
                  <a:pt x="42747" y="35454"/>
                  <a:pt x="44015" y="32798"/>
                  <a:pt x="45640" y="29549"/>
                </a:cubicBezTo>
                <a:cubicBezTo>
                  <a:pt x="47265" y="26300"/>
                  <a:pt x="46908" y="20911"/>
                  <a:pt x="46353" y="17186"/>
                </a:cubicBezTo>
                <a:cubicBezTo>
                  <a:pt x="45798" y="13461"/>
                  <a:pt x="43975" y="10014"/>
                  <a:pt x="42311" y="7200"/>
                </a:cubicBezTo>
                <a:cubicBezTo>
                  <a:pt x="40647" y="4387"/>
                  <a:pt x="38982" y="1098"/>
                  <a:pt x="36367" y="305"/>
                </a:cubicBezTo>
                <a:cubicBezTo>
                  <a:pt x="33752" y="-487"/>
                  <a:pt x="29155" y="305"/>
                  <a:pt x="26619" y="2445"/>
                </a:cubicBezTo>
                <a:close/>
              </a:path>
            </a:pathLst>
          </a:custGeom>
          <a:solidFill>
            <a:srgbClr val="C2E6D8">
              <a:alpha val="66670"/>
            </a:srgbClr>
          </a:solidFill>
          <a:ln>
            <a:noFill/>
          </a:ln>
        </p:spPr>
      </p:sp>
      <p:sp>
        <p:nvSpPr>
          <p:cNvPr id="824" name="Google Shape;824;p39"/>
          <p:cNvSpPr/>
          <p:nvPr/>
        </p:nvSpPr>
        <p:spPr>
          <a:xfrm>
            <a:off x="7632958" y="2710755"/>
            <a:ext cx="563025" cy="1284200"/>
          </a:xfrm>
          <a:custGeom>
            <a:avLst/>
            <a:gdLst/>
            <a:ahLst/>
            <a:cxnLst/>
            <a:rect l="l" t="t" r="r" b="b"/>
            <a:pathLst>
              <a:path w="22521" h="51368" extrusionOk="0">
                <a:moveTo>
                  <a:pt x="6383" y="3554"/>
                </a:moveTo>
                <a:cubicBezTo>
                  <a:pt x="4798" y="9141"/>
                  <a:pt x="796" y="27172"/>
                  <a:pt x="201" y="34463"/>
                </a:cubicBezTo>
                <a:cubicBezTo>
                  <a:pt x="-393" y="41754"/>
                  <a:pt x="557" y="44528"/>
                  <a:pt x="2816" y="47302"/>
                </a:cubicBezTo>
                <a:cubicBezTo>
                  <a:pt x="5075" y="50076"/>
                  <a:pt x="10504" y="51978"/>
                  <a:pt x="13753" y="51106"/>
                </a:cubicBezTo>
                <a:cubicBezTo>
                  <a:pt x="17003" y="50234"/>
                  <a:pt x="21481" y="46073"/>
                  <a:pt x="22313" y="42071"/>
                </a:cubicBezTo>
                <a:cubicBezTo>
                  <a:pt x="23145" y="38069"/>
                  <a:pt x="19935" y="31134"/>
                  <a:pt x="18746" y="27092"/>
                </a:cubicBezTo>
                <a:cubicBezTo>
                  <a:pt x="17557" y="23050"/>
                  <a:pt x="16131" y="21347"/>
                  <a:pt x="15180" y="17820"/>
                </a:cubicBezTo>
                <a:cubicBezTo>
                  <a:pt x="14229" y="14293"/>
                  <a:pt x="13952" y="8746"/>
                  <a:pt x="13040" y="5932"/>
                </a:cubicBezTo>
                <a:cubicBezTo>
                  <a:pt x="12129" y="3119"/>
                  <a:pt x="10821" y="1335"/>
                  <a:pt x="9711" y="939"/>
                </a:cubicBezTo>
                <a:cubicBezTo>
                  <a:pt x="8602" y="543"/>
                  <a:pt x="7968" y="-2033"/>
                  <a:pt x="6383" y="3554"/>
                </a:cubicBezTo>
                <a:close/>
              </a:path>
            </a:pathLst>
          </a:custGeom>
          <a:solidFill>
            <a:srgbClr val="9CDCE3">
              <a:alpha val="67040"/>
            </a:srgbClr>
          </a:solidFill>
          <a:ln>
            <a:noFill/>
          </a:ln>
        </p:spPr>
      </p:sp>
      <p:sp>
        <p:nvSpPr>
          <p:cNvPr id="825" name="Google Shape;825;p39"/>
          <p:cNvSpPr/>
          <p:nvPr/>
        </p:nvSpPr>
        <p:spPr>
          <a:xfrm>
            <a:off x="7519033" y="3285379"/>
            <a:ext cx="1655425" cy="1887300"/>
          </a:xfrm>
          <a:custGeom>
            <a:avLst/>
            <a:gdLst/>
            <a:ahLst/>
            <a:cxnLst/>
            <a:rect l="l" t="t" r="r" b="b"/>
            <a:pathLst>
              <a:path w="66217" h="75492" extrusionOk="0">
                <a:moveTo>
                  <a:pt x="22241" y="75292"/>
                </a:moveTo>
                <a:cubicBezTo>
                  <a:pt x="29806" y="75292"/>
                  <a:pt x="52865" y="75930"/>
                  <a:pt x="60156" y="74927"/>
                </a:cubicBezTo>
                <a:cubicBezTo>
                  <a:pt x="67447" y="73924"/>
                  <a:pt x="65169" y="76051"/>
                  <a:pt x="65989" y="69276"/>
                </a:cubicBezTo>
                <a:cubicBezTo>
                  <a:pt x="66809" y="62501"/>
                  <a:pt x="65167" y="45174"/>
                  <a:pt x="65078" y="34278"/>
                </a:cubicBezTo>
                <a:cubicBezTo>
                  <a:pt x="64990" y="23382"/>
                  <a:pt x="65914" y="9552"/>
                  <a:pt x="65458" y="3901"/>
                </a:cubicBezTo>
                <a:cubicBezTo>
                  <a:pt x="65002" y="-1750"/>
                  <a:pt x="64351" y="415"/>
                  <a:pt x="62343" y="374"/>
                </a:cubicBezTo>
                <a:cubicBezTo>
                  <a:pt x="60335" y="333"/>
                  <a:pt x="56874" y="1650"/>
                  <a:pt x="53411" y="3655"/>
                </a:cubicBezTo>
                <a:cubicBezTo>
                  <a:pt x="49948" y="5660"/>
                  <a:pt x="44054" y="7575"/>
                  <a:pt x="41563" y="12405"/>
                </a:cubicBezTo>
                <a:cubicBezTo>
                  <a:pt x="39072" y="17236"/>
                  <a:pt x="41320" y="27656"/>
                  <a:pt x="38464" y="32638"/>
                </a:cubicBezTo>
                <a:cubicBezTo>
                  <a:pt x="35608" y="37620"/>
                  <a:pt x="28439" y="40264"/>
                  <a:pt x="24429" y="42299"/>
                </a:cubicBezTo>
                <a:cubicBezTo>
                  <a:pt x="20419" y="44335"/>
                  <a:pt x="18018" y="44213"/>
                  <a:pt x="14403" y="44851"/>
                </a:cubicBezTo>
                <a:cubicBezTo>
                  <a:pt x="10788" y="45489"/>
                  <a:pt x="5137" y="44669"/>
                  <a:pt x="2737" y="46127"/>
                </a:cubicBezTo>
                <a:cubicBezTo>
                  <a:pt x="337" y="47585"/>
                  <a:pt x="64" y="50836"/>
                  <a:pt x="3" y="53600"/>
                </a:cubicBezTo>
                <a:cubicBezTo>
                  <a:pt x="-58" y="56365"/>
                  <a:pt x="915" y="59858"/>
                  <a:pt x="2373" y="62714"/>
                </a:cubicBezTo>
                <a:cubicBezTo>
                  <a:pt x="3831" y="65570"/>
                  <a:pt x="6686" y="68700"/>
                  <a:pt x="8752" y="70735"/>
                </a:cubicBezTo>
                <a:cubicBezTo>
                  <a:pt x="10818" y="72771"/>
                  <a:pt x="12520" y="74168"/>
                  <a:pt x="14768" y="74927"/>
                </a:cubicBezTo>
                <a:cubicBezTo>
                  <a:pt x="17016" y="75687"/>
                  <a:pt x="14676" y="75292"/>
                  <a:pt x="22241" y="75292"/>
                </a:cubicBezTo>
                <a:close/>
              </a:path>
            </a:pathLst>
          </a:custGeom>
          <a:solidFill>
            <a:srgbClr val="F8C2D3">
              <a:alpha val="66670"/>
            </a:srgbClr>
          </a:solidFill>
          <a:ln>
            <a:noFill/>
          </a:ln>
        </p:spPr>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5385"/>
        <p:cNvGrpSpPr/>
        <p:nvPr/>
      </p:nvGrpSpPr>
      <p:grpSpPr>
        <a:xfrm>
          <a:off x="0" y="0"/>
          <a:ext cx="0" cy="0"/>
          <a:chOff x="0" y="0"/>
          <a:chExt cx="0" cy="0"/>
        </a:xfrm>
      </p:grpSpPr>
      <p:grpSp>
        <p:nvGrpSpPr>
          <p:cNvPr id="5386" name="Google Shape;5386;p80"/>
          <p:cNvGrpSpPr/>
          <p:nvPr/>
        </p:nvGrpSpPr>
        <p:grpSpPr>
          <a:xfrm>
            <a:off x="732428" y="1171356"/>
            <a:ext cx="845921" cy="690752"/>
            <a:chOff x="732428" y="1198513"/>
            <a:chExt cx="845921" cy="690752"/>
          </a:xfrm>
        </p:grpSpPr>
        <p:grpSp>
          <p:nvGrpSpPr>
            <p:cNvPr id="5387" name="Google Shape;5387;p80"/>
            <p:cNvGrpSpPr/>
            <p:nvPr/>
          </p:nvGrpSpPr>
          <p:grpSpPr>
            <a:xfrm>
              <a:off x="823030" y="1198513"/>
              <a:ext cx="755319" cy="690752"/>
              <a:chOff x="823030" y="1198513"/>
              <a:chExt cx="755319" cy="690752"/>
            </a:xfrm>
          </p:grpSpPr>
          <p:sp>
            <p:nvSpPr>
              <p:cNvPr id="5388" name="Google Shape;5388;p80"/>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0"/>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80"/>
            <p:cNvGrpSpPr/>
            <p:nvPr/>
          </p:nvGrpSpPr>
          <p:grpSpPr>
            <a:xfrm>
              <a:off x="732428" y="1239937"/>
              <a:ext cx="739912" cy="607886"/>
              <a:chOff x="732428" y="1239937"/>
              <a:chExt cx="739912" cy="607886"/>
            </a:xfrm>
          </p:grpSpPr>
          <p:sp>
            <p:nvSpPr>
              <p:cNvPr id="5391" name="Google Shape;5391;p80"/>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0"/>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80"/>
            <p:cNvGrpSpPr/>
            <p:nvPr/>
          </p:nvGrpSpPr>
          <p:grpSpPr>
            <a:xfrm>
              <a:off x="732428" y="1277018"/>
              <a:ext cx="702832" cy="533758"/>
              <a:chOff x="732428" y="1277018"/>
              <a:chExt cx="702832" cy="533758"/>
            </a:xfrm>
          </p:grpSpPr>
          <p:sp>
            <p:nvSpPr>
              <p:cNvPr id="5394" name="Google Shape;5394;p80"/>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0"/>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80"/>
            <p:cNvGrpSpPr/>
            <p:nvPr/>
          </p:nvGrpSpPr>
          <p:grpSpPr>
            <a:xfrm>
              <a:off x="931170" y="1306653"/>
              <a:ext cx="647179" cy="474455"/>
              <a:chOff x="931170" y="1306653"/>
              <a:chExt cx="647179" cy="474455"/>
            </a:xfrm>
          </p:grpSpPr>
          <p:sp>
            <p:nvSpPr>
              <p:cNvPr id="5397" name="Google Shape;5397;p80"/>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0"/>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9" name="Google Shape;5399;p80"/>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0" name="Google Shape;5400;p80"/>
          <p:cNvGrpSpPr/>
          <p:nvPr/>
        </p:nvGrpSpPr>
        <p:grpSpPr>
          <a:xfrm>
            <a:off x="3964037" y="1171363"/>
            <a:ext cx="634656" cy="699982"/>
            <a:chOff x="5985650" y="2860025"/>
            <a:chExt cx="1396075" cy="1539775"/>
          </a:xfrm>
        </p:grpSpPr>
        <p:sp>
          <p:nvSpPr>
            <p:cNvPr id="5401" name="Google Shape;5401;p80"/>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0"/>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0"/>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0"/>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0"/>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0"/>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0"/>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0"/>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0"/>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0"/>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0"/>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0"/>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0"/>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0"/>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0"/>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0"/>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0"/>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0"/>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0"/>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0"/>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0"/>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0"/>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0"/>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0"/>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0"/>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0"/>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0"/>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0"/>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0"/>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0"/>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0"/>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0"/>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3" name="Google Shape;5433;p80"/>
          <p:cNvGrpSpPr/>
          <p:nvPr/>
        </p:nvGrpSpPr>
        <p:grpSpPr>
          <a:xfrm>
            <a:off x="4719687" y="1171356"/>
            <a:ext cx="725845" cy="699975"/>
            <a:chOff x="4249973" y="1201875"/>
            <a:chExt cx="1958568" cy="1888762"/>
          </a:xfrm>
        </p:grpSpPr>
        <p:sp>
          <p:nvSpPr>
            <p:cNvPr id="5434" name="Google Shape;5434;p80"/>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5" name="Google Shape;5435;p80"/>
            <p:cNvGrpSpPr/>
            <p:nvPr/>
          </p:nvGrpSpPr>
          <p:grpSpPr>
            <a:xfrm>
              <a:off x="5853086" y="1789142"/>
              <a:ext cx="355454" cy="1048099"/>
              <a:chOff x="5576108" y="2016725"/>
              <a:chExt cx="565200" cy="1666560"/>
            </a:xfrm>
          </p:grpSpPr>
          <p:sp>
            <p:nvSpPr>
              <p:cNvPr id="5436" name="Google Shape;5436;p80"/>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437" name="Google Shape;5437;p8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8" name="Google Shape;5438;p80"/>
            <p:cNvGrpSpPr/>
            <p:nvPr/>
          </p:nvGrpSpPr>
          <p:grpSpPr>
            <a:xfrm>
              <a:off x="4869455" y="2691676"/>
              <a:ext cx="1013897" cy="398961"/>
              <a:chOff x="4012057" y="3451825"/>
              <a:chExt cx="1612175" cy="634379"/>
            </a:xfrm>
          </p:grpSpPr>
          <p:sp>
            <p:nvSpPr>
              <p:cNvPr id="5439" name="Google Shape;5439;p80"/>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440" name="Google Shape;5440;p8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1" name="Google Shape;5441;p80"/>
            <p:cNvGrpSpPr/>
            <p:nvPr/>
          </p:nvGrpSpPr>
          <p:grpSpPr>
            <a:xfrm>
              <a:off x="4276937" y="2155961"/>
              <a:ext cx="651965" cy="891358"/>
              <a:chOff x="3069908" y="2599997"/>
              <a:chExt cx="1036675" cy="1417328"/>
            </a:xfrm>
          </p:grpSpPr>
          <p:sp>
            <p:nvSpPr>
              <p:cNvPr id="5442" name="Google Shape;5442;p80"/>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443" name="Google Shape;5443;p8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4" name="Google Shape;5444;p80"/>
            <p:cNvGrpSpPr/>
            <p:nvPr/>
          </p:nvGrpSpPr>
          <p:grpSpPr>
            <a:xfrm>
              <a:off x="5054918" y="1201875"/>
              <a:ext cx="999548" cy="602711"/>
              <a:chOff x="4306958" y="1082925"/>
              <a:chExt cx="1589359" cy="958358"/>
            </a:xfrm>
          </p:grpSpPr>
          <p:sp>
            <p:nvSpPr>
              <p:cNvPr id="5445" name="Google Shape;5445;p80"/>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446" name="Google Shape;5446;p8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7" name="Google Shape;5447;p80"/>
            <p:cNvGrpSpPr/>
            <p:nvPr/>
          </p:nvGrpSpPr>
          <p:grpSpPr>
            <a:xfrm>
              <a:off x="4249973" y="1303451"/>
              <a:ext cx="799317" cy="841334"/>
              <a:chOff x="3027033" y="1244439"/>
              <a:chExt cx="1270977" cy="1337786"/>
            </a:xfrm>
          </p:grpSpPr>
          <p:sp>
            <p:nvSpPr>
              <p:cNvPr id="5448" name="Google Shape;5448;p80"/>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449" name="Google Shape;5449;p8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50" name="Google Shape;5450;p80"/>
          <p:cNvGrpSpPr/>
          <p:nvPr/>
        </p:nvGrpSpPr>
        <p:grpSpPr>
          <a:xfrm>
            <a:off x="4072551" y="2058137"/>
            <a:ext cx="750769" cy="683784"/>
            <a:chOff x="4204684" y="2104422"/>
            <a:chExt cx="699822" cy="637382"/>
          </a:xfrm>
        </p:grpSpPr>
        <p:grpSp>
          <p:nvGrpSpPr>
            <p:cNvPr id="5451" name="Google Shape;5451;p80"/>
            <p:cNvGrpSpPr/>
            <p:nvPr/>
          </p:nvGrpSpPr>
          <p:grpSpPr>
            <a:xfrm>
              <a:off x="4204684" y="2430067"/>
              <a:ext cx="342957" cy="311738"/>
              <a:chOff x="4204684" y="2430067"/>
              <a:chExt cx="342957" cy="311738"/>
            </a:xfrm>
          </p:grpSpPr>
          <p:sp>
            <p:nvSpPr>
              <p:cNvPr id="5452" name="Google Shape;5452;p80"/>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0"/>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4" name="Google Shape;5454;p80"/>
            <p:cNvGrpSpPr/>
            <p:nvPr/>
          </p:nvGrpSpPr>
          <p:grpSpPr>
            <a:xfrm>
              <a:off x="4561586" y="2430067"/>
              <a:ext cx="342920" cy="311738"/>
              <a:chOff x="4561586" y="2430067"/>
              <a:chExt cx="342920" cy="311738"/>
            </a:xfrm>
          </p:grpSpPr>
          <p:sp>
            <p:nvSpPr>
              <p:cNvPr id="5455" name="Google Shape;5455;p80"/>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0"/>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7" name="Google Shape;5457;p80"/>
            <p:cNvGrpSpPr/>
            <p:nvPr/>
          </p:nvGrpSpPr>
          <p:grpSpPr>
            <a:xfrm>
              <a:off x="4561586" y="2104422"/>
              <a:ext cx="342920" cy="311738"/>
              <a:chOff x="4561586" y="2104422"/>
              <a:chExt cx="342920" cy="311738"/>
            </a:xfrm>
          </p:grpSpPr>
          <p:sp>
            <p:nvSpPr>
              <p:cNvPr id="5458" name="Google Shape;5458;p80"/>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0"/>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0" name="Google Shape;5460;p80"/>
            <p:cNvGrpSpPr/>
            <p:nvPr/>
          </p:nvGrpSpPr>
          <p:grpSpPr>
            <a:xfrm>
              <a:off x="4204684" y="2104422"/>
              <a:ext cx="342957" cy="311664"/>
              <a:chOff x="4204684" y="2104422"/>
              <a:chExt cx="342957" cy="311664"/>
            </a:xfrm>
          </p:grpSpPr>
          <p:sp>
            <p:nvSpPr>
              <p:cNvPr id="5461" name="Google Shape;5461;p80"/>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0"/>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63" name="Google Shape;5463;p80"/>
          <p:cNvGrpSpPr/>
          <p:nvPr/>
        </p:nvGrpSpPr>
        <p:grpSpPr>
          <a:xfrm>
            <a:off x="5536984" y="1171351"/>
            <a:ext cx="660591" cy="688867"/>
            <a:chOff x="5830645" y="1267368"/>
            <a:chExt cx="530340" cy="553040"/>
          </a:xfrm>
        </p:grpSpPr>
        <p:sp>
          <p:nvSpPr>
            <p:cNvPr id="5464" name="Google Shape;5464;p80"/>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5" name="Google Shape;5465;p80"/>
            <p:cNvGrpSpPr/>
            <p:nvPr/>
          </p:nvGrpSpPr>
          <p:grpSpPr>
            <a:xfrm>
              <a:off x="5830645" y="1267368"/>
              <a:ext cx="259743" cy="269909"/>
              <a:chOff x="5830645" y="1267368"/>
              <a:chExt cx="259743" cy="269909"/>
            </a:xfrm>
          </p:grpSpPr>
          <p:sp>
            <p:nvSpPr>
              <p:cNvPr id="5466" name="Google Shape;5466;p80"/>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0"/>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8" name="Google Shape;5468;p80"/>
            <p:cNvGrpSpPr/>
            <p:nvPr/>
          </p:nvGrpSpPr>
          <p:grpSpPr>
            <a:xfrm>
              <a:off x="6101293" y="1267368"/>
              <a:ext cx="259692" cy="269909"/>
              <a:chOff x="6101293" y="1267368"/>
              <a:chExt cx="259692" cy="269909"/>
            </a:xfrm>
          </p:grpSpPr>
          <p:sp>
            <p:nvSpPr>
              <p:cNvPr id="5469" name="Google Shape;5469;p80"/>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0"/>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1" name="Google Shape;5471;p80"/>
            <p:cNvGrpSpPr/>
            <p:nvPr/>
          </p:nvGrpSpPr>
          <p:grpSpPr>
            <a:xfrm>
              <a:off x="5830645" y="1550500"/>
              <a:ext cx="259692" cy="269909"/>
              <a:chOff x="5830645" y="1550500"/>
              <a:chExt cx="259692" cy="269909"/>
            </a:xfrm>
          </p:grpSpPr>
          <p:sp>
            <p:nvSpPr>
              <p:cNvPr id="5472" name="Google Shape;5472;p80"/>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0"/>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4" name="Google Shape;5474;p80"/>
            <p:cNvGrpSpPr/>
            <p:nvPr/>
          </p:nvGrpSpPr>
          <p:grpSpPr>
            <a:xfrm>
              <a:off x="6101293" y="1550500"/>
              <a:ext cx="259692" cy="269909"/>
              <a:chOff x="6101293" y="1550500"/>
              <a:chExt cx="259692" cy="269909"/>
            </a:xfrm>
          </p:grpSpPr>
          <p:sp>
            <p:nvSpPr>
              <p:cNvPr id="5475" name="Google Shape;5475;p80"/>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0"/>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77" name="Google Shape;5477;p80"/>
          <p:cNvGrpSpPr/>
          <p:nvPr/>
        </p:nvGrpSpPr>
        <p:grpSpPr>
          <a:xfrm>
            <a:off x="739138" y="2061810"/>
            <a:ext cx="697154" cy="679574"/>
            <a:chOff x="2679875" y="2361475"/>
            <a:chExt cx="780425" cy="760575"/>
          </a:xfrm>
        </p:grpSpPr>
        <p:sp>
          <p:nvSpPr>
            <p:cNvPr id="5478" name="Google Shape;5478;p80"/>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0"/>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0"/>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4" name="Google Shape;5484;p80"/>
          <p:cNvGrpSpPr/>
          <p:nvPr/>
        </p:nvGrpSpPr>
        <p:grpSpPr>
          <a:xfrm>
            <a:off x="3138297" y="1171402"/>
            <a:ext cx="735829" cy="684547"/>
            <a:chOff x="3351965" y="1148808"/>
            <a:chExt cx="750770" cy="698375"/>
          </a:xfrm>
        </p:grpSpPr>
        <p:grpSp>
          <p:nvGrpSpPr>
            <p:cNvPr id="5485" name="Google Shape;5485;p80"/>
            <p:cNvGrpSpPr/>
            <p:nvPr/>
          </p:nvGrpSpPr>
          <p:grpSpPr>
            <a:xfrm>
              <a:off x="3586796" y="1148808"/>
              <a:ext cx="294857" cy="286830"/>
              <a:chOff x="3750225" y="1774000"/>
              <a:chExt cx="149575" cy="145525"/>
            </a:xfrm>
          </p:grpSpPr>
          <p:sp>
            <p:nvSpPr>
              <p:cNvPr id="5486" name="Google Shape;5486;p8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8" name="Google Shape;5488;p80"/>
            <p:cNvGrpSpPr/>
            <p:nvPr/>
          </p:nvGrpSpPr>
          <p:grpSpPr>
            <a:xfrm>
              <a:off x="3779245" y="1375768"/>
              <a:ext cx="323490" cy="286978"/>
              <a:chOff x="3847850" y="1889150"/>
              <a:chExt cx="164100" cy="145600"/>
            </a:xfrm>
          </p:grpSpPr>
          <p:sp>
            <p:nvSpPr>
              <p:cNvPr id="5489" name="Google Shape;5489;p8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1" name="Google Shape;5491;p80"/>
            <p:cNvGrpSpPr/>
            <p:nvPr/>
          </p:nvGrpSpPr>
          <p:grpSpPr>
            <a:xfrm>
              <a:off x="3351965" y="1330435"/>
              <a:ext cx="295449" cy="285401"/>
              <a:chOff x="3631100" y="1866150"/>
              <a:chExt cx="149875" cy="144800"/>
            </a:xfrm>
          </p:grpSpPr>
          <p:sp>
            <p:nvSpPr>
              <p:cNvPr id="5492" name="Google Shape;5492;p80"/>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0"/>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4" name="Google Shape;5494;p80"/>
            <p:cNvGrpSpPr/>
            <p:nvPr/>
          </p:nvGrpSpPr>
          <p:grpSpPr>
            <a:xfrm>
              <a:off x="3548208" y="1560352"/>
              <a:ext cx="294808" cy="286830"/>
              <a:chOff x="3730650" y="1982800"/>
              <a:chExt cx="149550" cy="145525"/>
            </a:xfrm>
          </p:grpSpPr>
          <p:sp>
            <p:nvSpPr>
              <p:cNvPr id="5495" name="Google Shape;5495;p8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97" name="Google Shape;5497;p80"/>
          <p:cNvGrpSpPr/>
          <p:nvPr/>
        </p:nvGrpSpPr>
        <p:grpSpPr>
          <a:xfrm>
            <a:off x="7639949" y="1171356"/>
            <a:ext cx="804565" cy="677795"/>
            <a:chOff x="7636443" y="1204988"/>
            <a:chExt cx="804565" cy="677795"/>
          </a:xfrm>
        </p:grpSpPr>
        <p:grpSp>
          <p:nvGrpSpPr>
            <p:cNvPr id="5498" name="Google Shape;5498;p80"/>
            <p:cNvGrpSpPr/>
            <p:nvPr/>
          </p:nvGrpSpPr>
          <p:grpSpPr>
            <a:xfrm>
              <a:off x="7636443" y="1509705"/>
              <a:ext cx="804565" cy="373078"/>
              <a:chOff x="7636443" y="1509705"/>
              <a:chExt cx="804565" cy="373078"/>
            </a:xfrm>
          </p:grpSpPr>
          <p:sp>
            <p:nvSpPr>
              <p:cNvPr id="5499" name="Google Shape;5499;p80"/>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0"/>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1" name="Google Shape;5501;p80"/>
            <p:cNvGrpSpPr/>
            <p:nvPr/>
          </p:nvGrpSpPr>
          <p:grpSpPr>
            <a:xfrm>
              <a:off x="7636443" y="1408133"/>
              <a:ext cx="804565" cy="373078"/>
              <a:chOff x="7636443" y="1408133"/>
              <a:chExt cx="804565" cy="373078"/>
            </a:xfrm>
          </p:grpSpPr>
          <p:sp>
            <p:nvSpPr>
              <p:cNvPr id="5502" name="Google Shape;5502;p80"/>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0"/>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4" name="Google Shape;5504;p80"/>
            <p:cNvGrpSpPr/>
            <p:nvPr/>
          </p:nvGrpSpPr>
          <p:grpSpPr>
            <a:xfrm>
              <a:off x="7636443" y="1306560"/>
              <a:ext cx="804565" cy="373078"/>
              <a:chOff x="7636443" y="1306560"/>
              <a:chExt cx="804565" cy="373078"/>
            </a:xfrm>
          </p:grpSpPr>
          <p:sp>
            <p:nvSpPr>
              <p:cNvPr id="5505" name="Google Shape;5505;p80"/>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0"/>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7" name="Google Shape;5507;p80"/>
            <p:cNvGrpSpPr/>
            <p:nvPr/>
          </p:nvGrpSpPr>
          <p:grpSpPr>
            <a:xfrm>
              <a:off x="7636443" y="1204988"/>
              <a:ext cx="804565" cy="373078"/>
              <a:chOff x="7636443" y="1204988"/>
              <a:chExt cx="804565" cy="373078"/>
            </a:xfrm>
          </p:grpSpPr>
          <p:sp>
            <p:nvSpPr>
              <p:cNvPr id="5508" name="Google Shape;5508;p80"/>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0"/>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10" name="Google Shape;5510;p80"/>
          <p:cNvGrpSpPr/>
          <p:nvPr/>
        </p:nvGrpSpPr>
        <p:grpSpPr>
          <a:xfrm>
            <a:off x="4978796" y="2078771"/>
            <a:ext cx="661339" cy="661188"/>
            <a:chOff x="3990000" y="975400"/>
            <a:chExt cx="3934200" cy="3933300"/>
          </a:xfrm>
        </p:grpSpPr>
        <p:sp>
          <p:nvSpPr>
            <p:cNvPr id="5511" name="Google Shape;5511;p80"/>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0"/>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0"/>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0"/>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5" name="Google Shape;5515;p80"/>
          <p:cNvGrpSpPr/>
          <p:nvPr/>
        </p:nvGrpSpPr>
        <p:grpSpPr>
          <a:xfrm>
            <a:off x="6622444" y="2057409"/>
            <a:ext cx="868881" cy="684241"/>
            <a:chOff x="6598259" y="2078634"/>
            <a:chExt cx="868881" cy="684241"/>
          </a:xfrm>
        </p:grpSpPr>
        <p:sp>
          <p:nvSpPr>
            <p:cNvPr id="5516" name="Google Shape;5516;p80"/>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0"/>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0"/>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0"/>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0"/>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0"/>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2" name="Google Shape;5522;p80"/>
            <p:cNvGrpSpPr/>
            <p:nvPr/>
          </p:nvGrpSpPr>
          <p:grpSpPr>
            <a:xfrm>
              <a:off x="6808175" y="2078634"/>
              <a:ext cx="452229" cy="684241"/>
              <a:chOff x="6808175" y="2078634"/>
              <a:chExt cx="452229" cy="684241"/>
            </a:xfrm>
          </p:grpSpPr>
          <p:sp>
            <p:nvSpPr>
              <p:cNvPr id="5523" name="Google Shape;5523;p80"/>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0"/>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0"/>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0"/>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0"/>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0"/>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9" name="Google Shape;5529;p80"/>
              <p:cNvGrpSpPr/>
              <p:nvPr/>
            </p:nvGrpSpPr>
            <p:grpSpPr>
              <a:xfrm>
                <a:off x="6821586" y="2078634"/>
                <a:ext cx="426871" cy="684241"/>
                <a:chOff x="6821586" y="2078634"/>
                <a:chExt cx="426871" cy="684241"/>
              </a:xfrm>
            </p:grpSpPr>
            <p:grpSp>
              <p:nvGrpSpPr>
                <p:cNvPr id="5530" name="Google Shape;5530;p80"/>
                <p:cNvGrpSpPr/>
                <p:nvPr/>
              </p:nvGrpSpPr>
              <p:grpSpPr>
                <a:xfrm>
                  <a:off x="6821586" y="2078634"/>
                  <a:ext cx="426871" cy="684241"/>
                  <a:chOff x="6821586" y="2078634"/>
                  <a:chExt cx="426871" cy="684241"/>
                </a:xfrm>
              </p:grpSpPr>
              <p:sp>
                <p:nvSpPr>
                  <p:cNvPr id="5531" name="Google Shape;5531;p80"/>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0"/>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0"/>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0"/>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0"/>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0"/>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0"/>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0"/>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0"/>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0"/>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0"/>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0"/>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0"/>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0"/>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0"/>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0"/>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0"/>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0"/>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0"/>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0" name="Google Shape;5550;p80"/>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0"/>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0"/>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0"/>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0"/>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0"/>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56" name="Google Shape;5556;p80"/>
          <p:cNvGrpSpPr/>
          <p:nvPr/>
        </p:nvGrpSpPr>
        <p:grpSpPr>
          <a:xfrm>
            <a:off x="5795610" y="2063018"/>
            <a:ext cx="671358" cy="671358"/>
            <a:chOff x="6535625" y="760425"/>
            <a:chExt cx="1665900" cy="1665900"/>
          </a:xfrm>
        </p:grpSpPr>
        <p:sp>
          <p:nvSpPr>
            <p:cNvPr id="5557" name="Google Shape;5557;p80"/>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0"/>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0"/>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0"/>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1" name="Google Shape;5561;p80"/>
          <p:cNvGrpSpPr/>
          <p:nvPr/>
        </p:nvGrpSpPr>
        <p:grpSpPr>
          <a:xfrm>
            <a:off x="732427" y="3731418"/>
            <a:ext cx="1340789" cy="640830"/>
            <a:chOff x="238125" y="1151100"/>
            <a:chExt cx="7139450" cy="3412300"/>
          </a:xfrm>
        </p:grpSpPr>
        <p:sp>
          <p:nvSpPr>
            <p:cNvPr id="5562" name="Google Shape;5562;p80"/>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0"/>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0"/>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0"/>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0"/>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0"/>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0"/>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0"/>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0"/>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0"/>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0"/>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0"/>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4" name="Google Shape;5574;p80"/>
          <p:cNvGrpSpPr/>
          <p:nvPr/>
        </p:nvGrpSpPr>
        <p:grpSpPr>
          <a:xfrm>
            <a:off x="5599650" y="2934699"/>
            <a:ext cx="985357" cy="585764"/>
            <a:chOff x="5145061" y="2881789"/>
            <a:chExt cx="1107641" cy="658458"/>
          </a:xfrm>
        </p:grpSpPr>
        <p:grpSp>
          <p:nvGrpSpPr>
            <p:cNvPr id="5575" name="Google Shape;5575;p80"/>
            <p:cNvGrpSpPr/>
            <p:nvPr/>
          </p:nvGrpSpPr>
          <p:grpSpPr>
            <a:xfrm>
              <a:off x="5722989" y="3244587"/>
              <a:ext cx="529713" cy="295659"/>
              <a:chOff x="5722989" y="3244587"/>
              <a:chExt cx="529713" cy="295659"/>
            </a:xfrm>
          </p:grpSpPr>
          <p:sp>
            <p:nvSpPr>
              <p:cNvPr id="5576" name="Google Shape;5576;p80"/>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577" name="Google Shape;5577;p80"/>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578" name="Google Shape;5578;p80"/>
            <p:cNvGrpSpPr/>
            <p:nvPr/>
          </p:nvGrpSpPr>
          <p:grpSpPr>
            <a:xfrm>
              <a:off x="5145061" y="3244587"/>
              <a:ext cx="536807" cy="295659"/>
              <a:chOff x="5145061" y="3244587"/>
              <a:chExt cx="536807" cy="295659"/>
            </a:xfrm>
          </p:grpSpPr>
          <p:sp>
            <p:nvSpPr>
              <p:cNvPr id="5579" name="Google Shape;5579;p80"/>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580" name="Google Shape;5580;p80"/>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581" name="Google Shape;5581;p80"/>
            <p:cNvGrpSpPr/>
            <p:nvPr/>
          </p:nvGrpSpPr>
          <p:grpSpPr>
            <a:xfrm>
              <a:off x="5341327" y="2898245"/>
              <a:ext cx="532309" cy="614891"/>
              <a:chOff x="5341327" y="2898245"/>
              <a:chExt cx="532309" cy="614891"/>
            </a:xfrm>
          </p:grpSpPr>
          <p:sp>
            <p:nvSpPr>
              <p:cNvPr id="5582" name="Google Shape;5582;p80"/>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583" name="Google Shape;5583;p80"/>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584" name="Google Shape;5584;p80"/>
            <p:cNvGrpSpPr/>
            <p:nvPr/>
          </p:nvGrpSpPr>
          <p:grpSpPr>
            <a:xfrm>
              <a:off x="5532290" y="2881789"/>
              <a:ext cx="620516" cy="305456"/>
              <a:chOff x="5532290" y="2881789"/>
              <a:chExt cx="620516" cy="305456"/>
            </a:xfrm>
          </p:grpSpPr>
          <p:sp>
            <p:nvSpPr>
              <p:cNvPr id="5585" name="Google Shape;5585;p80"/>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586" name="Google Shape;5586;p80"/>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5587" name="Google Shape;5587;p80"/>
          <p:cNvGrpSpPr/>
          <p:nvPr/>
        </p:nvGrpSpPr>
        <p:grpSpPr>
          <a:xfrm>
            <a:off x="8178573" y="3726757"/>
            <a:ext cx="269068" cy="645491"/>
            <a:chOff x="7026852" y="3311869"/>
            <a:chExt cx="434331" cy="1041954"/>
          </a:xfrm>
        </p:grpSpPr>
        <p:sp>
          <p:nvSpPr>
            <p:cNvPr id="5588" name="Google Shape;5588;p80"/>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0"/>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0"/>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1" name="Google Shape;5591;p80"/>
          <p:cNvGrpSpPr/>
          <p:nvPr/>
        </p:nvGrpSpPr>
        <p:grpSpPr>
          <a:xfrm>
            <a:off x="6195154" y="3765995"/>
            <a:ext cx="293882" cy="293836"/>
            <a:chOff x="4873519" y="3311869"/>
            <a:chExt cx="499374" cy="499296"/>
          </a:xfrm>
        </p:grpSpPr>
        <p:sp>
          <p:nvSpPr>
            <p:cNvPr id="5592" name="Google Shape;5592;p80"/>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0"/>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4" name="Google Shape;5594;p80"/>
          <p:cNvGrpSpPr/>
          <p:nvPr/>
        </p:nvGrpSpPr>
        <p:grpSpPr>
          <a:xfrm>
            <a:off x="6195154" y="4078366"/>
            <a:ext cx="293882" cy="293882"/>
            <a:chOff x="4873519" y="3875839"/>
            <a:chExt cx="499374" cy="499374"/>
          </a:xfrm>
        </p:grpSpPr>
        <p:sp>
          <p:nvSpPr>
            <p:cNvPr id="5595" name="Google Shape;5595;p80"/>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0"/>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7" name="Google Shape;5597;p80"/>
          <p:cNvGrpSpPr/>
          <p:nvPr/>
        </p:nvGrpSpPr>
        <p:grpSpPr>
          <a:xfrm>
            <a:off x="2425681" y="2050319"/>
            <a:ext cx="698104" cy="698208"/>
            <a:chOff x="2565073" y="2075876"/>
            <a:chExt cx="672482" cy="672518"/>
          </a:xfrm>
        </p:grpSpPr>
        <p:sp>
          <p:nvSpPr>
            <p:cNvPr id="5598" name="Google Shape;5598;p80"/>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0"/>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0"/>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0"/>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0"/>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0"/>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4" name="Google Shape;5604;p80"/>
          <p:cNvGrpSpPr/>
          <p:nvPr/>
        </p:nvGrpSpPr>
        <p:grpSpPr>
          <a:xfrm>
            <a:off x="5649092" y="3734919"/>
            <a:ext cx="438354" cy="637329"/>
            <a:chOff x="1697726" y="3244179"/>
            <a:chExt cx="788124" cy="1146069"/>
          </a:xfrm>
        </p:grpSpPr>
        <p:sp>
          <p:nvSpPr>
            <p:cNvPr id="5605" name="Google Shape;5605;p8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7" name="Google Shape;5607;p80"/>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8" name="Google Shape;5608;p80"/>
          <p:cNvGrpSpPr/>
          <p:nvPr/>
        </p:nvGrpSpPr>
        <p:grpSpPr>
          <a:xfrm>
            <a:off x="7650306" y="2063282"/>
            <a:ext cx="799565" cy="670282"/>
            <a:chOff x="7617850" y="2063282"/>
            <a:chExt cx="799565" cy="670282"/>
          </a:xfrm>
        </p:grpSpPr>
        <p:cxnSp>
          <p:nvCxnSpPr>
            <p:cNvPr id="5609" name="Google Shape;5609;p80"/>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610" name="Google Shape;5610;p80"/>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611" name="Google Shape;5611;p80"/>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612" name="Google Shape;5612;p80"/>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613" name="Google Shape;5613;p80"/>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614" name="Google Shape;5614;p80"/>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615" name="Google Shape;5615;p80"/>
            <p:cNvGrpSpPr/>
            <p:nvPr/>
          </p:nvGrpSpPr>
          <p:grpSpPr>
            <a:xfrm>
              <a:off x="7734309" y="2063282"/>
              <a:ext cx="570957" cy="620095"/>
              <a:chOff x="7734309" y="2063282"/>
              <a:chExt cx="570957" cy="620095"/>
            </a:xfrm>
          </p:grpSpPr>
          <p:grpSp>
            <p:nvGrpSpPr>
              <p:cNvPr id="5616" name="Google Shape;5616;p80"/>
              <p:cNvGrpSpPr/>
              <p:nvPr/>
            </p:nvGrpSpPr>
            <p:grpSpPr>
              <a:xfrm>
                <a:off x="8031573" y="2063282"/>
                <a:ext cx="273693" cy="620095"/>
                <a:chOff x="8031573" y="2063282"/>
                <a:chExt cx="273693" cy="620095"/>
              </a:xfrm>
            </p:grpSpPr>
            <p:sp>
              <p:nvSpPr>
                <p:cNvPr id="5617" name="Google Shape;5617;p8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1" name="Google Shape;5621;p80"/>
              <p:cNvGrpSpPr/>
              <p:nvPr/>
            </p:nvGrpSpPr>
            <p:grpSpPr>
              <a:xfrm flipH="1">
                <a:off x="7734309" y="2063282"/>
                <a:ext cx="273693" cy="620095"/>
                <a:chOff x="8031573" y="2063282"/>
                <a:chExt cx="273693" cy="620095"/>
              </a:xfrm>
            </p:grpSpPr>
            <p:sp>
              <p:nvSpPr>
                <p:cNvPr id="5622" name="Google Shape;5622;p8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626" name="Google Shape;5626;p80"/>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0"/>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8" name="Google Shape;5628;p80"/>
          <p:cNvGrpSpPr/>
          <p:nvPr/>
        </p:nvGrpSpPr>
        <p:grpSpPr>
          <a:xfrm>
            <a:off x="7836913" y="2916765"/>
            <a:ext cx="602567" cy="601884"/>
            <a:chOff x="1186975" y="238125"/>
            <a:chExt cx="5244275" cy="5238325"/>
          </a:xfrm>
        </p:grpSpPr>
        <p:sp>
          <p:nvSpPr>
            <p:cNvPr id="5629" name="Google Shape;5629;p8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0"/>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0"/>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0"/>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3" name="Google Shape;5633;p80"/>
          <p:cNvGrpSpPr/>
          <p:nvPr/>
        </p:nvGrpSpPr>
        <p:grpSpPr>
          <a:xfrm>
            <a:off x="3279650" y="2056249"/>
            <a:ext cx="651848" cy="687338"/>
            <a:chOff x="3400515" y="2056248"/>
            <a:chExt cx="698134" cy="735987"/>
          </a:xfrm>
        </p:grpSpPr>
        <p:grpSp>
          <p:nvGrpSpPr>
            <p:cNvPr id="5634" name="Google Shape;5634;p80"/>
            <p:cNvGrpSpPr/>
            <p:nvPr/>
          </p:nvGrpSpPr>
          <p:grpSpPr>
            <a:xfrm>
              <a:off x="3400515" y="2283913"/>
              <a:ext cx="312919" cy="219900"/>
              <a:chOff x="3400515" y="2283913"/>
              <a:chExt cx="312919" cy="219900"/>
            </a:xfrm>
          </p:grpSpPr>
          <p:sp>
            <p:nvSpPr>
              <p:cNvPr id="5635" name="Google Shape;5635;p80"/>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636" name="Google Shape;5636;p80"/>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5637" name="Google Shape;5637;p80"/>
            <p:cNvGrpSpPr/>
            <p:nvPr/>
          </p:nvGrpSpPr>
          <p:grpSpPr>
            <a:xfrm>
              <a:off x="3547823" y="2461089"/>
              <a:ext cx="219900" cy="331146"/>
              <a:chOff x="3547823" y="2461089"/>
              <a:chExt cx="219900" cy="331146"/>
            </a:xfrm>
          </p:grpSpPr>
          <p:sp>
            <p:nvSpPr>
              <p:cNvPr id="5638" name="Google Shape;5638;p80"/>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639" name="Google Shape;5639;p80"/>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5640" name="Google Shape;5640;p80"/>
            <p:cNvGrpSpPr/>
            <p:nvPr/>
          </p:nvGrpSpPr>
          <p:grpSpPr>
            <a:xfrm>
              <a:off x="3734138" y="2461089"/>
              <a:ext cx="219900" cy="331146"/>
              <a:chOff x="3734138" y="2461089"/>
              <a:chExt cx="219900" cy="331146"/>
            </a:xfrm>
          </p:grpSpPr>
          <p:sp>
            <p:nvSpPr>
              <p:cNvPr id="5641" name="Google Shape;5641;p80"/>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642" name="Google Shape;5642;p80"/>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5643" name="Google Shape;5643;p80"/>
            <p:cNvGrpSpPr/>
            <p:nvPr/>
          </p:nvGrpSpPr>
          <p:grpSpPr>
            <a:xfrm>
              <a:off x="3787560" y="2281742"/>
              <a:ext cx="311089" cy="219900"/>
              <a:chOff x="3787560" y="2281742"/>
              <a:chExt cx="311089" cy="219900"/>
            </a:xfrm>
          </p:grpSpPr>
          <p:sp>
            <p:nvSpPr>
              <p:cNvPr id="5644" name="Google Shape;5644;p80"/>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645" name="Google Shape;5645;p80"/>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5646" name="Google Shape;5646;p80"/>
            <p:cNvGrpSpPr/>
            <p:nvPr/>
          </p:nvGrpSpPr>
          <p:grpSpPr>
            <a:xfrm>
              <a:off x="3637290" y="2056248"/>
              <a:ext cx="219900" cy="330736"/>
              <a:chOff x="3637290" y="2056248"/>
              <a:chExt cx="219900" cy="330736"/>
            </a:xfrm>
          </p:grpSpPr>
          <p:sp>
            <p:nvSpPr>
              <p:cNvPr id="5647" name="Google Shape;5647;p80"/>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5648" name="Google Shape;5648;p80"/>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5649" name="Google Shape;5649;p80"/>
          <p:cNvGrpSpPr/>
          <p:nvPr/>
        </p:nvGrpSpPr>
        <p:grpSpPr>
          <a:xfrm>
            <a:off x="2571356" y="2926255"/>
            <a:ext cx="1268144" cy="592394"/>
            <a:chOff x="238125" y="1188750"/>
            <a:chExt cx="7140450" cy="3335550"/>
          </a:xfrm>
        </p:grpSpPr>
        <p:sp>
          <p:nvSpPr>
            <p:cNvPr id="5650" name="Google Shape;5650;p8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5" name="Google Shape;5655;p80"/>
          <p:cNvGrpSpPr/>
          <p:nvPr/>
        </p:nvGrpSpPr>
        <p:grpSpPr>
          <a:xfrm>
            <a:off x="6679257" y="2928410"/>
            <a:ext cx="1053944" cy="590147"/>
            <a:chOff x="238125" y="1335475"/>
            <a:chExt cx="5418735" cy="3034175"/>
          </a:xfrm>
        </p:grpSpPr>
        <p:sp>
          <p:nvSpPr>
            <p:cNvPr id="5656" name="Google Shape;5656;p8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9" name="Google Shape;5659;p80"/>
          <p:cNvGrpSpPr/>
          <p:nvPr/>
        </p:nvGrpSpPr>
        <p:grpSpPr>
          <a:xfrm>
            <a:off x="4110066" y="3733309"/>
            <a:ext cx="1268207" cy="638939"/>
            <a:chOff x="3967651" y="3645904"/>
            <a:chExt cx="1479304" cy="745292"/>
          </a:xfrm>
        </p:grpSpPr>
        <p:grpSp>
          <p:nvGrpSpPr>
            <p:cNvPr id="5660" name="Google Shape;5660;p80"/>
            <p:cNvGrpSpPr/>
            <p:nvPr/>
          </p:nvGrpSpPr>
          <p:grpSpPr>
            <a:xfrm>
              <a:off x="3967651" y="4009026"/>
              <a:ext cx="1479304" cy="382170"/>
              <a:chOff x="3967651" y="4009026"/>
              <a:chExt cx="1479304" cy="382170"/>
            </a:xfrm>
          </p:grpSpPr>
          <p:grpSp>
            <p:nvGrpSpPr>
              <p:cNvPr id="5661" name="Google Shape;5661;p80"/>
              <p:cNvGrpSpPr/>
              <p:nvPr/>
            </p:nvGrpSpPr>
            <p:grpSpPr>
              <a:xfrm>
                <a:off x="4892216" y="4195630"/>
                <a:ext cx="554739" cy="195566"/>
                <a:chOff x="3604375" y="4892160"/>
                <a:chExt cx="1651500" cy="582215"/>
              </a:xfrm>
            </p:grpSpPr>
            <p:sp>
              <p:nvSpPr>
                <p:cNvPr id="5662" name="Google Shape;5662;p80"/>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0"/>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4" name="Google Shape;5664;p80"/>
              <p:cNvGrpSpPr/>
              <p:nvPr/>
            </p:nvGrpSpPr>
            <p:grpSpPr>
              <a:xfrm>
                <a:off x="3967651" y="4146303"/>
                <a:ext cx="579402" cy="244893"/>
                <a:chOff x="851875" y="4745310"/>
                <a:chExt cx="1724925" cy="729065"/>
              </a:xfrm>
            </p:grpSpPr>
            <p:sp>
              <p:nvSpPr>
                <p:cNvPr id="5665" name="Google Shape;5665;p80"/>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0"/>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7" name="Google Shape;5667;p80"/>
              <p:cNvGrpSpPr/>
              <p:nvPr/>
            </p:nvGrpSpPr>
            <p:grpSpPr>
              <a:xfrm>
                <a:off x="4460753" y="4009026"/>
                <a:ext cx="493110" cy="382170"/>
                <a:chOff x="2319875" y="4336625"/>
                <a:chExt cx="1468025" cy="1137750"/>
              </a:xfrm>
            </p:grpSpPr>
            <p:sp>
              <p:nvSpPr>
                <p:cNvPr id="5668" name="Google Shape;5668;p80"/>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0"/>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70" name="Google Shape;5670;p80"/>
            <p:cNvGrpSpPr/>
            <p:nvPr/>
          </p:nvGrpSpPr>
          <p:grpSpPr>
            <a:xfrm>
              <a:off x="4479443" y="3645904"/>
              <a:ext cx="455965" cy="388789"/>
              <a:chOff x="2957425" y="238100"/>
              <a:chExt cx="1910200" cy="1628775"/>
            </a:xfrm>
          </p:grpSpPr>
          <p:sp>
            <p:nvSpPr>
              <p:cNvPr id="5671" name="Google Shape;5671;p80"/>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0"/>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0"/>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0"/>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0"/>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0"/>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0"/>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0"/>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0"/>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0"/>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81" name="Google Shape;5681;p80"/>
          <p:cNvGrpSpPr/>
          <p:nvPr/>
        </p:nvGrpSpPr>
        <p:grpSpPr>
          <a:xfrm>
            <a:off x="2496179" y="3734510"/>
            <a:ext cx="1243128" cy="637739"/>
            <a:chOff x="2496310" y="3693351"/>
            <a:chExt cx="1342906" cy="688926"/>
          </a:xfrm>
        </p:grpSpPr>
        <p:grpSp>
          <p:nvGrpSpPr>
            <p:cNvPr id="5682" name="Google Shape;5682;p80"/>
            <p:cNvGrpSpPr/>
            <p:nvPr/>
          </p:nvGrpSpPr>
          <p:grpSpPr>
            <a:xfrm>
              <a:off x="2496310" y="3693351"/>
              <a:ext cx="1342906" cy="688875"/>
              <a:chOff x="2496310" y="3693351"/>
              <a:chExt cx="1342906" cy="688875"/>
            </a:xfrm>
          </p:grpSpPr>
          <p:sp>
            <p:nvSpPr>
              <p:cNvPr id="5683" name="Google Shape;5683;p80"/>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0"/>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0"/>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0"/>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0"/>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0"/>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89" name="Google Shape;5689;p80"/>
              <p:cNvCxnSpPr>
                <a:stCxn id="5687"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5690" name="Google Shape;5690;p80"/>
              <p:cNvCxnSpPr>
                <a:stCxn id="5684"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5691" name="Google Shape;5691;p80"/>
              <p:cNvCxnSpPr>
                <a:stCxn id="5685"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692" name="Google Shape;5692;p80"/>
              <p:cNvCxnSpPr>
                <a:stCxn id="5688"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693" name="Google Shape;5693;p80"/>
              <p:cNvCxnSpPr>
                <a:stCxn id="5686"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5694" name="Google Shape;5694;p80"/>
            <p:cNvGrpSpPr/>
            <p:nvPr/>
          </p:nvGrpSpPr>
          <p:grpSpPr>
            <a:xfrm>
              <a:off x="2675275" y="3930557"/>
              <a:ext cx="1003306" cy="451719"/>
              <a:chOff x="2675275" y="4174282"/>
              <a:chExt cx="1003306" cy="451719"/>
            </a:xfrm>
          </p:grpSpPr>
          <p:sp>
            <p:nvSpPr>
              <p:cNvPr id="5695" name="Google Shape;5695;p80"/>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0"/>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0"/>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98" name="Google Shape;5698;p80"/>
          <p:cNvGrpSpPr/>
          <p:nvPr/>
        </p:nvGrpSpPr>
        <p:grpSpPr>
          <a:xfrm>
            <a:off x="1669850" y="1171356"/>
            <a:ext cx="574511" cy="874709"/>
            <a:chOff x="1715404" y="1112080"/>
            <a:chExt cx="642270" cy="977984"/>
          </a:xfrm>
        </p:grpSpPr>
        <p:grpSp>
          <p:nvGrpSpPr>
            <p:cNvPr id="5699" name="Google Shape;5699;p80"/>
            <p:cNvGrpSpPr/>
            <p:nvPr/>
          </p:nvGrpSpPr>
          <p:grpSpPr>
            <a:xfrm>
              <a:off x="1715404" y="1112080"/>
              <a:ext cx="642270" cy="977984"/>
              <a:chOff x="1715404" y="1112080"/>
              <a:chExt cx="642270" cy="977984"/>
            </a:xfrm>
          </p:grpSpPr>
          <p:sp>
            <p:nvSpPr>
              <p:cNvPr id="5700" name="Google Shape;5700;p80"/>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0"/>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2" name="Google Shape;5702;p80"/>
            <p:cNvGrpSpPr/>
            <p:nvPr/>
          </p:nvGrpSpPr>
          <p:grpSpPr>
            <a:xfrm>
              <a:off x="1768927" y="1165603"/>
              <a:ext cx="535225" cy="851367"/>
              <a:chOff x="1768927" y="1165603"/>
              <a:chExt cx="535225" cy="851367"/>
            </a:xfrm>
          </p:grpSpPr>
          <p:sp>
            <p:nvSpPr>
              <p:cNvPr id="5703" name="Google Shape;5703;p80"/>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0"/>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5" name="Google Shape;5705;p80"/>
            <p:cNvGrpSpPr/>
            <p:nvPr/>
          </p:nvGrpSpPr>
          <p:grpSpPr>
            <a:xfrm>
              <a:off x="1822449" y="1219125"/>
              <a:ext cx="428180" cy="718859"/>
              <a:chOff x="1822449" y="1219125"/>
              <a:chExt cx="428180" cy="718859"/>
            </a:xfrm>
          </p:grpSpPr>
          <p:sp>
            <p:nvSpPr>
              <p:cNvPr id="5706" name="Google Shape;5706;p80"/>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0"/>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8" name="Google Shape;5708;p80"/>
            <p:cNvGrpSpPr/>
            <p:nvPr/>
          </p:nvGrpSpPr>
          <p:grpSpPr>
            <a:xfrm>
              <a:off x="1875972" y="1272648"/>
              <a:ext cx="321135" cy="586939"/>
              <a:chOff x="1875972" y="1272648"/>
              <a:chExt cx="321135" cy="586939"/>
            </a:xfrm>
          </p:grpSpPr>
          <p:sp>
            <p:nvSpPr>
              <p:cNvPr id="5709" name="Google Shape;5709;p80"/>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0"/>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11" name="Google Shape;5711;p80"/>
          <p:cNvGrpSpPr/>
          <p:nvPr/>
        </p:nvGrpSpPr>
        <p:grpSpPr>
          <a:xfrm>
            <a:off x="7777011" y="3728078"/>
            <a:ext cx="293855" cy="644170"/>
            <a:chOff x="241025" y="3151575"/>
            <a:chExt cx="293855" cy="644170"/>
          </a:xfrm>
        </p:grpSpPr>
        <p:sp>
          <p:nvSpPr>
            <p:cNvPr id="5712" name="Google Shape;5712;p80"/>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0"/>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4" name="Google Shape;5714;p80"/>
          <p:cNvGrpSpPr/>
          <p:nvPr/>
        </p:nvGrpSpPr>
        <p:grpSpPr>
          <a:xfrm>
            <a:off x="724994" y="2928078"/>
            <a:ext cx="1779649" cy="591620"/>
            <a:chOff x="246070" y="1983375"/>
            <a:chExt cx="1855347" cy="616849"/>
          </a:xfrm>
        </p:grpSpPr>
        <p:sp>
          <p:nvSpPr>
            <p:cNvPr id="5715" name="Google Shape;5715;p80"/>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0"/>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0"/>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0"/>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0"/>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0"/>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0"/>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0"/>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0"/>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4" name="Google Shape;5724;p80"/>
          <p:cNvGrpSpPr/>
          <p:nvPr/>
        </p:nvGrpSpPr>
        <p:grpSpPr>
          <a:xfrm>
            <a:off x="2335861" y="1171356"/>
            <a:ext cx="711055" cy="745993"/>
            <a:chOff x="2496269" y="1171698"/>
            <a:chExt cx="761953" cy="799392"/>
          </a:xfrm>
        </p:grpSpPr>
        <p:grpSp>
          <p:nvGrpSpPr>
            <p:cNvPr id="5725" name="Google Shape;5725;p80"/>
            <p:cNvGrpSpPr/>
            <p:nvPr/>
          </p:nvGrpSpPr>
          <p:grpSpPr>
            <a:xfrm>
              <a:off x="2496269" y="1171698"/>
              <a:ext cx="761953" cy="723022"/>
              <a:chOff x="2496269" y="1171698"/>
              <a:chExt cx="761953" cy="723022"/>
            </a:xfrm>
          </p:grpSpPr>
          <p:sp>
            <p:nvSpPr>
              <p:cNvPr id="5726" name="Google Shape;5726;p80"/>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0"/>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8" name="Google Shape;5728;p80"/>
              <p:cNvGrpSpPr/>
              <p:nvPr/>
            </p:nvGrpSpPr>
            <p:grpSpPr>
              <a:xfrm>
                <a:off x="2496269" y="1171698"/>
                <a:ext cx="761953" cy="723022"/>
                <a:chOff x="2496269" y="1120652"/>
                <a:chExt cx="761953" cy="723022"/>
              </a:xfrm>
            </p:grpSpPr>
            <p:grpSp>
              <p:nvGrpSpPr>
                <p:cNvPr id="5729" name="Google Shape;5729;p80"/>
                <p:cNvGrpSpPr/>
                <p:nvPr/>
              </p:nvGrpSpPr>
              <p:grpSpPr>
                <a:xfrm>
                  <a:off x="2496269" y="1120652"/>
                  <a:ext cx="761953" cy="723022"/>
                  <a:chOff x="2496269" y="1120652"/>
                  <a:chExt cx="761953" cy="723022"/>
                </a:xfrm>
              </p:grpSpPr>
              <p:grpSp>
                <p:nvGrpSpPr>
                  <p:cNvPr id="5730" name="Google Shape;5730;p80"/>
                  <p:cNvGrpSpPr/>
                  <p:nvPr/>
                </p:nvGrpSpPr>
                <p:grpSpPr>
                  <a:xfrm>
                    <a:off x="2496269" y="1304589"/>
                    <a:ext cx="407089" cy="305057"/>
                    <a:chOff x="2496269" y="1304589"/>
                    <a:chExt cx="407089" cy="305057"/>
                  </a:xfrm>
                </p:grpSpPr>
                <p:sp>
                  <p:nvSpPr>
                    <p:cNvPr id="5731" name="Google Shape;5731;p80"/>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0"/>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3" name="Google Shape;5733;p80"/>
                  <p:cNvGrpSpPr/>
                  <p:nvPr/>
                </p:nvGrpSpPr>
                <p:grpSpPr>
                  <a:xfrm>
                    <a:off x="2586468" y="1493376"/>
                    <a:ext cx="358850" cy="349656"/>
                    <a:chOff x="2586468" y="1493376"/>
                    <a:chExt cx="358850" cy="349656"/>
                  </a:xfrm>
                </p:grpSpPr>
                <p:sp>
                  <p:nvSpPr>
                    <p:cNvPr id="5734" name="Google Shape;5734;p80"/>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0"/>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6" name="Google Shape;5736;p80"/>
                  <p:cNvGrpSpPr/>
                  <p:nvPr/>
                </p:nvGrpSpPr>
                <p:grpSpPr>
                  <a:xfrm>
                    <a:off x="2807939" y="1494024"/>
                    <a:ext cx="358857" cy="349650"/>
                    <a:chOff x="2807939" y="1494024"/>
                    <a:chExt cx="358857" cy="349650"/>
                  </a:xfrm>
                </p:grpSpPr>
                <p:sp>
                  <p:nvSpPr>
                    <p:cNvPr id="5737" name="Google Shape;5737;p80"/>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0"/>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9" name="Google Shape;5739;p80"/>
                  <p:cNvGrpSpPr/>
                  <p:nvPr/>
                </p:nvGrpSpPr>
                <p:grpSpPr>
                  <a:xfrm>
                    <a:off x="2851133" y="1305635"/>
                    <a:ext cx="407089" cy="305057"/>
                    <a:chOff x="2851133" y="1305635"/>
                    <a:chExt cx="407089" cy="305057"/>
                  </a:xfrm>
                </p:grpSpPr>
                <p:sp>
                  <p:nvSpPr>
                    <p:cNvPr id="5740" name="Google Shape;5740;p80"/>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0"/>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2" name="Google Shape;5742;p80"/>
                  <p:cNvGrpSpPr/>
                  <p:nvPr/>
                </p:nvGrpSpPr>
                <p:grpSpPr>
                  <a:xfrm>
                    <a:off x="2727495" y="1120652"/>
                    <a:ext cx="300271" cy="396358"/>
                    <a:chOff x="2727495" y="1120652"/>
                    <a:chExt cx="300271" cy="396358"/>
                  </a:xfrm>
                </p:grpSpPr>
                <p:sp>
                  <p:nvSpPr>
                    <p:cNvPr id="5743" name="Google Shape;5743;p80"/>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0"/>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45" name="Google Shape;5745;p80"/>
                <p:cNvGrpSpPr/>
                <p:nvPr/>
              </p:nvGrpSpPr>
              <p:grpSpPr>
                <a:xfrm>
                  <a:off x="2722305" y="1350460"/>
                  <a:ext cx="308357" cy="308344"/>
                  <a:chOff x="2722305" y="1350460"/>
                  <a:chExt cx="308357" cy="308344"/>
                </a:xfrm>
              </p:grpSpPr>
              <p:sp>
                <p:nvSpPr>
                  <p:cNvPr id="5746" name="Google Shape;5746;p80"/>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7" name="Google Shape;5747;p80"/>
                  <p:cNvGrpSpPr/>
                  <p:nvPr/>
                </p:nvGrpSpPr>
                <p:grpSpPr>
                  <a:xfrm>
                    <a:off x="2725064" y="1364529"/>
                    <a:ext cx="297954" cy="280182"/>
                    <a:chOff x="2725064" y="1364529"/>
                    <a:chExt cx="297954" cy="280182"/>
                  </a:xfrm>
                </p:grpSpPr>
                <p:sp>
                  <p:nvSpPr>
                    <p:cNvPr id="5748" name="Google Shape;5748;p80"/>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0"/>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0"/>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0"/>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0"/>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753" name="Google Shape;5753;p80"/>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0"/>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0"/>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0"/>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0"/>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8" name="Google Shape;5758;p80"/>
          <p:cNvGrpSpPr/>
          <p:nvPr/>
        </p:nvGrpSpPr>
        <p:grpSpPr>
          <a:xfrm>
            <a:off x="3924561" y="2927462"/>
            <a:ext cx="1569144" cy="591015"/>
            <a:chOff x="3820100" y="3023049"/>
            <a:chExt cx="1303926" cy="491162"/>
          </a:xfrm>
        </p:grpSpPr>
        <p:grpSp>
          <p:nvGrpSpPr>
            <p:cNvPr id="5759" name="Google Shape;5759;p80"/>
            <p:cNvGrpSpPr/>
            <p:nvPr/>
          </p:nvGrpSpPr>
          <p:grpSpPr>
            <a:xfrm>
              <a:off x="3820100" y="3023072"/>
              <a:ext cx="1303926" cy="491139"/>
              <a:chOff x="3820100" y="3023072"/>
              <a:chExt cx="1303926" cy="491139"/>
            </a:xfrm>
          </p:grpSpPr>
          <p:sp>
            <p:nvSpPr>
              <p:cNvPr id="5760" name="Google Shape;5760;p80"/>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0"/>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2" name="Google Shape;5762;p80"/>
            <p:cNvGrpSpPr/>
            <p:nvPr/>
          </p:nvGrpSpPr>
          <p:grpSpPr>
            <a:xfrm>
              <a:off x="4132439" y="3023645"/>
              <a:ext cx="393633" cy="177096"/>
              <a:chOff x="4132439" y="3023645"/>
              <a:chExt cx="393633" cy="177096"/>
            </a:xfrm>
          </p:grpSpPr>
          <p:sp>
            <p:nvSpPr>
              <p:cNvPr id="5763" name="Google Shape;5763;p80"/>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0"/>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80"/>
            <p:cNvGrpSpPr/>
            <p:nvPr/>
          </p:nvGrpSpPr>
          <p:grpSpPr>
            <a:xfrm>
              <a:off x="3921811" y="3023049"/>
              <a:ext cx="1002397" cy="388943"/>
              <a:chOff x="3921811" y="3023049"/>
              <a:chExt cx="1002397" cy="388943"/>
            </a:xfrm>
          </p:grpSpPr>
          <p:sp>
            <p:nvSpPr>
              <p:cNvPr id="5766" name="Google Shape;5766;p80"/>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0"/>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8" name="Google Shape;5768;p80"/>
            <p:cNvGrpSpPr/>
            <p:nvPr/>
          </p:nvGrpSpPr>
          <p:grpSpPr>
            <a:xfrm>
              <a:off x="4023645" y="3023049"/>
              <a:ext cx="683032" cy="286722"/>
              <a:chOff x="4023645" y="3023049"/>
              <a:chExt cx="683032" cy="286722"/>
            </a:xfrm>
          </p:grpSpPr>
          <p:sp>
            <p:nvSpPr>
              <p:cNvPr id="5769" name="Google Shape;5769;p80"/>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0"/>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71" name="Google Shape;5771;p80"/>
          <p:cNvGrpSpPr/>
          <p:nvPr/>
        </p:nvGrpSpPr>
        <p:grpSpPr>
          <a:xfrm>
            <a:off x="1556683" y="2054307"/>
            <a:ext cx="713522" cy="688025"/>
            <a:chOff x="1706078" y="2092648"/>
            <a:chExt cx="660913" cy="637296"/>
          </a:xfrm>
        </p:grpSpPr>
        <p:sp>
          <p:nvSpPr>
            <p:cNvPr id="5772" name="Google Shape;5772;p80"/>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73" name="Google Shape;5773;p80"/>
            <p:cNvGrpSpPr/>
            <p:nvPr/>
          </p:nvGrpSpPr>
          <p:grpSpPr>
            <a:xfrm>
              <a:off x="1706078" y="2092648"/>
              <a:ext cx="660913" cy="575241"/>
              <a:chOff x="1706078" y="2092648"/>
              <a:chExt cx="660913" cy="575241"/>
            </a:xfrm>
          </p:grpSpPr>
          <p:sp>
            <p:nvSpPr>
              <p:cNvPr id="5774" name="Google Shape;5774;p80"/>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0"/>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0"/>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77" name="Google Shape;5777;p80"/>
          <p:cNvGrpSpPr/>
          <p:nvPr/>
        </p:nvGrpSpPr>
        <p:grpSpPr>
          <a:xfrm>
            <a:off x="6318542" y="1171856"/>
            <a:ext cx="1317459" cy="684168"/>
            <a:chOff x="238125" y="999450"/>
            <a:chExt cx="7140700" cy="3708225"/>
          </a:xfrm>
        </p:grpSpPr>
        <p:sp>
          <p:nvSpPr>
            <p:cNvPr id="5778" name="Google Shape;5778;p8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0"/>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5790"/>
        <p:cNvGrpSpPr/>
        <p:nvPr/>
      </p:nvGrpSpPr>
      <p:grpSpPr>
        <a:xfrm>
          <a:off x="0" y="0"/>
          <a:ext cx="0" cy="0"/>
          <a:chOff x="0" y="0"/>
          <a:chExt cx="0" cy="0"/>
        </a:xfrm>
      </p:grpSpPr>
      <p:grpSp>
        <p:nvGrpSpPr>
          <p:cNvPr id="5791" name="Google Shape;5791;p81"/>
          <p:cNvGrpSpPr/>
          <p:nvPr/>
        </p:nvGrpSpPr>
        <p:grpSpPr>
          <a:xfrm>
            <a:off x="729238" y="1179665"/>
            <a:ext cx="1636117" cy="1526144"/>
            <a:chOff x="729238" y="1179665"/>
            <a:chExt cx="1636117" cy="1526144"/>
          </a:xfrm>
        </p:grpSpPr>
        <p:grpSp>
          <p:nvGrpSpPr>
            <p:cNvPr id="5792" name="Google Shape;5792;p81"/>
            <p:cNvGrpSpPr/>
            <p:nvPr/>
          </p:nvGrpSpPr>
          <p:grpSpPr>
            <a:xfrm>
              <a:off x="729238" y="1179665"/>
              <a:ext cx="80700" cy="1526144"/>
              <a:chOff x="729238" y="1179665"/>
              <a:chExt cx="80700" cy="1526144"/>
            </a:xfrm>
          </p:grpSpPr>
          <p:sp>
            <p:nvSpPr>
              <p:cNvPr id="5793" name="Google Shape;5793;p81"/>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1"/>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1"/>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1"/>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1"/>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1"/>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1"/>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1"/>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1"/>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1"/>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3" name="Google Shape;5803;p81"/>
            <p:cNvGrpSpPr/>
            <p:nvPr/>
          </p:nvGrpSpPr>
          <p:grpSpPr>
            <a:xfrm>
              <a:off x="903098" y="1179665"/>
              <a:ext cx="80700" cy="1526144"/>
              <a:chOff x="903098" y="1179665"/>
              <a:chExt cx="80700" cy="1526144"/>
            </a:xfrm>
          </p:grpSpPr>
          <p:sp>
            <p:nvSpPr>
              <p:cNvPr id="5804" name="Google Shape;5804;p81"/>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1"/>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1"/>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1"/>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1"/>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1"/>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1"/>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1"/>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1"/>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1"/>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4" name="Google Shape;5814;p81"/>
            <p:cNvGrpSpPr/>
            <p:nvPr/>
          </p:nvGrpSpPr>
          <p:grpSpPr>
            <a:xfrm>
              <a:off x="1076958" y="1179665"/>
              <a:ext cx="80700" cy="1526144"/>
              <a:chOff x="1076958" y="1179665"/>
              <a:chExt cx="80700" cy="1526144"/>
            </a:xfrm>
          </p:grpSpPr>
          <p:sp>
            <p:nvSpPr>
              <p:cNvPr id="5815" name="Google Shape;5815;p81"/>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1"/>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1"/>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1"/>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1"/>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1"/>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1"/>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1"/>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1"/>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1"/>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5" name="Google Shape;5825;p81"/>
            <p:cNvGrpSpPr/>
            <p:nvPr/>
          </p:nvGrpSpPr>
          <p:grpSpPr>
            <a:xfrm>
              <a:off x="1247707" y="1179665"/>
              <a:ext cx="80700" cy="1526144"/>
              <a:chOff x="1247707" y="1179665"/>
              <a:chExt cx="80700" cy="1526144"/>
            </a:xfrm>
          </p:grpSpPr>
          <p:sp>
            <p:nvSpPr>
              <p:cNvPr id="5826" name="Google Shape;5826;p81"/>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1"/>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1"/>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1"/>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1"/>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1"/>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1"/>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1"/>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1"/>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1"/>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81"/>
            <p:cNvGrpSpPr/>
            <p:nvPr/>
          </p:nvGrpSpPr>
          <p:grpSpPr>
            <a:xfrm>
              <a:off x="1421567" y="1179665"/>
              <a:ext cx="80700" cy="1526144"/>
              <a:chOff x="1421567" y="1179665"/>
              <a:chExt cx="80700" cy="1526144"/>
            </a:xfrm>
          </p:grpSpPr>
          <p:sp>
            <p:nvSpPr>
              <p:cNvPr id="5837" name="Google Shape;5837;p81"/>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1"/>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1"/>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1"/>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1"/>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1"/>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1"/>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1"/>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1"/>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1"/>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7" name="Google Shape;5847;p81"/>
            <p:cNvGrpSpPr/>
            <p:nvPr/>
          </p:nvGrpSpPr>
          <p:grpSpPr>
            <a:xfrm>
              <a:off x="1592327" y="1179665"/>
              <a:ext cx="80700" cy="1526144"/>
              <a:chOff x="1592327" y="1179665"/>
              <a:chExt cx="80700" cy="1526144"/>
            </a:xfrm>
          </p:grpSpPr>
          <p:sp>
            <p:nvSpPr>
              <p:cNvPr id="5848" name="Google Shape;5848;p81"/>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1"/>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1"/>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1"/>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1"/>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1"/>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1"/>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1"/>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1"/>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1"/>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8" name="Google Shape;5858;p81"/>
            <p:cNvGrpSpPr/>
            <p:nvPr/>
          </p:nvGrpSpPr>
          <p:grpSpPr>
            <a:xfrm>
              <a:off x="1766187" y="1179665"/>
              <a:ext cx="80700" cy="1526144"/>
              <a:chOff x="1766187" y="1179665"/>
              <a:chExt cx="80700" cy="1526144"/>
            </a:xfrm>
          </p:grpSpPr>
          <p:sp>
            <p:nvSpPr>
              <p:cNvPr id="5859" name="Google Shape;5859;p81"/>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1"/>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1"/>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1"/>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1"/>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1"/>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1"/>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1"/>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1"/>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1"/>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9" name="Google Shape;5869;p81"/>
            <p:cNvGrpSpPr/>
            <p:nvPr/>
          </p:nvGrpSpPr>
          <p:grpSpPr>
            <a:xfrm>
              <a:off x="1936935" y="1179665"/>
              <a:ext cx="80700" cy="1526144"/>
              <a:chOff x="1936935" y="1179665"/>
              <a:chExt cx="80700" cy="1526144"/>
            </a:xfrm>
          </p:grpSpPr>
          <p:sp>
            <p:nvSpPr>
              <p:cNvPr id="5870" name="Google Shape;5870;p81"/>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1"/>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1"/>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1"/>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1"/>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1"/>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1"/>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1"/>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1"/>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1"/>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0" name="Google Shape;5880;p81"/>
            <p:cNvGrpSpPr/>
            <p:nvPr/>
          </p:nvGrpSpPr>
          <p:grpSpPr>
            <a:xfrm>
              <a:off x="2110795" y="1179665"/>
              <a:ext cx="80700" cy="1526144"/>
              <a:chOff x="2110795" y="1179665"/>
              <a:chExt cx="80700" cy="1526144"/>
            </a:xfrm>
          </p:grpSpPr>
          <p:sp>
            <p:nvSpPr>
              <p:cNvPr id="5881" name="Google Shape;5881;p81"/>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1"/>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1"/>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1"/>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1"/>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1"/>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1"/>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1"/>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1"/>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1"/>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1" name="Google Shape;5891;p81"/>
            <p:cNvGrpSpPr/>
            <p:nvPr/>
          </p:nvGrpSpPr>
          <p:grpSpPr>
            <a:xfrm>
              <a:off x="2284655" y="1179665"/>
              <a:ext cx="80700" cy="1526144"/>
              <a:chOff x="2284655" y="1179665"/>
              <a:chExt cx="80700" cy="1526144"/>
            </a:xfrm>
          </p:grpSpPr>
          <p:sp>
            <p:nvSpPr>
              <p:cNvPr id="5892" name="Google Shape;5892;p81"/>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1"/>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1"/>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1"/>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1"/>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1"/>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1"/>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1"/>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1"/>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1"/>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02" name="Google Shape;5902;p81"/>
          <p:cNvGrpSpPr/>
          <p:nvPr/>
        </p:nvGrpSpPr>
        <p:grpSpPr>
          <a:xfrm>
            <a:off x="2623904" y="1198803"/>
            <a:ext cx="1364248" cy="1102133"/>
            <a:chOff x="2623904" y="1198803"/>
            <a:chExt cx="1364248" cy="1102133"/>
          </a:xfrm>
        </p:grpSpPr>
        <p:grpSp>
          <p:nvGrpSpPr>
            <p:cNvPr id="5903" name="Google Shape;5903;p81"/>
            <p:cNvGrpSpPr/>
            <p:nvPr/>
          </p:nvGrpSpPr>
          <p:grpSpPr>
            <a:xfrm>
              <a:off x="2623907" y="1198803"/>
              <a:ext cx="1364245" cy="273000"/>
              <a:chOff x="2623907" y="1198803"/>
              <a:chExt cx="1364245" cy="273000"/>
            </a:xfrm>
          </p:grpSpPr>
          <p:sp>
            <p:nvSpPr>
              <p:cNvPr id="5904" name="Google Shape;5904;p81"/>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1"/>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1"/>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1"/>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1"/>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9" name="Google Shape;5909;p81"/>
            <p:cNvGrpSpPr/>
            <p:nvPr/>
          </p:nvGrpSpPr>
          <p:grpSpPr>
            <a:xfrm>
              <a:off x="2623904" y="1476964"/>
              <a:ext cx="1364245" cy="273000"/>
              <a:chOff x="2623904" y="1476964"/>
              <a:chExt cx="1364245" cy="273000"/>
            </a:xfrm>
          </p:grpSpPr>
          <p:sp>
            <p:nvSpPr>
              <p:cNvPr id="5910" name="Google Shape;5910;p81"/>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1"/>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1"/>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1"/>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1"/>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5" name="Google Shape;5915;p81"/>
            <p:cNvGrpSpPr/>
            <p:nvPr/>
          </p:nvGrpSpPr>
          <p:grpSpPr>
            <a:xfrm>
              <a:off x="2623907" y="1749775"/>
              <a:ext cx="1364245" cy="273000"/>
              <a:chOff x="2623907" y="1749775"/>
              <a:chExt cx="1364245" cy="273000"/>
            </a:xfrm>
          </p:grpSpPr>
          <p:sp>
            <p:nvSpPr>
              <p:cNvPr id="5916" name="Google Shape;5916;p81"/>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1"/>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1"/>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1"/>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1"/>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1" name="Google Shape;5921;p81"/>
            <p:cNvGrpSpPr/>
            <p:nvPr/>
          </p:nvGrpSpPr>
          <p:grpSpPr>
            <a:xfrm>
              <a:off x="2623904" y="2027936"/>
              <a:ext cx="1364245" cy="273000"/>
              <a:chOff x="2623904" y="2027936"/>
              <a:chExt cx="1364245" cy="273000"/>
            </a:xfrm>
          </p:grpSpPr>
          <p:sp>
            <p:nvSpPr>
              <p:cNvPr id="5922" name="Google Shape;5922;p81"/>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1"/>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1"/>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1"/>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1"/>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27" name="Google Shape;5927;p81"/>
          <p:cNvGrpSpPr/>
          <p:nvPr/>
        </p:nvGrpSpPr>
        <p:grpSpPr>
          <a:xfrm>
            <a:off x="2613365" y="2657876"/>
            <a:ext cx="1387541" cy="159124"/>
            <a:chOff x="3200660" y="2180272"/>
            <a:chExt cx="2563824" cy="378237"/>
          </a:xfrm>
        </p:grpSpPr>
        <p:sp>
          <p:nvSpPr>
            <p:cNvPr id="5928" name="Google Shape;5928;p8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6" name="Google Shape;5946;p81"/>
          <p:cNvGrpSpPr/>
          <p:nvPr/>
        </p:nvGrpSpPr>
        <p:grpSpPr>
          <a:xfrm>
            <a:off x="2609890" y="2935640"/>
            <a:ext cx="1390502" cy="159625"/>
            <a:chOff x="3530150" y="2790075"/>
            <a:chExt cx="1962600" cy="225300"/>
          </a:xfrm>
        </p:grpSpPr>
        <p:sp>
          <p:nvSpPr>
            <p:cNvPr id="5947" name="Google Shape;5947;p81"/>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1"/>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9" name="Google Shape;5949;p81"/>
          <p:cNvGrpSpPr/>
          <p:nvPr/>
        </p:nvGrpSpPr>
        <p:grpSpPr>
          <a:xfrm>
            <a:off x="2609948" y="3213905"/>
            <a:ext cx="1411629" cy="154175"/>
            <a:chOff x="3558802" y="4011244"/>
            <a:chExt cx="1866000" cy="111600"/>
          </a:xfrm>
        </p:grpSpPr>
        <p:sp>
          <p:nvSpPr>
            <p:cNvPr id="5950" name="Google Shape;5950;p81"/>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1"/>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2" name="Google Shape;5952;p81"/>
          <p:cNvGrpSpPr/>
          <p:nvPr/>
        </p:nvGrpSpPr>
        <p:grpSpPr>
          <a:xfrm>
            <a:off x="2610235" y="2419475"/>
            <a:ext cx="1383503" cy="119761"/>
            <a:chOff x="3465975" y="2270258"/>
            <a:chExt cx="1986364" cy="171947"/>
          </a:xfrm>
        </p:grpSpPr>
        <p:sp>
          <p:nvSpPr>
            <p:cNvPr id="5953" name="Google Shape;5953;p8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1"/>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1"/>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1"/>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1"/>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1"/>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1" name="Google Shape;5961;p81"/>
          <p:cNvGrpSpPr/>
          <p:nvPr/>
        </p:nvGrpSpPr>
        <p:grpSpPr>
          <a:xfrm>
            <a:off x="2621243" y="3783248"/>
            <a:ext cx="1369531" cy="195460"/>
            <a:chOff x="723300" y="4253549"/>
            <a:chExt cx="2276482" cy="324900"/>
          </a:xfrm>
        </p:grpSpPr>
        <p:sp>
          <p:nvSpPr>
            <p:cNvPr id="5962" name="Google Shape;5962;p8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1"/>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7" name="Google Shape;5967;p81"/>
          <p:cNvGrpSpPr/>
          <p:nvPr/>
        </p:nvGrpSpPr>
        <p:grpSpPr>
          <a:xfrm>
            <a:off x="2610803" y="3484489"/>
            <a:ext cx="1389066" cy="180119"/>
            <a:chOff x="705948" y="3788465"/>
            <a:chExt cx="2308953" cy="299400"/>
          </a:xfrm>
        </p:grpSpPr>
        <p:sp>
          <p:nvSpPr>
            <p:cNvPr id="5968" name="Google Shape;5968;p81"/>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1"/>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1"/>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1"/>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1"/>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3" name="Google Shape;5973;p81"/>
          <p:cNvGrpSpPr/>
          <p:nvPr/>
        </p:nvGrpSpPr>
        <p:grpSpPr>
          <a:xfrm>
            <a:off x="4207794" y="2088443"/>
            <a:ext cx="1433821" cy="191501"/>
            <a:chOff x="4273350" y="2088443"/>
            <a:chExt cx="1433821" cy="191501"/>
          </a:xfrm>
        </p:grpSpPr>
        <p:grpSp>
          <p:nvGrpSpPr>
            <p:cNvPr id="5974" name="Google Shape;5974;p81"/>
            <p:cNvGrpSpPr/>
            <p:nvPr/>
          </p:nvGrpSpPr>
          <p:grpSpPr>
            <a:xfrm>
              <a:off x="4273350" y="2088443"/>
              <a:ext cx="1433821" cy="0"/>
              <a:chOff x="5224975" y="2962250"/>
              <a:chExt cx="1544400" cy="0"/>
            </a:xfrm>
          </p:grpSpPr>
          <p:cxnSp>
            <p:nvCxnSpPr>
              <p:cNvPr id="5975" name="Google Shape;5975;p8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976" name="Google Shape;5976;p81"/>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977" name="Google Shape;5977;p81"/>
            <p:cNvGrpSpPr/>
            <p:nvPr/>
          </p:nvGrpSpPr>
          <p:grpSpPr>
            <a:xfrm>
              <a:off x="4273350" y="2279944"/>
              <a:ext cx="1433821" cy="0"/>
              <a:chOff x="5224975" y="2962250"/>
              <a:chExt cx="1544400" cy="0"/>
            </a:xfrm>
          </p:grpSpPr>
          <p:cxnSp>
            <p:nvCxnSpPr>
              <p:cNvPr id="5978" name="Google Shape;5978;p8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979" name="Google Shape;5979;p81"/>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980" name="Google Shape;5980;p81"/>
          <p:cNvGrpSpPr/>
          <p:nvPr/>
        </p:nvGrpSpPr>
        <p:grpSpPr>
          <a:xfrm>
            <a:off x="2658741" y="4097347"/>
            <a:ext cx="1304609" cy="294074"/>
            <a:chOff x="2658741" y="4097347"/>
            <a:chExt cx="1304609" cy="294074"/>
          </a:xfrm>
        </p:grpSpPr>
        <p:grpSp>
          <p:nvGrpSpPr>
            <p:cNvPr id="5981" name="Google Shape;5981;p81"/>
            <p:cNvGrpSpPr/>
            <p:nvPr/>
          </p:nvGrpSpPr>
          <p:grpSpPr>
            <a:xfrm>
              <a:off x="2658741" y="4097347"/>
              <a:ext cx="118572" cy="294074"/>
              <a:chOff x="3343310" y="4475555"/>
              <a:chExt cx="127717" cy="316753"/>
            </a:xfrm>
          </p:grpSpPr>
          <p:sp>
            <p:nvSpPr>
              <p:cNvPr id="5982" name="Google Shape;5982;p8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4" name="Google Shape;5984;p81"/>
            <p:cNvGrpSpPr/>
            <p:nvPr/>
          </p:nvGrpSpPr>
          <p:grpSpPr>
            <a:xfrm>
              <a:off x="3815519" y="4098388"/>
              <a:ext cx="147831" cy="291991"/>
              <a:chOff x="3527539" y="4476677"/>
              <a:chExt cx="159232" cy="314510"/>
            </a:xfrm>
          </p:grpSpPr>
          <p:sp>
            <p:nvSpPr>
              <p:cNvPr id="5985" name="Google Shape;5985;p8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7" name="Google Shape;5987;p81"/>
            <p:cNvGrpSpPr/>
            <p:nvPr/>
          </p:nvGrpSpPr>
          <p:grpSpPr>
            <a:xfrm>
              <a:off x="3511696" y="4098388"/>
              <a:ext cx="147831" cy="291991"/>
              <a:chOff x="3527539" y="4476677"/>
              <a:chExt cx="159232" cy="314510"/>
            </a:xfrm>
          </p:grpSpPr>
          <p:sp>
            <p:nvSpPr>
              <p:cNvPr id="5988" name="Google Shape;5988;p8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0" name="Google Shape;5990;p81"/>
            <p:cNvGrpSpPr/>
            <p:nvPr/>
          </p:nvGrpSpPr>
          <p:grpSpPr>
            <a:xfrm>
              <a:off x="3207874" y="4098388"/>
              <a:ext cx="147831" cy="291991"/>
              <a:chOff x="3527539" y="4476677"/>
              <a:chExt cx="159232" cy="314510"/>
            </a:xfrm>
          </p:grpSpPr>
          <p:sp>
            <p:nvSpPr>
              <p:cNvPr id="5991" name="Google Shape;5991;p8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3" name="Google Shape;5993;p81"/>
            <p:cNvGrpSpPr/>
            <p:nvPr/>
          </p:nvGrpSpPr>
          <p:grpSpPr>
            <a:xfrm>
              <a:off x="2933305" y="4097347"/>
              <a:ext cx="118572" cy="294074"/>
              <a:chOff x="3343310" y="4475555"/>
              <a:chExt cx="127717" cy="316753"/>
            </a:xfrm>
          </p:grpSpPr>
          <p:sp>
            <p:nvSpPr>
              <p:cNvPr id="5994" name="Google Shape;5994;p8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96" name="Google Shape;5996;p81"/>
          <p:cNvGrpSpPr/>
          <p:nvPr/>
        </p:nvGrpSpPr>
        <p:grpSpPr>
          <a:xfrm>
            <a:off x="4209349" y="1176041"/>
            <a:ext cx="1430711" cy="751237"/>
            <a:chOff x="5159450" y="1919950"/>
            <a:chExt cx="1541050" cy="862500"/>
          </a:xfrm>
        </p:grpSpPr>
        <p:sp>
          <p:nvSpPr>
            <p:cNvPr id="5997" name="Google Shape;5997;p8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5998" name="Google Shape;5998;p81"/>
            <p:cNvGrpSpPr/>
            <p:nvPr/>
          </p:nvGrpSpPr>
          <p:grpSpPr>
            <a:xfrm>
              <a:off x="5159450" y="1919950"/>
              <a:ext cx="1541050" cy="862500"/>
              <a:chOff x="5159450" y="1919950"/>
              <a:chExt cx="1541050" cy="862500"/>
            </a:xfrm>
          </p:grpSpPr>
          <p:cxnSp>
            <p:nvCxnSpPr>
              <p:cNvPr id="5999" name="Google Shape;5999;p8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000" name="Google Shape;6000;p8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001" name="Google Shape;6001;p81"/>
          <p:cNvGrpSpPr/>
          <p:nvPr/>
        </p:nvGrpSpPr>
        <p:grpSpPr>
          <a:xfrm>
            <a:off x="4257486" y="2439811"/>
            <a:ext cx="1334436" cy="967914"/>
            <a:chOff x="4294923" y="2439811"/>
            <a:chExt cx="1334436" cy="967914"/>
          </a:xfrm>
        </p:grpSpPr>
        <p:grpSp>
          <p:nvGrpSpPr>
            <p:cNvPr id="6002" name="Google Shape;6002;p81"/>
            <p:cNvGrpSpPr/>
            <p:nvPr/>
          </p:nvGrpSpPr>
          <p:grpSpPr>
            <a:xfrm>
              <a:off x="4960455" y="2469658"/>
              <a:ext cx="668904" cy="885524"/>
              <a:chOff x="4960455" y="2469658"/>
              <a:chExt cx="668904" cy="885524"/>
            </a:xfrm>
          </p:grpSpPr>
          <p:sp>
            <p:nvSpPr>
              <p:cNvPr id="6003" name="Google Shape;6003;p81"/>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1"/>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1"/>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1"/>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1"/>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1"/>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9" name="Google Shape;6009;p81"/>
            <p:cNvGrpSpPr/>
            <p:nvPr/>
          </p:nvGrpSpPr>
          <p:grpSpPr>
            <a:xfrm>
              <a:off x="4294923" y="2469658"/>
              <a:ext cx="668951" cy="885524"/>
              <a:chOff x="4294923" y="2469658"/>
              <a:chExt cx="668951" cy="885524"/>
            </a:xfrm>
          </p:grpSpPr>
          <p:sp>
            <p:nvSpPr>
              <p:cNvPr id="6010" name="Google Shape;6010;p81"/>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1"/>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1"/>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1"/>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1"/>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1"/>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16" name="Google Shape;6016;p81"/>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7" name="Google Shape;6017;p81"/>
          <p:cNvGrpSpPr/>
          <p:nvPr/>
        </p:nvGrpSpPr>
        <p:grpSpPr>
          <a:xfrm>
            <a:off x="4243690" y="3494256"/>
            <a:ext cx="1430949" cy="897289"/>
            <a:chOff x="4351371" y="3547942"/>
            <a:chExt cx="1345130" cy="843475"/>
          </a:xfrm>
        </p:grpSpPr>
        <p:grpSp>
          <p:nvGrpSpPr>
            <p:cNvPr id="6018" name="Google Shape;6018;p81"/>
            <p:cNvGrpSpPr/>
            <p:nvPr/>
          </p:nvGrpSpPr>
          <p:grpSpPr>
            <a:xfrm>
              <a:off x="4351371" y="4209917"/>
              <a:ext cx="1345130" cy="181500"/>
              <a:chOff x="4351371" y="4209917"/>
              <a:chExt cx="1345130" cy="181500"/>
            </a:xfrm>
          </p:grpSpPr>
          <p:sp>
            <p:nvSpPr>
              <p:cNvPr id="6019" name="Google Shape;6019;p81"/>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20" name="Google Shape;6020;p81"/>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021" name="Google Shape;6021;p81"/>
            <p:cNvGrpSpPr/>
            <p:nvPr/>
          </p:nvGrpSpPr>
          <p:grpSpPr>
            <a:xfrm>
              <a:off x="4403010" y="3985221"/>
              <a:ext cx="1109518" cy="181500"/>
              <a:chOff x="4403010" y="3985221"/>
              <a:chExt cx="1109518" cy="181500"/>
            </a:xfrm>
          </p:grpSpPr>
          <p:sp>
            <p:nvSpPr>
              <p:cNvPr id="6022" name="Google Shape;6022;p81"/>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23" name="Google Shape;6023;p81"/>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024" name="Google Shape;6024;p81"/>
            <p:cNvGrpSpPr/>
            <p:nvPr/>
          </p:nvGrpSpPr>
          <p:grpSpPr>
            <a:xfrm>
              <a:off x="4618704" y="3766582"/>
              <a:ext cx="807858" cy="181500"/>
              <a:chOff x="4618704" y="3766582"/>
              <a:chExt cx="807858" cy="181500"/>
            </a:xfrm>
          </p:grpSpPr>
          <p:sp>
            <p:nvSpPr>
              <p:cNvPr id="6025" name="Google Shape;6025;p81"/>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26" name="Google Shape;6026;p81"/>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027" name="Google Shape;6027;p81"/>
            <p:cNvGrpSpPr/>
            <p:nvPr/>
          </p:nvGrpSpPr>
          <p:grpSpPr>
            <a:xfrm>
              <a:off x="4735238" y="3547942"/>
              <a:ext cx="462839" cy="181500"/>
              <a:chOff x="4735238" y="3547942"/>
              <a:chExt cx="462839" cy="181500"/>
            </a:xfrm>
          </p:grpSpPr>
          <p:sp>
            <p:nvSpPr>
              <p:cNvPr id="6028" name="Google Shape;6028;p81"/>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29" name="Google Shape;6029;p81"/>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030" name="Google Shape;6030;p81"/>
          <p:cNvGrpSpPr/>
          <p:nvPr/>
        </p:nvGrpSpPr>
        <p:grpSpPr>
          <a:xfrm>
            <a:off x="7420047" y="2429580"/>
            <a:ext cx="1020955" cy="928853"/>
            <a:chOff x="926675" y="238125"/>
            <a:chExt cx="5755100" cy="5232975"/>
          </a:xfrm>
        </p:grpSpPr>
        <p:sp>
          <p:nvSpPr>
            <p:cNvPr id="6031" name="Google Shape;6031;p81"/>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1"/>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1"/>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1"/>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5" name="Google Shape;6035;p81"/>
          <p:cNvGrpSpPr/>
          <p:nvPr/>
        </p:nvGrpSpPr>
        <p:grpSpPr>
          <a:xfrm>
            <a:off x="727421" y="2828315"/>
            <a:ext cx="1695374" cy="1560837"/>
            <a:chOff x="727421" y="2828315"/>
            <a:chExt cx="1695374" cy="1560837"/>
          </a:xfrm>
        </p:grpSpPr>
        <p:grpSp>
          <p:nvGrpSpPr>
            <p:cNvPr id="6036" name="Google Shape;6036;p81"/>
            <p:cNvGrpSpPr/>
            <p:nvPr/>
          </p:nvGrpSpPr>
          <p:grpSpPr>
            <a:xfrm>
              <a:off x="727421" y="2828315"/>
              <a:ext cx="1695374" cy="1560837"/>
              <a:chOff x="734799" y="2782450"/>
              <a:chExt cx="1571100" cy="1577400"/>
            </a:xfrm>
          </p:grpSpPr>
          <p:cxnSp>
            <p:nvCxnSpPr>
              <p:cNvPr id="6037" name="Google Shape;6037;p8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038" name="Google Shape;6038;p8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039" name="Google Shape;6039;p81"/>
            <p:cNvGrpSpPr/>
            <p:nvPr/>
          </p:nvGrpSpPr>
          <p:grpSpPr>
            <a:xfrm>
              <a:off x="819108" y="2882501"/>
              <a:ext cx="1556791" cy="1426186"/>
              <a:chOff x="819108" y="2882501"/>
              <a:chExt cx="1556791" cy="1426186"/>
            </a:xfrm>
          </p:grpSpPr>
          <p:grpSp>
            <p:nvGrpSpPr>
              <p:cNvPr id="6040" name="Google Shape;6040;p81"/>
              <p:cNvGrpSpPr/>
              <p:nvPr/>
            </p:nvGrpSpPr>
            <p:grpSpPr>
              <a:xfrm>
                <a:off x="819108" y="2882501"/>
                <a:ext cx="103104" cy="1426186"/>
                <a:chOff x="4674013" y="3100904"/>
                <a:chExt cx="122758" cy="1698043"/>
              </a:xfrm>
            </p:grpSpPr>
            <p:sp>
              <p:nvSpPr>
                <p:cNvPr id="6041" name="Google Shape;6041;p8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8" name="Google Shape;6048;p81"/>
              <p:cNvGrpSpPr/>
              <p:nvPr/>
            </p:nvGrpSpPr>
            <p:grpSpPr>
              <a:xfrm>
                <a:off x="1062475" y="2882501"/>
                <a:ext cx="103104" cy="1426186"/>
                <a:chOff x="4940438" y="3100904"/>
                <a:chExt cx="122758" cy="1698043"/>
              </a:xfrm>
            </p:grpSpPr>
            <p:sp>
              <p:nvSpPr>
                <p:cNvPr id="6049" name="Google Shape;6049;p8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6" name="Google Shape;6056;p81"/>
              <p:cNvGrpSpPr/>
              <p:nvPr/>
            </p:nvGrpSpPr>
            <p:grpSpPr>
              <a:xfrm>
                <a:off x="1299324" y="2882501"/>
                <a:ext cx="103104" cy="1426186"/>
                <a:chOff x="5206863" y="3100904"/>
                <a:chExt cx="122758" cy="1698043"/>
              </a:xfrm>
            </p:grpSpPr>
            <p:sp>
              <p:nvSpPr>
                <p:cNvPr id="6057" name="Google Shape;6057;p8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4" name="Google Shape;6064;p81"/>
              <p:cNvGrpSpPr/>
              <p:nvPr/>
            </p:nvGrpSpPr>
            <p:grpSpPr>
              <a:xfrm>
                <a:off x="1786057" y="2882501"/>
                <a:ext cx="103104" cy="1426186"/>
                <a:chOff x="6006138" y="3143629"/>
                <a:chExt cx="122758" cy="1698043"/>
              </a:xfrm>
            </p:grpSpPr>
            <p:sp>
              <p:nvSpPr>
                <p:cNvPr id="6065" name="Google Shape;6065;p8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2" name="Google Shape;6072;p81"/>
              <p:cNvGrpSpPr/>
              <p:nvPr/>
            </p:nvGrpSpPr>
            <p:grpSpPr>
              <a:xfrm>
                <a:off x="2029422" y="2882501"/>
                <a:ext cx="103104" cy="1426186"/>
                <a:chOff x="6805413" y="3100904"/>
                <a:chExt cx="122758" cy="1698043"/>
              </a:xfrm>
            </p:grpSpPr>
            <p:sp>
              <p:nvSpPr>
                <p:cNvPr id="6073" name="Google Shape;6073;p8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81"/>
              <p:cNvGrpSpPr/>
              <p:nvPr/>
            </p:nvGrpSpPr>
            <p:grpSpPr>
              <a:xfrm>
                <a:off x="2272795" y="2882501"/>
                <a:ext cx="103104" cy="1426186"/>
                <a:chOff x="5206863" y="3100904"/>
                <a:chExt cx="122758" cy="1698043"/>
              </a:xfrm>
            </p:grpSpPr>
            <p:sp>
              <p:nvSpPr>
                <p:cNvPr id="6081" name="Google Shape;6081;p8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8" name="Google Shape;6088;p81"/>
              <p:cNvGrpSpPr/>
              <p:nvPr/>
            </p:nvGrpSpPr>
            <p:grpSpPr>
              <a:xfrm>
                <a:off x="1542694" y="2882501"/>
                <a:ext cx="103104" cy="1426186"/>
                <a:chOff x="6006138" y="3143629"/>
                <a:chExt cx="122758" cy="1698043"/>
              </a:xfrm>
            </p:grpSpPr>
            <p:sp>
              <p:nvSpPr>
                <p:cNvPr id="6089" name="Google Shape;6089;p8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096" name="Google Shape;6096;p81"/>
          <p:cNvGrpSpPr/>
          <p:nvPr/>
        </p:nvGrpSpPr>
        <p:grpSpPr>
          <a:xfrm>
            <a:off x="5683472" y="3518037"/>
            <a:ext cx="2749952" cy="870677"/>
            <a:chOff x="238125" y="1725700"/>
            <a:chExt cx="7139025" cy="2260325"/>
          </a:xfrm>
        </p:grpSpPr>
        <p:sp>
          <p:nvSpPr>
            <p:cNvPr id="6097" name="Google Shape;6097;p81"/>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1"/>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1"/>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1"/>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1"/>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1"/>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1"/>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1"/>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1"/>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1"/>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7" name="Google Shape;6107;p81"/>
          <p:cNvGrpSpPr/>
          <p:nvPr/>
        </p:nvGrpSpPr>
        <p:grpSpPr>
          <a:xfrm>
            <a:off x="5953636" y="2459783"/>
            <a:ext cx="1105452" cy="916747"/>
            <a:chOff x="5249100" y="1210600"/>
            <a:chExt cx="3502700" cy="2904775"/>
          </a:xfrm>
        </p:grpSpPr>
        <p:sp>
          <p:nvSpPr>
            <p:cNvPr id="6108" name="Google Shape;6108;p8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12" name="Google Shape;6112;p81"/>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113" name="Google Shape;6113;p81"/>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114" name="Google Shape;6114;p81"/>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115" name="Google Shape;6115;p81"/>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116" name="Google Shape;6116;p81"/>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7" name="Google Shape;6117;p81"/>
          <p:cNvGrpSpPr/>
          <p:nvPr/>
        </p:nvGrpSpPr>
        <p:grpSpPr>
          <a:xfrm>
            <a:off x="7136183" y="1179201"/>
            <a:ext cx="1304650" cy="1124856"/>
            <a:chOff x="7287122" y="1165658"/>
            <a:chExt cx="1219413" cy="1051365"/>
          </a:xfrm>
        </p:grpSpPr>
        <p:grpSp>
          <p:nvGrpSpPr>
            <p:cNvPr id="6118" name="Google Shape;6118;p81"/>
            <p:cNvGrpSpPr/>
            <p:nvPr/>
          </p:nvGrpSpPr>
          <p:grpSpPr>
            <a:xfrm>
              <a:off x="7287122" y="1969723"/>
              <a:ext cx="1219413" cy="247300"/>
              <a:chOff x="7287122" y="1969723"/>
              <a:chExt cx="1219413" cy="247300"/>
            </a:xfrm>
          </p:grpSpPr>
          <p:sp>
            <p:nvSpPr>
              <p:cNvPr id="6119" name="Google Shape;6119;p8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0" name="Google Shape;6120;p81"/>
              <p:cNvGrpSpPr/>
              <p:nvPr/>
            </p:nvGrpSpPr>
            <p:grpSpPr>
              <a:xfrm>
                <a:off x="7287122" y="2063892"/>
                <a:ext cx="1151753" cy="73428"/>
                <a:chOff x="7287122" y="2063892"/>
                <a:chExt cx="1151753" cy="73428"/>
              </a:xfrm>
            </p:grpSpPr>
            <p:sp>
              <p:nvSpPr>
                <p:cNvPr id="6121" name="Google Shape;6121;p8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22" name="Google Shape;6122;p8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123" name="Google Shape;6123;p81"/>
            <p:cNvGrpSpPr/>
            <p:nvPr/>
          </p:nvGrpSpPr>
          <p:grpSpPr>
            <a:xfrm>
              <a:off x="7287122" y="1712201"/>
              <a:ext cx="1219403" cy="246767"/>
              <a:chOff x="7287122" y="1712201"/>
              <a:chExt cx="1219403" cy="246767"/>
            </a:xfrm>
          </p:grpSpPr>
          <p:sp>
            <p:nvSpPr>
              <p:cNvPr id="6124" name="Google Shape;6124;p8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5" name="Google Shape;6125;p81"/>
              <p:cNvGrpSpPr/>
              <p:nvPr/>
            </p:nvGrpSpPr>
            <p:grpSpPr>
              <a:xfrm>
                <a:off x="7287122" y="1842861"/>
                <a:ext cx="1005303" cy="73419"/>
                <a:chOff x="7287122" y="1842861"/>
                <a:chExt cx="1005303" cy="73419"/>
              </a:xfrm>
            </p:grpSpPr>
            <p:sp>
              <p:nvSpPr>
                <p:cNvPr id="6126" name="Google Shape;6126;p8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27" name="Google Shape;6127;p8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128" name="Google Shape;6128;p81"/>
            <p:cNvGrpSpPr/>
            <p:nvPr/>
          </p:nvGrpSpPr>
          <p:grpSpPr>
            <a:xfrm>
              <a:off x="7287122" y="1447520"/>
              <a:ext cx="1219403" cy="286667"/>
              <a:chOff x="7287122" y="1447520"/>
              <a:chExt cx="1219403" cy="286667"/>
            </a:xfrm>
          </p:grpSpPr>
          <p:sp>
            <p:nvSpPr>
              <p:cNvPr id="6129" name="Google Shape;6129;p8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0" name="Google Shape;6130;p81"/>
              <p:cNvGrpSpPr/>
              <p:nvPr/>
            </p:nvGrpSpPr>
            <p:grpSpPr>
              <a:xfrm>
                <a:off x="7287122" y="1581977"/>
                <a:ext cx="852803" cy="73428"/>
                <a:chOff x="7287122" y="1581977"/>
                <a:chExt cx="852803" cy="73428"/>
              </a:xfrm>
            </p:grpSpPr>
            <p:sp>
              <p:nvSpPr>
                <p:cNvPr id="6131" name="Google Shape;6131;p8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32" name="Google Shape;6132;p8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133" name="Google Shape;6133;p81"/>
            <p:cNvGrpSpPr/>
            <p:nvPr/>
          </p:nvGrpSpPr>
          <p:grpSpPr>
            <a:xfrm>
              <a:off x="7287122" y="1165658"/>
              <a:ext cx="1219403" cy="344253"/>
              <a:chOff x="7287122" y="1165658"/>
              <a:chExt cx="1219403" cy="344253"/>
            </a:xfrm>
          </p:grpSpPr>
          <p:sp>
            <p:nvSpPr>
              <p:cNvPr id="6134" name="Google Shape;6134;p8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5" name="Google Shape;6135;p81"/>
              <p:cNvGrpSpPr/>
              <p:nvPr/>
            </p:nvGrpSpPr>
            <p:grpSpPr>
              <a:xfrm>
                <a:off x="7287122" y="1341025"/>
                <a:ext cx="695703" cy="73419"/>
                <a:chOff x="7287122" y="1341025"/>
                <a:chExt cx="695703" cy="73419"/>
              </a:xfrm>
            </p:grpSpPr>
            <p:sp>
              <p:nvSpPr>
                <p:cNvPr id="6136" name="Google Shape;6136;p8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37" name="Google Shape;6137;p8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138" name="Google Shape;6138;p81"/>
          <p:cNvGrpSpPr/>
          <p:nvPr/>
        </p:nvGrpSpPr>
        <p:grpSpPr>
          <a:xfrm>
            <a:off x="5802676" y="1185224"/>
            <a:ext cx="1397729" cy="1098540"/>
            <a:chOff x="5900602" y="1193063"/>
            <a:chExt cx="1299851" cy="1021707"/>
          </a:xfrm>
        </p:grpSpPr>
        <p:grpSp>
          <p:nvGrpSpPr>
            <p:cNvPr id="6139" name="Google Shape;6139;p81"/>
            <p:cNvGrpSpPr/>
            <p:nvPr/>
          </p:nvGrpSpPr>
          <p:grpSpPr>
            <a:xfrm>
              <a:off x="6520337" y="1193063"/>
              <a:ext cx="341815" cy="799959"/>
              <a:chOff x="6520337" y="1193063"/>
              <a:chExt cx="341815" cy="799959"/>
            </a:xfrm>
          </p:grpSpPr>
          <p:grpSp>
            <p:nvGrpSpPr>
              <p:cNvPr id="6140" name="Google Shape;6140;p81"/>
              <p:cNvGrpSpPr/>
              <p:nvPr/>
            </p:nvGrpSpPr>
            <p:grpSpPr>
              <a:xfrm>
                <a:off x="6520337" y="1589527"/>
                <a:ext cx="213950" cy="403494"/>
                <a:chOff x="6520337" y="1589527"/>
                <a:chExt cx="213950" cy="403494"/>
              </a:xfrm>
            </p:grpSpPr>
            <p:sp>
              <p:nvSpPr>
                <p:cNvPr id="6141" name="Google Shape;6141;p8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1"/>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3" name="Google Shape;6143;p81"/>
              <p:cNvGrpSpPr/>
              <p:nvPr/>
            </p:nvGrpSpPr>
            <p:grpSpPr>
              <a:xfrm>
                <a:off x="6577204" y="1193063"/>
                <a:ext cx="284947" cy="464512"/>
                <a:chOff x="6577204" y="1193063"/>
                <a:chExt cx="284947" cy="464512"/>
              </a:xfrm>
            </p:grpSpPr>
            <p:sp>
              <p:nvSpPr>
                <p:cNvPr id="6144" name="Google Shape;6144;p8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45" name="Google Shape;6145;p81"/>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146" name="Google Shape;6146;p81"/>
            <p:cNvGrpSpPr/>
            <p:nvPr/>
          </p:nvGrpSpPr>
          <p:grpSpPr>
            <a:xfrm>
              <a:off x="6238903" y="1193063"/>
              <a:ext cx="300475" cy="900152"/>
              <a:chOff x="6238903" y="1193063"/>
              <a:chExt cx="300475" cy="900152"/>
            </a:xfrm>
          </p:grpSpPr>
          <p:grpSp>
            <p:nvGrpSpPr>
              <p:cNvPr id="6147" name="Google Shape;6147;p81"/>
              <p:cNvGrpSpPr/>
              <p:nvPr/>
            </p:nvGrpSpPr>
            <p:grpSpPr>
              <a:xfrm>
                <a:off x="6290865" y="1489315"/>
                <a:ext cx="248514" cy="603900"/>
                <a:chOff x="6290865" y="1489315"/>
                <a:chExt cx="248514" cy="603900"/>
              </a:xfrm>
            </p:grpSpPr>
            <p:sp>
              <p:nvSpPr>
                <p:cNvPr id="6148" name="Google Shape;6148;p8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1"/>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81"/>
              <p:cNvGrpSpPr/>
              <p:nvPr/>
            </p:nvGrpSpPr>
            <p:grpSpPr>
              <a:xfrm>
                <a:off x="6238903" y="1193063"/>
                <a:ext cx="284947" cy="333087"/>
                <a:chOff x="6238903" y="1193063"/>
                <a:chExt cx="284947" cy="333087"/>
              </a:xfrm>
            </p:grpSpPr>
            <p:sp>
              <p:nvSpPr>
                <p:cNvPr id="6151" name="Google Shape;6151;p8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52" name="Google Shape;6152;p81"/>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153" name="Google Shape;6153;p81"/>
            <p:cNvGrpSpPr/>
            <p:nvPr/>
          </p:nvGrpSpPr>
          <p:grpSpPr>
            <a:xfrm>
              <a:off x="5900602" y="1193063"/>
              <a:ext cx="444345" cy="1021707"/>
              <a:chOff x="5900602" y="1193063"/>
              <a:chExt cx="444345" cy="1021707"/>
            </a:xfrm>
          </p:grpSpPr>
          <p:grpSp>
            <p:nvGrpSpPr>
              <p:cNvPr id="6154" name="Google Shape;6154;p81"/>
              <p:cNvGrpSpPr/>
              <p:nvPr/>
            </p:nvGrpSpPr>
            <p:grpSpPr>
              <a:xfrm>
                <a:off x="6046501" y="1367785"/>
                <a:ext cx="298446" cy="846986"/>
                <a:chOff x="6046501" y="1367785"/>
                <a:chExt cx="298446" cy="846986"/>
              </a:xfrm>
            </p:grpSpPr>
            <p:sp>
              <p:nvSpPr>
                <p:cNvPr id="6155" name="Google Shape;6155;p8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1"/>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7" name="Google Shape;6157;p81"/>
              <p:cNvGrpSpPr/>
              <p:nvPr/>
            </p:nvGrpSpPr>
            <p:grpSpPr>
              <a:xfrm>
                <a:off x="5900602" y="1193063"/>
                <a:ext cx="284947" cy="182312"/>
                <a:chOff x="5900602" y="1193063"/>
                <a:chExt cx="284947" cy="182312"/>
              </a:xfrm>
            </p:grpSpPr>
            <p:sp>
              <p:nvSpPr>
                <p:cNvPr id="6158" name="Google Shape;6158;p8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59" name="Google Shape;6159;p8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160" name="Google Shape;6160;p81"/>
            <p:cNvGrpSpPr/>
            <p:nvPr/>
          </p:nvGrpSpPr>
          <p:grpSpPr>
            <a:xfrm>
              <a:off x="6738300" y="1193063"/>
              <a:ext cx="462153" cy="707634"/>
              <a:chOff x="6738300" y="1193063"/>
              <a:chExt cx="462153" cy="707634"/>
            </a:xfrm>
          </p:grpSpPr>
          <p:grpSp>
            <p:nvGrpSpPr>
              <p:cNvPr id="6161" name="Google Shape;6161;p81"/>
              <p:cNvGrpSpPr/>
              <p:nvPr/>
            </p:nvGrpSpPr>
            <p:grpSpPr>
              <a:xfrm>
                <a:off x="6915505" y="1193063"/>
                <a:ext cx="284947" cy="597387"/>
                <a:chOff x="6915505" y="1193063"/>
                <a:chExt cx="284947" cy="597387"/>
              </a:xfrm>
            </p:grpSpPr>
            <p:sp>
              <p:nvSpPr>
                <p:cNvPr id="6162" name="Google Shape;6162;p8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63" name="Google Shape;6163;p81"/>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164" name="Google Shape;6164;p81"/>
              <p:cNvGrpSpPr/>
              <p:nvPr/>
            </p:nvGrpSpPr>
            <p:grpSpPr>
              <a:xfrm>
                <a:off x="6738300" y="1684725"/>
                <a:ext cx="230066" cy="215971"/>
                <a:chOff x="6738300" y="1684725"/>
                <a:chExt cx="230066" cy="215971"/>
              </a:xfrm>
            </p:grpSpPr>
            <p:sp>
              <p:nvSpPr>
                <p:cNvPr id="6165" name="Google Shape;6165;p81"/>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1"/>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170"/>
        <p:cNvGrpSpPr/>
        <p:nvPr/>
      </p:nvGrpSpPr>
      <p:grpSpPr>
        <a:xfrm>
          <a:off x="0" y="0"/>
          <a:ext cx="0" cy="0"/>
          <a:chOff x="0" y="0"/>
          <a:chExt cx="0" cy="0"/>
        </a:xfrm>
      </p:grpSpPr>
      <p:sp>
        <p:nvSpPr>
          <p:cNvPr id="6171" name="Google Shape;6171;p8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172" name="Google Shape;6172;p82"/>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6173" name="Google Shape;6173;p82"/>
          <p:cNvGrpSpPr/>
          <p:nvPr/>
        </p:nvGrpSpPr>
        <p:grpSpPr>
          <a:xfrm>
            <a:off x="829359" y="2307635"/>
            <a:ext cx="339235" cy="298186"/>
            <a:chOff x="898875" y="244725"/>
            <a:chExt cx="481800" cy="423500"/>
          </a:xfrm>
        </p:grpSpPr>
        <p:sp>
          <p:nvSpPr>
            <p:cNvPr id="6174" name="Google Shape;6174;p82"/>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5" name="Google Shape;6175;p82"/>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6" name="Google Shape;6176;p82"/>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7" name="Google Shape;6177;p82"/>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8" name="Google Shape;6178;p82"/>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9" name="Google Shape;6179;p82"/>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80" name="Google Shape;6180;p82"/>
          <p:cNvGrpSpPr/>
          <p:nvPr/>
        </p:nvGrpSpPr>
        <p:grpSpPr>
          <a:xfrm>
            <a:off x="1267741" y="2287103"/>
            <a:ext cx="298169" cy="339253"/>
            <a:chOff x="1529350" y="258825"/>
            <a:chExt cx="423475" cy="481825"/>
          </a:xfrm>
        </p:grpSpPr>
        <p:sp>
          <p:nvSpPr>
            <p:cNvPr id="6181" name="Google Shape;6181;p82"/>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2" name="Google Shape;6182;p82"/>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83" name="Google Shape;6183;p82"/>
          <p:cNvGrpSpPr/>
          <p:nvPr/>
        </p:nvGrpSpPr>
        <p:grpSpPr>
          <a:xfrm>
            <a:off x="1660716" y="2367273"/>
            <a:ext cx="340890" cy="178912"/>
            <a:chOff x="2084325" y="363300"/>
            <a:chExt cx="484150" cy="254100"/>
          </a:xfrm>
        </p:grpSpPr>
        <p:sp>
          <p:nvSpPr>
            <p:cNvPr id="6184" name="Google Shape;6184;p82"/>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5" name="Google Shape;6185;p82"/>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86" name="Google Shape;6186;p82"/>
          <p:cNvGrpSpPr/>
          <p:nvPr/>
        </p:nvGrpSpPr>
        <p:grpSpPr>
          <a:xfrm>
            <a:off x="2110011" y="2287102"/>
            <a:ext cx="298169" cy="339253"/>
            <a:chOff x="2707500" y="249400"/>
            <a:chExt cx="423475" cy="481825"/>
          </a:xfrm>
        </p:grpSpPr>
        <p:sp>
          <p:nvSpPr>
            <p:cNvPr id="6187" name="Google Shape;6187;p82"/>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8" name="Google Shape;6188;p82"/>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89" name="Google Shape;6189;p82"/>
          <p:cNvGrpSpPr/>
          <p:nvPr/>
        </p:nvGrpSpPr>
        <p:grpSpPr>
          <a:xfrm>
            <a:off x="2523626" y="2287428"/>
            <a:ext cx="305386" cy="338602"/>
            <a:chOff x="3300325" y="249875"/>
            <a:chExt cx="433725" cy="480900"/>
          </a:xfrm>
        </p:grpSpPr>
        <p:sp>
          <p:nvSpPr>
            <p:cNvPr id="6190" name="Google Shape;6190;p82"/>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1" name="Google Shape;6191;p82"/>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2" name="Google Shape;6192;p82"/>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3" name="Google Shape;6193;p82"/>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4" name="Google Shape;6194;p82"/>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5" name="Google Shape;6195;p82"/>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96" name="Google Shape;6196;p82"/>
          <p:cNvGrpSpPr/>
          <p:nvPr/>
        </p:nvGrpSpPr>
        <p:grpSpPr>
          <a:xfrm>
            <a:off x="2912712" y="2287349"/>
            <a:ext cx="352349" cy="338760"/>
            <a:chOff x="3854700" y="249750"/>
            <a:chExt cx="500425" cy="481125"/>
          </a:xfrm>
        </p:grpSpPr>
        <p:sp>
          <p:nvSpPr>
            <p:cNvPr id="6197" name="Google Shape;6197;p82"/>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8" name="Google Shape;6198;p82"/>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9" name="Google Shape;6199;p82"/>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0" name="Google Shape;6200;p82"/>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1" name="Google Shape;6201;p82"/>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2" name="Google Shape;6202;p82"/>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3" name="Google Shape;6203;p82"/>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4" name="Google Shape;6204;p82"/>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05" name="Google Shape;6205;p82"/>
          <p:cNvGrpSpPr/>
          <p:nvPr/>
        </p:nvGrpSpPr>
        <p:grpSpPr>
          <a:xfrm>
            <a:off x="3330701" y="2287349"/>
            <a:ext cx="352349" cy="338760"/>
            <a:chOff x="4447550" y="249750"/>
            <a:chExt cx="500425" cy="481125"/>
          </a:xfrm>
        </p:grpSpPr>
        <p:sp>
          <p:nvSpPr>
            <p:cNvPr id="6206" name="Google Shape;6206;p82"/>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7" name="Google Shape;6207;p82"/>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08" name="Google Shape;6208;p82"/>
          <p:cNvGrpSpPr/>
          <p:nvPr/>
        </p:nvGrpSpPr>
        <p:grpSpPr>
          <a:xfrm>
            <a:off x="3759902" y="2287102"/>
            <a:ext cx="339253" cy="339253"/>
            <a:chOff x="5049725" y="249400"/>
            <a:chExt cx="481825" cy="481825"/>
          </a:xfrm>
        </p:grpSpPr>
        <p:sp>
          <p:nvSpPr>
            <p:cNvPr id="6209" name="Google Shape;6209;p82"/>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0" name="Google Shape;6210;p82"/>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11" name="Google Shape;6211;p82"/>
          <p:cNvGrpSpPr/>
          <p:nvPr/>
        </p:nvGrpSpPr>
        <p:grpSpPr>
          <a:xfrm>
            <a:off x="4173843" y="2287102"/>
            <a:ext cx="339253" cy="339253"/>
            <a:chOff x="5660400" y="238125"/>
            <a:chExt cx="481825" cy="481825"/>
          </a:xfrm>
        </p:grpSpPr>
        <p:sp>
          <p:nvSpPr>
            <p:cNvPr id="6212" name="Google Shape;6212;p82"/>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3" name="Google Shape;6213;p82"/>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14" name="Google Shape;6214;p82"/>
          <p:cNvGrpSpPr/>
          <p:nvPr/>
        </p:nvGrpSpPr>
        <p:grpSpPr>
          <a:xfrm>
            <a:off x="4590529" y="2287102"/>
            <a:ext cx="339253" cy="339253"/>
            <a:chOff x="6235400" y="249400"/>
            <a:chExt cx="481825" cy="481825"/>
          </a:xfrm>
        </p:grpSpPr>
        <p:sp>
          <p:nvSpPr>
            <p:cNvPr id="6215" name="Google Shape;6215;p82"/>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6" name="Google Shape;6216;p82"/>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7" name="Google Shape;6217;p82"/>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8" name="Google Shape;6218;p82"/>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9" name="Google Shape;6219;p82"/>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20" name="Google Shape;6220;p82"/>
          <p:cNvGrpSpPr/>
          <p:nvPr/>
        </p:nvGrpSpPr>
        <p:grpSpPr>
          <a:xfrm>
            <a:off x="828875" y="2731810"/>
            <a:ext cx="340204" cy="298116"/>
            <a:chOff x="899850" y="871450"/>
            <a:chExt cx="483175" cy="423400"/>
          </a:xfrm>
        </p:grpSpPr>
        <p:sp>
          <p:nvSpPr>
            <p:cNvPr id="6221" name="Google Shape;6221;p82"/>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2" name="Google Shape;6222;p82"/>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3" name="Google Shape;6223;p82"/>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4" name="Google Shape;6224;p82"/>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225" name="Google Shape;6225;p82"/>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226" name="Google Shape;6226;p82"/>
          <p:cNvGrpSpPr/>
          <p:nvPr/>
        </p:nvGrpSpPr>
        <p:grpSpPr>
          <a:xfrm>
            <a:off x="1660875" y="2711232"/>
            <a:ext cx="340573" cy="339271"/>
            <a:chOff x="2085450" y="842250"/>
            <a:chExt cx="483700" cy="481850"/>
          </a:xfrm>
        </p:grpSpPr>
        <p:sp>
          <p:nvSpPr>
            <p:cNvPr id="6227" name="Google Shape;6227;p82"/>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8" name="Google Shape;6228;p82"/>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9" name="Google Shape;6229;p82"/>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30" name="Google Shape;6230;p82"/>
          <p:cNvGrpSpPr/>
          <p:nvPr/>
        </p:nvGrpSpPr>
        <p:grpSpPr>
          <a:xfrm>
            <a:off x="2089443" y="2711241"/>
            <a:ext cx="339306" cy="339253"/>
            <a:chOff x="2685825" y="840375"/>
            <a:chExt cx="481900" cy="481825"/>
          </a:xfrm>
        </p:grpSpPr>
        <p:sp>
          <p:nvSpPr>
            <p:cNvPr id="6231" name="Google Shape;6231;p82"/>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2" name="Google Shape;6232;p82"/>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33" name="Google Shape;6233;p82"/>
          <p:cNvGrpSpPr/>
          <p:nvPr/>
        </p:nvGrpSpPr>
        <p:grpSpPr>
          <a:xfrm>
            <a:off x="2501104" y="2710924"/>
            <a:ext cx="350431" cy="339887"/>
            <a:chOff x="3270675" y="841800"/>
            <a:chExt cx="497700" cy="482725"/>
          </a:xfrm>
        </p:grpSpPr>
        <p:sp>
          <p:nvSpPr>
            <p:cNvPr id="6234" name="Google Shape;6234;p82"/>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5" name="Google Shape;6235;p82"/>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6" name="Google Shape;6236;p82"/>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237" name="Google Shape;6237;p82"/>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238" name="Google Shape;6238;p82"/>
          <p:cNvGrpSpPr/>
          <p:nvPr/>
        </p:nvGrpSpPr>
        <p:grpSpPr>
          <a:xfrm>
            <a:off x="3337249" y="2731783"/>
            <a:ext cx="339253" cy="298169"/>
            <a:chOff x="4467200" y="877100"/>
            <a:chExt cx="481825" cy="423475"/>
          </a:xfrm>
        </p:grpSpPr>
        <p:sp>
          <p:nvSpPr>
            <p:cNvPr id="6239" name="Google Shape;6239;p82"/>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0" name="Google Shape;6240;p82"/>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1" name="Google Shape;6241;p82"/>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2" name="Google Shape;6242;p82"/>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43" name="Google Shape;6243;p82"/>
          <p:cNvGrpSpPr/>
          <p:nvPr/>
        </p:nvGrpSpPr>
        <p:grpSpPr>
          <a:xfrm>
            <a:off x="3752140" y="2711232"/>
            <a:ext cx="354778" cy="339271"/>
            <a:chOff x="5045500" y="842250"/>
            <a:chExt cx="503875" cy="481850"/>
          </a:xfrm>
        </p:grpSpPr>
        <p:sp>
          <p:nvSpPr>
            <p:cNvPr id="6244" name="Google Shape;6244;p82"/>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5" name="Google Shape;6245;p82"/>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46" name="Google Shape;6246;p82"/>
          <p:cNvGrpSpPr/>
          <p:nvPr/>
        </p:nvGrpSpPr>
        <p:grpSpPr>
          <a:xfrm>
            <a:off x="4174987" y="2737451"/>
            <a:ext cx="336965" cy="286833"/>
            <a:chOff x="5645200" y="879425"/>
            <a:chExt cx="478575" cy="407375"/>
          </a:xfrm>
        </p:grpSpPr>
        <p:sp>
          <p:nvSpPr>
            <p:cNvPr id="6247" name="Google Shape;6247;p82"/>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8" name="Google Shape;6248;p82"/>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9" name="Google Shape;6249;p82"/>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0" name="Google Shape;6250;p82"/>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1" name="Google Shape;6251;p82"/>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2" name="Google Shape;6252;p82"/>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53" name="Google Shape;6253;p82"/>
          <p:cNvGrpSpPr/>
          <p:nvPr/>
        </p:nvGrpSpPr>
        <p:grpSpPr>
          <a:xfrm>
            <a:off x="4611062" y="2711241"/>
            <a:ext cx="298186" cy="339253"/>
            <a:chOff x="6264525" y="842250"/>
            <a:chExt cx="423500" cy="481825"/>
          </a:xfrm>
        </p:grpSpPr>
        <p:sp>
          <p:nvSpPr>
            <p:cNvPr id="6254" name="Google Shape;6254;p82"/>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5" name="Google Shape;6255;p82"/>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6" name="Google Shape;6256;p82"/>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7" name="Google Shape;6257;p82"/>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8" name="Google Shape;6258;p82"/>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9" name="Google Shape;6259;p82"/>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0" name="Google Shape;6260;p82"/>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61" name="Google Shape;6261;p82"/>
          <p:cNvGrpSpPr/>
          <p:nvPr/>
        </p:nvGrpSpPr>
        <p:grpSpPr>
          <a:xfrm>
            <a:off x="829350" y="3125895"/>
            <a:ext cx="339253" cy="339253"/>
            <a:chOff x="900750" y="1436075"/>
            <a:chExt cx="481825" cy="481825"/>
          </a:xfrm>
        </p:grpSpPr>
        <p:sp>
          <p:nvSpPr>
            <p:cNvPr id="6262" name="Google Shape;6262;p82"/>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3" name="Google Shape;6263;p82"/>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4" name="Google Shape;6264;p82"/>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5" name="Google Shape;6265;p82"/>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66" name="Google Shape;6266;p82"/>
          <p:cNvGrpSpPr/>
          <p:nvPr/>
        </p:nvGrpSpPr>
        <p:grpSpPr>
          <a:xfrm>
            <a:off x="1247198" y="3186183"/>
            <a:ext cx="339253" cy="218676"/>
            <a:chOff x="1492675" y="1520750"/>
            <a:chExt cx="481825" cy="310575"/>
          </a:xfrm>
        </p:grpSpPr>
        <p:sp>
          <p:nvSpPr>
            <p:cNvPr id="6267" name="Google Shape;6267;p82"/>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8" name="Google Shape;6268;p82"/>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69" name="Google Shape;6269;p82"/>
          <p:cNvGrpSpPr/>
          <p:nvPr/>
        </p:nvGrpSpPr>
        <p:grpSpPr>
          <a:xfrm>
            <a:off x="1654995" y="3125877"/>
            <a:ext cx="352332" cy="339288"/>
            <a:chOff x="2071000" y="1435025"/>
            <a:chExt cx="500400" cy="481875"/>
          </a:xfrm>
        </p:grpSpPr>
        <p:sp>
          <p:nvSpPr>
            <p:cNvPr id="6270" name="Google Shape;6270;p82"/>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1" name="Google Shape;6271;p82"/>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2" name="Google Shape;6272;p82"/>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73" name="Google Shape;6273;p82"/>
          <p:cNvGrpSpPr/>
          <p:nvPr/>
        </p:nvGrpSpPr>
        <p:grpSpPr>
          <a:xfrm>
            <a:off x="2083159" y="3146709"/>
            <a:ext cx="351874" cy="297623"/>
            <a:chOff x="2678350" y="1464650"/>
            <a:chExt cx="499750" cy="422700"/>
          </a:xfrm>
        </p:grpSpPr>
        <p:sp>
          <p:nvSpPr>
            <p:cNvPr id="6274" name="Google Shape;6274;p82"/>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5" name="Google Shape;6275;p82"/>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6" name="Google Shape;6276;p82"/>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77" name="Google Shape;6277;p82"/>
          <p:cNvGrpSpPr/>
          <p:nvPr/>
        </p:nvGrpSpPr>
        <p:grpSpPr>
          <a:xfrm>
            <a:off x="2506692" y="3125895"/>
            <a:ext cx="339253" cy="339253"/>
            <a:chOff x="3271200" y="1435075"/>
            <a:chExt cx="481825" cy="481825"/>
          </a:xfrm>
        </p:grpSpPr>
        <p:sp>
          <p:nvSpPr>
            <p:cNvPr id="6278" name="Google Shape;6278;p82"/>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9" name="Google Shape;6279;p82"/>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80" name="Google Shape;6280;p82"/>
          <p:cNvGrpSpPr/>
          <p:nvPr/>
        </p:nvGrpSpPr>
        <p:grpSpPr>
          <a:xfrm>
            <a:off x="2917165" y="3125877"/>
            <a:ext cx="343442" cy="339288"/>
            <a:chOff x="3858100" y="1435075"/>
            <a:chExt cx="487775" cy="481875"/>
          </a:xfrm>
        </p:grpSpPr>
        <p:sp>
          <p:nvSpPr>
            <p:cNvPr id="6281" name="Google Shape;6281;p82"/>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2" name="Google Shape;6282;p82"/>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3" name="Google Shape;6283;p82"/>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4" name="Google Shape;6284;p82"/>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5" name="Google Shape;6285;p82"/>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86" name="Google Shape;6286;p82"/>
          <p:cNvGrpSpPr/>
          <p:nvPr/>
        </p:nvGrpSpPr>
        <p:grpSpPr>
          <a:xfrm>
            <a:off x="3337249" y="3125895"/>
            <a:ext cx="339253" cy="339253"/>
            <a:chOff x="4456875" y="1435075"/>
            <a:chExt cx="481825" cy="481825"/>
          </a:xfrm>
        </p:grpSpPr>
        <p:sp>
          <p:nvSpPr>
            <p:cNvPr id="6287" name="Google Shape;6287;p82"/>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8" name="Google Shape;6288;p82"/>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9" name="Google Shape;6289;p82"/>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0" name="Google Shape;6290;p82"/>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1" name="Google Shape;6291;p82"/>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2" name="Google Shape;6292;p82"/>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3" name="Google Shape;6293;p82"/>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4" name="Google Shape;6294;p82"/>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5" name="Google Shape;6295;p82"/>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6" name="Google Shape;6296;p82"/>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7" name="Google Shape;6297;p82"/>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8" name="Google Shape;6298;p82"/>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9" name="Google Shape;6299;p82"/>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0" name="Google Shape;6300;p82"/>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1" name="Google Shape;6301;p82"/>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2" name="Google Shape;6302;p82"/>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3" name="Google Shape;6303;p82"/>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4" name="Google Shape;6304;p82"/>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5" name="Google Shape;6305;p82"/>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06" name="Google Shape;6306;p82"/>
          <p:cNvGrpSpPr/>
          <p:nvPr/>
        </p:nvGrpSpPr>
        <p:grpSpPr>
          <a:xfrm>
            <a:off x="3758239" y="3125886"/>
            <a:ext cx="342580" cy="339271"/>
            <a:chOff x="5049725" y="1435050"/>
            <a:chExt cx="486550" cy="481850"/>
          </a:xfrm>
        </p:grpSpPr>
        <p:sp>
          <p:nvSpPr>
            <p:cNvPr id="6307" name="Google Shape;6307;p82"/>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8" name="Google Shape;6308;p82"/>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9" name="Google Shape;6309;p82"/>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0" name="Google Shape;6310;p82"/>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11" name="Google Shape;6311;p82"/>
          <p:cNvGrpSpPr/>
          <p:nvPr/>
        </p:nvGrpSpPr>
        <p:grpSpPr>
          <a:xfrm>
            <a:off x="4173790" y="3125895"/>
            <a:ext cx="339359" cy="339253"/>
            <a:chOff x="5642475" y="1435075"/>
            <a:chExt cx="481975" cy="481825"/>
          </a:xfrm>
        </p:grpSpPr>
        <p:sp>
          <p:nvSpPr>
            <p:cNvPr id="6312" name="Google Shape;6312;p82"/>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3" name="Google Shape;6313;p82"/>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4" name="Google Shape;6314;p82"/>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15" name="Google Shape;6315;p82"/>
          <p:cNvGrpSpPr/>
          <p:nvPr/>
        </p:nvGrpSpPr>
        <p:grpSpPr>
          <a:xfrm>
            <a:off x="4588276" y="3125886"/>
            <a:ext cx="343759" cy="339271"/>
            <a:chOff x="6232000" y="1435050"/>
            <a:chExt cx="488225" cy="481850"/>
          </a:xfrm>
        </p:grpSpPr>
        <p:sp>
          <p:nvSpPr>
            <p:cNvPr id="6316" name="Google Shape;6316;p82"/>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7" name="Google Shape;6317;p82"/>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8" name="Google Shape;6318;p82"/>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9" name="Google Shape;6319;p82"/>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0" name="Google Shape;6320;p82"/>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21" name="Google Shape;6321;p82"/>
          <p:cNvGrpSpPr/>
          <p:nvPr/>
        </p:nvGrpSpPr>
        <p:grpSpPr>
          <a:xfrm>
            <a:off x="849012" y="3539545"/>
            <a:ext cx="299929" cy="337792"/>
            <a:chOff x="924450" y="2028975"/>
            <a:chExt cx="425975" cy="479750"/>
          </a:xfrm>
        </p:grpSpPr>
        <p:sp>
          <p:nvSpPr>
            <p:cNvPr id="6322" name="Google Shape;6322;p82"/>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3" name="Google Shape;6323;p82"/>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4" name="Google Shape;6324;p82"/>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25" name="Google Shape;6325;p82"/>
          <p:cNvGrpSpPr/>
          <p:nvPr/>
        </p:nvGrpSpPr>
        <p:grpSpPr>
          <a:xfrm>
            <a:off x="1661509" y="3559347"/>
            <a:ext cx="339306" cy="298186"/>
            <a:chOff x="2085450" y="2057100"/>
            <a:chExt cx="481900" cy="423500"/>
          </a:xfrm>
        </p:grpSpPr>
        <p:sp>
          <p:nvSpPr>
            <p:cNvPr id="6326" name="Google Shape;6326;p82"/>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7" name="Google Shape;6327;p82"/>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8" name="Google Shape;6328;p82"/>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29" name="Google Shape;6329;p82"/>
          <p:cNvGrpSpPr/>
          <p:nvPr/>
        </p:nvGrpSpPr>
        <p:grpSpPr>
          <a:xfrm>
            <a:off x="2089442" y="3582592"/>
            <a:ext cx="339306" cy="251698"/>
            <a:chOff x="2678275" y="2090100"/>
            <a:chExt cx="481900" cy="357475"/>
          </a:xfrm>
        </p:grpSpPr>
        <p:sp>
          <p:nvSpPr>
            <p:cNvPr id="6330" name="Google Shape;6330;p82"/>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1" name="Google Shape;6331;p82"/>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2" name="Google Shape;6332;p82"/>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3" name="Google Shape;6333;p82"/>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4" name="Google Shape;6334;p82"/>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35" name="Google Shape;6335;p82"/>
          <p:cNvGrpSpPr/>
          <p:nvPr/>
        </p:nvGrpSpPr>
        <p:grpSpPr>
          <a:xfrm>
            <a:off x="2566646" y="3594790"/>
            <a:ext cx="219345" cy="227301"/>
            <a:chOff x="3357325" y="2093500"/>
            <a:chExt cx="311525" cy="322825"/>
          </a:xfrm>
        </p:grpSpPr>
        <p:sp>
          <p:nvSpPr>
            <p:cNvPr id="6336" name="Google Shape;6336;p82"/>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7" name="Google Shape;6337;p82"/>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8" name="Google Shape;6338;p82"/>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339" name="Google Shape;6339;p82"/>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340" name="Google Shape;6340;p82"/>
          <p:cNvGrpSpPr/>
          <p:nvPr/>
        </p:nvGrpSpPr>
        <p:grpSpPr>
          <a:xfrm>
            <a:off x="3360836" y="3538814"/>
            <a:ext cx="292078" cy="339253"/>
            <a:chOff x="4492800" y="2027925"/>
            <a:chExt cx="414825" cy="481825"/>
          </a:xfrm>
        </p:grpSpPr>
        <p:sp>
          <p:nvSpPr>
            <p:cNvPr id="6341" name="Google Shape;6341;p82"/>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2" name="Google Shape;6342;p82"/>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43" name="Google Shape;6343;p82"/>
          <p:cNvGrpSpPr/>
          <p:nvPr/>
        </p:nvGrpSpPr>
        <p:grpSpPr>
          <a:xfrm>
            <a:off x="3759928" y="3538805"/>
            <a:ext cx="339200" cy="339271"/>
            <a:chOff x="5049725" y="2027900"/>
            <a:chExt cx="481750" cy="481850"/>
          </a:xfrm>
        </p:grpSpPr>
        <p:sp>
          <p:nvSpPr>
            <p:cNvPr id="6344" name="Google Shape;6344;p82"/>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5" name="Google Shape;6345;p82"/>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6" name="Google Shape;6346;p82"/>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7" name="Google Shape;6347;p82"/>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8" name="Google Shape;6348;p82"/>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9" name="Google Shape;6349;p82"/>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0" name="Google Shape;6350;p82"/>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1" name="Google Shape;6351;p82"/>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52" name="Google Shape;6352;p82"/>
          <p:cNvGrpSpPr/>
          <p:nvPr/>
        </p:nvGrpSpPr>
        <p:grpSpPr>
          <a:xfrm>
            <a:off x="4233524" y="3538893"/>
            <a:ext cx="219890" cy="339095"/>
            <a:chOff x="5726350" y="2028150"/>
            <a:chExt cx="312300" cy="481600"/>
          </a:xfrm>
        </p:grpSpPr>
        <p:sp>
          <p:nvSpPr>
            <p:cNvPr id="6353" name="Google Shape;6353;p82"/>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4" name="Google Shape;6354;p82"/>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5" name="Google Shape;6355;p82"/>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56" name="Google Shape;6356;p82"/>
          <p:cNvGrpSpPr/>
          <p:nvPr/>
        </p:nvGrpSpPr>
        <p:grpSpPr>
          <a:xfrm>
            <a:off x="4593715" y="3542000"/>
            <a:ext cx="332881" cy="332881"/>
            <a:chOff x="6239925" y="2032450"/>
            <a:chExt cx="472775" cy="472775"/>
          </a:xfrm>
        </p:grpSpPr>
        <p:sp>
          <p:nvSpPr>
            <p:cNvPr id="6357" name="Google Shape;6357;p82"/>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8" name="Google Shape;6358;p82"/>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59" name="Google Shape;6359;p82"/>
          <p:cNvGrpSpPr/>
          <p:nvPr/>
        </p:nvGrpSpPr>
        <p:grpSpPr>
          <a:xfrm>
            <a:off x="5042807" y="2364092"/>
            <a:ext cx="334641" cy="185425"/>
            <a:chOff x="903075" y="2730000"/>
            <a:chExt cx="475275" cy="263350"/>
          </a:xfrm>
        </p:grpSpPr>
        <p:sp>
          <p:nvSpPr>
            <p:cNvPr id="6360" name="Google Shape;6360;p82"/>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1" name="Google Shape;6361;p82"/>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2" name="Google Shape;6362;p82"/>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63" name="Google Shape;6363;p82"/>
          <p:cNvGrpSpPr/>
          <p:nvPr/>
        </p:nvGrpSpPr>
        <p:grpSpPr>
          <a:xfrm>
            <a:off x="1247198" y="3538814"/>
            <a:ext cx="339253" cy="339253"/>
            <a:chOff x="1492675" y="2027925"/>
            <a:chExt cx="481825" cy="481825"/>
          </a:xfrm>
        </p:grpSpPr>
        <p:sp>
          <p:nvSpPr>
            <p:cNvPr id="6364" name="Google Shape;6364;p82"/>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5" name="Google Shape;6365;p82"/>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6" name="Google Shape;6366;p82"/>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7" name="Google Shape;6367;p82"/>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8" name="Google Shape;6368;p82"/>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69" name="Google Shape;6369;p82"/>
          <p:cNvGrpSpPr/>
          <p:nvPr/>
        </p:nvGrpSpPr>
        <p:grpSpPr>
          <a:xfrm>
            <a:off x="5473575" y="2287178"/>
            <a:ext cx="339253" cy="339253"/>
            <a:chOff x="1492675" y="2620775"/>
            <a:chExt cx="481825" cy="481825"/>
          </a:xfrm>
        </p:grpSpPr>
        <p:sp>
          <p:nvSpPr>
            <p:cNvPr id="6370" name="Google Shape;6370;p82"/>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1" name="Google Shape;6371;p82"/>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372" name="Google Shape;6372;p82"/>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373" name="Google Shape;6373;p82"/>
          <p:cNvGrpSpPr/>
          <p:nvPr/>
        </p:nvGrpSpPr>
        <p:grpSpPr>
          <a:xfrm>
            <a:off x="6297328" y="2303161"/>
            <a:ext cx="333585" cy="307287"/>
            <a:chOff x="2682350" y="2643425"/>
            <a:chExt cx="473775" cy="436425"/>
          </a:xfrm>
        </p:grpSpPr>
        <p:sp>
          <p:nvSpPr>
            <p:cNvPr id="6374" name="Google Shape;6374;p82"/>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5" name="Google Shape;6375;p82"/>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6" name="Google Shape;6376;p82"/>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7" name="Google Shape;6377;p82"/>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8" name="Google Shape;6378;p82"/>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9" name="Google Shape;6379;p82"/>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0" name="Google Shape;6380;p82"/>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81" name="Google Shape;6381;p82"/>
          <p:cNvGrpSpPr/>
          <p:nvPr/>
        </p:nvGrpSpPr>
        <p:grpSpPr>
          <a:xfrm>
            <a:off x="6762818" y="2287178"/>
            <a:ext cx="238531" cy="339253"/>
            <a:chOff x="3342725" y="2620775"/>
            <a:chExt cx="338775" cy="481825"/>
          </a:xfrm>
        </p:grpSpPr>
        <p:sp>
          <p:nvSpPr>
            <p:cNvPr id="6382" name="Google Shape;6382;p82"/>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3" name="Google Shape;6383;p82"/>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4" name="Google Shape;6384;p82"/>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85" name="Google Shape;6385;p82"/>
          <p:cNvGrpSpPr/>
          <p:nvPr/>
        </p:nvGrpSpPr>
        <p:grpSpPr>
          <a:xfrm>
            <a:off x="7156568" y="2287178"/>
            <a:ext cx="278296" cy="339253"/>
            <a:chOff x="3907325" y="2620775"/>
            <a:chExt cx="395250" cy="481825"/>
          </a:xfrm>
        </p:grpSpPr>
        <p:sp>
          <p:nvSpPr>
            <p:cNvPr id="6386" name="Google Shape;6386;p82"/>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7" name="Google Shape;6387;p82"/>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8" name="Google Shape;6388;p82"/>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9" name="Google Shape;6389;p82"/>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90" name="Google Shape;6390;p82"/>
          <p:cNvGrpSpPr/>
          <p:nvPr/>
        </p:nvGrpSpPr>
        <p:grpSpPr>
          <a:xfrm>
            <a:off x="7549755" y="2297783"/>
            <a:ext cx="339253" cy="318042"/>
            <a:chOff x="4456875" y="2635825"/>
            <a:chExt cx="481825" cy="451700"/>
          </a:xfrm>
        </p:grpSpPr>
        <p:sp>
          <p:nvSpPr>
            <p:cNvPr id="6391" name="Google Shape;6391;p82"/>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2" name="Google Shape;6392;p82"/>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3" name="Google Shape;6393;p82"/>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4" name="Google Shape;6394;p82"/>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5" name="Google Shape;6395;p82"/>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6" name="Google Shape;6396;p82"/>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97" name="Google Shape;6397;p82"/>
          <p:cNvGrpSpPr/>
          <p:nvPr/>
        </p:nvGrpSpPr>
        <p:grpSpPr>
          <a:xfrm>
            <a:off x="7974679" y="2297783"/>
            <a:ext cx="339253" cy="318042"/>
            <a:chOff x="5049725" y="2635825"/>
            <a:chExt cx="481825" cy="451700"/>
          </a:xfrm>
        </p:grpSpPr>
        <p:sp>
          <p:nvSpPr>
            <p:cNvPr id="6398" name="Google Shape;6398;p82"/>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9" name="Google Shape;6399;p82"/>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0" name="Google Shape;6400;p82"/>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01" name="Google Shape;6401;p82"/>
          <p:cNvGrpSpPr/>
          <p:nvPr/>
        </p:nvGrpSpPr>
        <p:grpSpPr>
          <a:xfrm>
            <a:off x="2375386" y="3952243"/>
            <a:ext cx="338566" cy="338373"/>
            <a:chOff x="5643000" y="2621375"/>
            <a:chExt cx="480850" cy="480575"/>
          </a:xfrm>
        </p:grpSpPr>
        <p:sp>
          <p:nvSpPr>
            <p:cNvPr id="6402" name="Google Shape;6402;p82"/>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3" name="Google Shape;6403;p82"/>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4" name="Google Shape;6404;p82"/>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5" name="Google Shape;6405;p82"/>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6" name="Google Shape;6406;p82"/>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7" name="Google Shape;6407;p82"/>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8" name="Google Shape;6408;p82"/>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09" name="Google Shape;6409;p82"/>
          <p:cNvGrpSpPr/>
          <p:nvPr/>
        </p:nvGrpSpPr>
        <p:grpSpPr>
          <a:xfrm>
            <a:off x="4192782" y="3951803"/>
            <a:ext cx="339359" cy="339253"/>
            <a:chOff x="6235250" y="2620775"/>
            <a:chExt cx="481975" cy="481825"/>
          </a:xfrm>
        </p:grpSpPr>
        <p:sp>
          <p:nvSpPr>
            <p:cNvPr id="6410" name="Google Shape;6410;p82"/>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1" name="Google Shape;6411;p82"/>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2" name="Google Shape;6412;p82"/>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3" name="Google Shape;6413;p82"/>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4" name="Google Shape;6414;p82"/>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415" name="Google Shape;6415;p82"/>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416" name="Google Shape;6416;p82"/>
          <p:cNvGrpSpPr/>
          <p:nvPr/>
        </p:nvGrpSpPr>
        <p:grpSpPr>
          <a:xfrm>
            <a:off x="5472652" y="2711317"/>
            <a:ext cx="341101" cy="339253"/>
            <a:chOff x="1535000" y="3223325"/>
            <a:chExt cx="484450" cy="481825"/>
          </a:xfrm>
        </p:grpSpPr>
        <p:sp>
          <p:nvSpPr>
            <p:cNvPr id="6417" name="Google Shape;6417;p82"/>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8" name="Google Shape;6418;p82"/>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9" name="Google Shape;6419;p82"/>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20" name="Google Shape;6420;p82"/>
          <p:cNvGrpSpPr/>
          <p:nvPr/>
        </p:nvGrpSpPr>
        <p:grpSpPr>
          <a:xfrm>
            <a:off x="5880219" y="2746618"/>
            <a:ext cx="339253" cy="268649"/>
            <a:chOff x="2085525" y="3263750"/>
            <a:chExt cx="481825" cy="381550"/>
          </a:xfrm>
        </p:grpSpPr>
        <p:sp>
          <p:nvSpPr>
            <p:cNvPr id="6421" name="Google Shape;6421;p82"/>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2" name="Google Shape;6422;p82"/>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423" name="Google Shape;6423;p82"/>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424" name="Google Shape;6424;p82"/>
          <p:cNvGrpSpPr/>
          <p:nvPr/>
        </p:nvGrpSpPr>
        <p:grpSpPr>
          <a:xfrm>
            <a:off x="6711982" y="2711308"/>
            <a:ext cx="340204" cy="339271"/>
            <a:chOff x="3270450" y="3213625"/>
            <a:chExt cx="483175" cy="481850"/>
          </a:xfrm>
        </p:grpSpPr>
        <p:sp>
          <p:nvSpPr>
            <p:cNvPr id="6425" name="Google Shape;6425;p82"/>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6" name="Google Shape;6426;p82"/>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27" name="Google Shape;6427;p82"/>
          <p:cNvGrpSpPr/>
          <p:nvPr/>
        </p:nvGrpSpPr>
        <p:grpSpPr>
          <a:xfrm>
            <a:off x="7211250" y="2711317"/>
            <a:ext cx="168931" cy="339253"/>
            <a:chOff x="3984950" y="3213600"/>
            <a:chExt cx="239925" cy="481825"/>
          </a:xfrm>
        </p:grpSpPr>
        <p:sp>
          <p:nvSpPr>
            <p:cNvPr id="6428" name="Google Shape;6428;p82"/>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9" name="Google Shape;6429;p82"/>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430" name="Google Shape;6430;p82"/>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1" name="Google Shape;6431;p82"/>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432" name="Google Shape;6432;p82"/>
          <p:cNvGrpSpPr/>
          <p:nvPr/>
        </p:nvGrpSpPr>
        <p:grpSpPr>
          <a:xfrm>
            <a:off x="1874281" y="3981487"/>
            <a:ext cx="355218" cy="279880"/>
            <a:chOff x="5629975" y="3255775"/>
            <a:chExt cx="504500" cy="397500"/>
          </a:xfrm>
        </p:grpSpPr>
        <p:sp>
          <p:nvSpPr>
            <p:cNvPr id="6433" name="Google Shape;6433;p82"/>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4" name="Google Shape;6434;p82"/>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5" name="Google Shape;6435;p82"/>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6" name="Google Shape;6436;p82"/>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7" name="Google Shape;6437;p82"/>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38" name="Google Shape;6438;p82"/>
          <p:cNvGrpSpPr/>
          <p:nvPr/>
        </p:nvGrpSpPr>
        <p:grpSpPr>
          <a:xfrm>
            <a:off x="3755839" y="3981593"/>
            <a:ext cx="340256" cy="279669"/>
            <a:chOff x="6234950" y="3255925"/>
            <a:chExt cx="483250" cy="397200"/>
          </a:xfrm>
        </p:grpSpPr>
        <p:sp>
          <p:nvSpPr>
            <p:cNvPr id="6439" name="Google Shape;6439;p82"/>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0" name="Google Shape;6440;p82"/>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1" name="Google Shape;6441;p82"/>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2" name="Google Shape;6442;p82"/>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3" name="Google Shape;6443;p82"/>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4" name="Google Shape;6444;p82"/>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45" name="Google Shape;6445;p82"/>
          <p:cNvGrpSpPr/>
          <p:nvPr/>
        </p:nvGrpSpPr>
        <p:grpSpPr>
          <a:xfrm>
            <a:off x="5051107" y="3125970"/>
            <a:ext cx="318042" cy="339253"/>
            <a:chOff x="914900" y="3806450"/>
            <a:chExt cx="451700" cy="481825"/>
          </a:xfrm>
        </p:grpSpPr>
        <p:sp>
          <p:nvSpPr>
            <p:cNvPr id="6446" name="Google Shape;6446;p82"/>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7" name="Google Shape;6447;p82"/>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8" name="Google Shape;6448;p82"/>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9" name="Google Shape;6449;p82"/>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0" name="Google Shape;6450;p82"/>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51" name="Google Shape;6451;p82"/>
          <p:cNvGrpSpPr/>
          <p:nvPr/>
        </p:nvGrpSpPr>
        <p:grpSpPr>
          <a:xfrm>
            <a:off x="5470028" y="3125785"/>
            <a:ext cx="346347" cy="339623"/>
            <a:chOff x="1490050" y="3805975"/>
            <a:chExt cx="491900" cy="482350"/>
          </a:xfrm>
        </p:grpSpPr>
        <p:sp>
          <p:nvSpPr>
            <p:cNvPr id="6452" name="Google Shape;6452;p82"/>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3" name="Google Shape;6453;p82"/>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4" name="Google Shape;6454;p82"/>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5" name="Google Shape;6455;p82"/>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56" name="Google Shape;6456;p82"/>
          <p:cNvGrpSpPr/>
          <p:nvPr/>
        </p:nvGrpSpPr>
        <p:grpSpPr>
          <a:xfrm>
            <a:off x="5893896" y="3125970"/>
            <a:ext cx="311899" cy="339253"/>
            <a:chOff x="2104275" y="3806450"/>
            <a:chExt cx="442975" cy="481825"/>
          </a:xfrm>
        </p:grpSpPr>
        <p:sp>
          <p:nvSpPr>
            <p:cNvPr id="6457" name="Google Shape;6457;p82"/>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8" name="Google Shape;6458;p82"/>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59" name="Google Shape;6459;p82"/>
          <p:cNvGrpSpPr/>
          <p:nvPr/>
        </p:nvGrpSpPr>
        <p:grpSpPr>
          <a:xfrm>
            <a:off x="6317413" y="3125970"/>
            <a:ext cx="293416" cy="339253"/>
            <a:chOff x="2710875" y="3806450"/>
            <a:chExt cx="416725" cy="481825"/>
          </a:xfrm>
        </p:grpSpPr>
        <p:sp>
          <p:nvSpPr>
            <p:cNvPr id="6460" name="Google Shape;6460;p82"/>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1" name="Google Shape;6461;p82"/>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62" name="Google Shape;6462;p82"/>
          <p:cNvGrpSpPr/>
          <p:nvPr/>
        </p:nvGrpSpPr>
        <p:grpSpPr>
          <a:xfrm>
            <a:off x="6712457" y="3166412"/>
            <a:ext cx="339253" cy="258369"/>
            <a:chOff x="3271200" y="3863875"/>
            <a:chExt cx="481825" cy="366950"/>
          </a:xfrm>
        </p:grpSpPr>
        <p:sp>
          <p:nvSpPr>
            <p:cNvPr id="6463" name="Google Shape;6463;p82"/>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4" name="Google Shape;6464;p82"/>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65" name="Google Shape;6465;p82"/>
          <p:cNvGrpSpPr/>
          <p:nvPr/>
        </p:nvGrpSpPr>
        <p:grpSpPr>
          <a:xfrm>
            <a:off x="7147952" y="3126199"/>
            <a:ext cx="295528" cy="338795"/>
            <a:chOff x="3895050" y="3806775"/>
            <a:chExt cx="419725" cy="481175"/>
          </a:xfrm>
        </p:grpSpPr>
        <p:sp>
          <p:nvSpPr>
            <p:cNvPr id="6466" name="Google Shape;6466;p82"/>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7" name="Google Shape;6467;p82"/>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68" name="Google Shape;6468;p82"/>
          <p:cNvGrpSpPr/>
          <p:nvPr/>
        </p:nvGrpSpPr>
        <p:grpSpPr>
          <a:xfrm>
            <a:off x="7551234" y="3125979"/>
            <a:ext cx="336296" cy="339235"/>
            <a:chOff x="4464775" y="3806475"/>
            <a:chExt cx="477625" cy="481800"/>
          </a:xfrm>
        </p:grpSpPr>
        <p:sp>
          <p:nvSpPr>
            <p:cNvPr id="6469" name="Google Shape;6469;p82"/>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0" name="Google Shape;6470;p82"/>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1" name="Google Shape;6471;p82"/>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2" name="Google Shape;6472;p82"/>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3" name="Google Shape;6473;p82"/>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4" name="Google Shape;6474;p82"/>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75" name="Google Shape;6475;p82"/>
          <p:cNvGrpSpPr/>
          <p:nvPr/>
        </p:nvGrpSpPr>
        <p:grpSpPr>
          <a:xfrm>
            <a:off x="7974679" y="3125970"/>
            <a:ext cx="339253" cy="339253"/>
            <a:chOff x="5049725" y="3806450"/>
            <a:chExt cx="481825" cy="481825"/>
          </a:xfrm>
        </p:grpSpPr>
        <p:sp>
          <p:nvSpPr>
            <p:cNvPr id="6476" name="Google Shape;6476;p82"/>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7" name="Google Shape;6477;p82"/>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8" name="Google Shape;6478;p82"/>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79" name="Google Shape;6479;p82"/>
          <p:cNvGrpSpPr/>
          <p:nvPr/>
        </p:nvGrpSpPr>
        <p:grpSpPr>
          <a:xfrm>
            <a:off x="1461983" y="3951798"/>
            <a:ext cx="339253" cy="339253"/>
            <a:chOff x="5651375" y="3806450"/>
            <a:chExt cx="481825" cy="481825"/>
          </a:xfrm>
        </p:grpSpPr>
        <p:sp>
          <p:nvSpPr>
            <p:cNvPr id="6480" name="Google Shape;6480;p82"/>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1" name="Google Shape;6481;p82"/>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2" name="Google Shape;6482;p82"/>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3" name="Google Shape;6483;p82"/>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84" name="Google Shape;6484;p82"/>
          <p:cNvGrpSpPr/>
          <p:nvPr/>
        </p:nvGrpSpPr>
        <p:grpSpPr>
          <a:xfrm>
            <a:off x="3360663" y="3953787"/>
            <a:ext cx="298503" cy="335275"/>
            <a:chOff x="6264300" y="3809300"/>
            <a:chExt cx="423950" cy="476175"/>
          </a:xfrm>
        </p:grpSpPr>
        <p:sp>
          <p:nvSpPr>
            <p:cNvPr id="6485" name="Google Shape;6485;p82"/>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6" name="Google Shape;6486;p82"/>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7" name="Google Shape;6487;p82"/>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88" name="Google Shape;6488;p82"/>
          <p:cNvGrpSpPr/>
          <p:nvPr/>
        </p:nvGrpSpPr>
        <p:grpSpPr>
          <a:xfrm>
            <a:off x="5039841" y="3538881"/>
            <a:ext cx="340573" cy="339271"/>
            <a:chOff x="898875" y="4399275"/>
            <a:chExt cx="483700" cy="481850"/>
          </a:xfrm>
        </p:grpSpPr>
        <p:sp>
          <p:nvSpPr>
            <p:cNvPr id="6489" name="Google Shape;6489;p82"/>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0" name="Google Shape;6490;p82"/>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1" name="Google Shape;6491;p82"/>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2" name="Google Shape;6492;p82"/>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3" name="Google Shape;6493;p82"/>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4" name="Google Shape;6494;p82"/>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5" name="Google Shape;6495;p82"/>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6" name="Google Shape;6496;p82"/>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97" name="Google Shape;6497;p82"/>
          <p:cNvGrpSpPr/>
          <p:nvPr/>
        </p:nvGrpSpPr>
        <p:grpSpPr>
          <a:xfrm>
            <a:off x="5473575" y="3554133"/>
            <a:ext cx="339253" cy="308765"/>
            <a:chOff x="1492675" y="4420975"/>
            <a:chExt cx="481825" cy="438525"/>
          </a:xfrm>
        </p:grpSpPr>
        <p:sp>
          <p:nvSpPr>
            <p:cNvPr id="6498" name="Google Shape;6498;p82"/>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9" name="Google Shape;6499;p82"/>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0" name="Google Shape;6500;p82"/>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1" name="Google Shape;6501;p82"/>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2" name="Google Shape;6502;p82"/>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03" name="Google Shape;6503;p82"/>
          <p:cNvGrpSpPr/>
          <p:nvPr/>
        </p:nvGrpSpPr>
        <p:grpSpPr>
          <a:xfrm>
            <a:off x="5878556" y="3539558"/>
            <a:ext cx="342580" cy="337915"/>
            <a:chOff x="2084100" y="4400250"/>
            <a:chExt cx="486550" cy="479925"/>
          </a:xfrm>
        </p:grpSpPr>
        <p:sp>
          <p:nvSpPr>
            <p:cNvPr id="6504" name="Google Shape;6504;p82"/>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5" name="Google Shape;6505;p82"/>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6" name="Google Shape;6506;p82"/>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7" name="Google Shape;6507;p82"/>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8" name="Google Shape;6508;p82"/>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9" name="Google Shape;6509;p82"/>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10" name="Google Shape;6510;p82"/>
          <p:cNvGrpSpPr/>
          <p:nvPr/>
        </p:nvGrpSpPr>
        <p:grpSpPr>
          <a:xfrm>
            <a:off x="6315036" y="3538907"/>
            <a:ext cx="298169" cy="339218"/>
            <a:chOff x="2707950" y="4399325"/>
            <a:chExt cx="423475" cy="481775"/>
          </a:xfrm>
        </p:grpSpPr>
        <p:sp>
          <p:nvSpPr>
            <p:cNvPr id="6511" name="Google Shape;6511;p82"/>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2" name="Google Shape;6512;p82"/>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3" name="Google Shape;6513;p82"/>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4" name="Google Shape;6514;p82"/>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5" name="Google Shape;6515;p82"/>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6" name="Google Shape;6516;p82"/>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7" name="Google Shape;6517;p82"/>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8" name="Google Shape;6518;p82"/>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9" name="Google Shape;6519;p82"/>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0" name="Google Shape;6520;p82"/>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1" name="Google Shape;6521;p82"/>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2" name="Google Shape;6522;p82"/>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23" name="Google Shape;6523;p82"/>
          <p:cNvGrpSpPr/>
          <p:nvPr/>
        </p:nvGrpSpPr>
        <p:grpSpPr>
          <a:xfrm>
            <a:off x="6744555" y="3538881"/>
            <a:ext cx="275057" cy="339271"/>
            <a:chOff x="3330525" y="4399275"/>
            <a:chExt cx="390650" cy="481850"/>
          </a:xfrm>
        </p:grpSpPr>
        <p:sp>
          <p:nvSpPr>
            <p:cNvPr id="6524" name="Google Shape;6524;p82"/>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5" name="Google Shape;6525;p82"/>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6" name="Google Shape;6526;p82"/>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7" name="Google Shape;6527;p82"/>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8" name="Google Shape;6528;p82"/>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9" name="Google Shape;6529;p82"/>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0" name="Google Shape;6530;p82"/>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31" name="Google Shape;6531;p82"/>
          <p:cNvGrpSpPr/>
          <p:nvPr/>
        </p:nvGrpSpPr>
        <p:grpSpPr>
          <a:xfrm>
            <a:off x="7169084" y="3538890"/>
            <a:ext cx="253265" cy="339253"/>
            <a:chOff x="3938800" y="4399275"/>
            <a:chExt cx="359700" cy="481825"/>
          </a:xfrm>
        </p:grpSpPr>
        <p:sp>
          <p:nvSpPr>
            <p:cNvPr id="6532" name="Google Shape;6532;p82"/>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3" name="Google Shape;6533;p82"/>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4" name="Google Shape;6534;p82"/>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5" name="Google Shape;6535;p82"/>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6" name="Google Shape;6536;p82"/>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37" name="Google Shape;6537;p82"/>
          <p:cNvGrpSpPr/>
          <p:nvPr/>
        </p:nvGrpSpPr>
        <p:grpSpPr>
          <a:xfrm>
            <a:off x="7639862" y="3538890"/>
            <a:ext cx="159039" cy="339253"/>
            <a:chOff x="4584850" y="4399275"/>
            <a:chExt cx="225875" cy="481825"/>
          </a:xfrm>
        </p:grpSpPr>
        <p:sp>
          <p:nvSpPr>
            <p:cNvPr id="6538" name="Google Shape;6538;p82"/>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9" name="Google Shape;6539;p82"/>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540" name="Google Shape;6540;p82"/>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541" name="Google Shape;6541;p82"/>
          <p:cNvGrpSpPr/>
          <p:nvPr/>
        </p:nvGrpSpPr>
        <p:grpSpPr>
          <a:xfrm>
            <a:off x="1049680" y="3951795"/>
            <a:ext cx="339253" cy="339253"/>
            <a:chOff x="5642550" y="4399275"/>
            <a:chExt cx="481825" cy="481825"/>
          </a:xfrm>
        </p:grpSpPr>
        <p:sp>
          <p:nvSpPr>
            <p:cNvPr id="6542" name="Google Shape;6542;p82"/>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3" name="Google Shape;6543;p82"/>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44" name="Google Shape;6544;p82"/>
          <p:cNvGrpSpPr/>
          <p:nvPr/>
        </p:nvGrpSpPr>
        <p:grpSpPr>
          <a:xfrm>
            <a:off x="2859815" y="3963703"/>
            <a:ext cx="363316" cy="315437"/>
            <a:chOff x="6218300" y="4416175"/>
            <a:chExt cx="516000" cy="448000"/>
          </a:xfrm>
        </p:grpSpPr>
        <p:sp>
          <p:nvSpPr>
            <p:cNvPr id="6545" name="Google Shape;6545;p82"/>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6" name="Google Shape;6546;p82"/>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7" name="Google Shape;6547;p82"/>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48" name="Google Shape;6548;p82"/>
          <p:cNvGrpSpPr/>
          <p:nvPr/>
        </p:nvGrpSpPr>
        <p:grpSpPr>
          <a:xfrm>
            <a:off x="5918879" y="3951792"/>
            <a:ext cx="339253" cy="339253"/>
            <a:chOff x="899850" y="4992125"/>
            <a:chExt cx="481825" cy="481825"/>
          </a:xfrm>
        </p:grpSpPr>
        <p:sp>
          <p:nvSpPr>
            <p:cNvPr id="6549" name="Google Shape;6549;p82"/>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0" name="Google Shape;6550;p82"/>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1" name="Google Shape;6551;p82"/>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52" name="Google Shape;6552;p82"/>
          <p:cNvGrpSpPr/>
          <p:nvPr/>
        </p:nvGrpSpPr>
        <p:grpSpPr>
          <a:xfrm>
            <a:off x="5461708" y="3951792"/>
            <a:ext cx="339253" cy="339253"/>
            <a:chOff x="1492675" y="4992125"/>
            <a:chExt cx="481825" cy="481825"/>
          </a:xfrm>
        </p:grpSpPr>
        <p:sp>
          <p:nvSpPr>
            <p:cNvPr id="6553" name="Google Shape;6553;p82"/>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4" name="Google Shape;6554;p82"/>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55" name="Google Shape;6555;p82"/>
          <p:cNvGrpSpPr/>
          <p:nvPr/>
        </p:nvGrpSpPr>
        <p:grpSpPr>
          <a:xfrm>
            <a:off x="5004462" y="3951792"/>
            <a:ext cx="339253" cy="339253"/>
            <a:chOff x="2085525" y="4992125"/>
            <a:chExt cx="481825" cy="481825"/>
          </a:xfrm>
        </p:grpSpPr>
        <p:sp>
          <p:nvSpPr>
            <p:cNvPr id="6556" name="Google Shape;6556;p82"/>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7" name="Google Shape;6557;p82"/>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58" name="Google Shape;6558;p82"/>
          <p:cNvGrpSpPr/>
          <p:nvPr/>
        </p:nvGrpSpPr>
        <p:grpSpPr>
          <a:xfrm>
            <a:off x="6833221" y="3951792"/>
            <a:ext cx="339253" cy="339253"/>
            <a:chOff x="2678350" y="4992125"/>
            <a:chExt cx="481825" cy="481825"/>
          </a:xfrm>
        </p:grpSpPr>
        <p:sp>
          <p:nvSpPr>
            <p:cNvPr id="6559" name="Google Shape;6559;p82"/>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0" name="Google Shape;6560;p82"/>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1" name="Google Shape;6561;p82"/>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62" name="Google Shape;6562;p82"/>
          <p:cNvGrpSpPr/>
          <p:nvPr/>
        </p:nvGrpSpPr>
        <p:grpSpPr>
          <a:xfrm>
            <a:off x="4628816" y="3951792"/>
            <a:ext cx="339253" cy="339253"/>
            <a:chOff x="3271200" y="4992125"/>
            <a:chExt cx="481825" cy="481825"/>
          </a:xfrm>
        </p:grpSpPr>
        <p:sp>
          <p:nvSpPr>
            <p:cNvPr id="6563" name="Google Shape;6563;p82"/>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4" name="Google Shape;6564;p82"/>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5" name="Google Shape;6565;p82"/>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66" name="Google Shape;6566;p82"/>
          <p:cNvGrpSpPr/>
          <p:nvPr/>
        </p:nvGrpSpPr>
        <p:grpSpPr>
          <a:xfrm>
            <a:off x="7290263" y="3952822"/>
            <a:ext cx="339411" cy="337193"/>
            <a:chOff x="3863900" y="4993625"/>
            <a:chExt cx="482050" cy="478900"/>
          </a:xfrm>
        </p:grpSpPr>
        <p:sp>
          <p:nvSpPr>
            <p:cNvPr id="6567" name="Google Shape;6567;p82"/>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8" name="Google Shape;6568;p82"/>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9" name="Google Shape;6569;p82"/>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0" name="Google Shape;6570;p82"/>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71" name="Google Shape;6571;p82"/>
          <p:cNvGrpSpPr/>
          <p:nvPr/>
        </p:nvGrpSpPr>
        <p:grpSpPr>
          <a:xfrm>
            <a:off x="7747437" y="3952822"/>
            <a:ext cx="339411" cy="337193"/>
            <a:chOff x="4456725" y="4993625"/>
            <a:chExt cx="482050" cy="478900"/>
          </a:xfrm>
        </p:grpSpPr>
        <p:sp>
          <p:nvSpPr>
            <p:cNvPr id="6572" name="Google Shape;6572;p82"/>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3" name="Google Shape;6573;p82"/>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4" name="Google Shape;6574;p82"/>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5" name="Google Shape;6575;p82"/>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76" name="Google Shape;6576;p82"/>
          <p:cNvGrpSpPr/>
          <p:nvPr/>
        </p:nvGrpSpPr>
        <p:grpSpPr>
          <a:xfrm>
            <a:off x="6376030" y="3952813"/>
            <a:ext cx="339411" cy="337211"/>
            <a:chOff x="5049575" y="4993600"/>
            <a:chExt cx="482050" cy="478925"/>
          </a:xfrm>
        </p:grpSpPr>
        <p:sp>
          <p:nvSpPr>
            <p:cNvPr id="6577" name="Google Shape;6577;p82"/>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8" name="Google Shape;6578;p82"/>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9" name="Google Shape;6579;p82"/>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0" name="Google Shape;6580;p82"/>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584"/>
        <p:cNvGrpSpPr/>
        <p:nvPr/>
      </p:nvGrpSpPr>
      <p:grpSpPr>
        <a:xfrm>
          <a:off x="0" y="0"/>
          <a:ext cx="0" cy="0"/>
          <a:chOff x="0" y="0"/>
          <a:chExt cx="0" cy="0"/>
        </a:xfrm>
      </p:grpSpPr>
      <p:sp>
        <p:nvSpPr>
          <p:cNvPr id="6585" name="Google Shape;6585;p83"/>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586" name="Google Shape;6586;p83"/>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6587" name="Google Shape;6587;p83"/>
          <p:cNvGrpSpPr/>
          <p:nvPr/>
        </p:nvGrpSpPr>
        <p:grpSpPr>
          <a:xfrm>
            <a:off x="876361" y="1533504"/>
            <a:ext cx="322099" cy="370529"/>
            <a:chOff x="-42971725" y="3217825"/>
            <a:chExt cx="275675" cy="317125"/>
          </a:xfrm>
        </p:grpSpPr>
        <p:sp>
          <p:nvSpPr>
            <p:cNvPr id="6588" name="Google Shape;6588;p83"/>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3"/>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3"/>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1" name="Google Shape;6591;p83"/>
          <p:cNvGrpSpPr/>
          <p:nvPr/>
        </p:nvGrpSpPr>
        <p:grpSpPr>
          <a:xfrm>
            <a:off x="848276" y="2002160"/>
            <a:ext cx="378270" cy="337551"/>
            <a:chOff x="-42996150" y="3612600"/>
            <a:chExt cx="323750" cy="288900"/>
          </a:xfrm>
        </p:grpSpPr>
        <p:sp>
          <p:nvSpPr>
            <p:cNvPr id="6592" name="Google Shape;6592;p83"/>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3"/>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3"/>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5" name="Google Shape;6595;p83"/>
          <p:cNvGrpSpPr/>
          <p:nvPr/>
        </p:nvGrpSpPr>
        <p:grpSpPr>
          <a:xfrm>
            <a:off x="851036" y="2411530"/>
            <a:ext cx="372749" cy="370909"/>
            <a:chOff x="-42994575" y="3950300"/>
            <a:chExt cx="319025" cy="317450"/>
          </a:xfrm>
        </p:grpSpPr>
        <p:sp>
          <p:nvSpPr>
            <p:cNvPr id="6596" name="Google Shape;6596;p83"/>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3"/>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3"/>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9" name="Google Shape;6599;p83"/>
          <p:cNvGrpSpPr/>
          <p:nvPr/>
        </p:nvGrpSpPr>
        <p:grpSpPr>
          <a:xfrm>
            <a:off x="3004431" y="1558362"/>
            <a:ext cx="371785" cy="370879"/>
            <a:chOff x="-41111350" y="3239100"/>
            <a:chExt cx="318200" cy="317425"/>
          </a:xfrm>
        </p:grpSpPr>
        <p:sp>
          <p:nvSpPr>
            <p:cNvPr id="6600" name="Google Shape;6600;p83"/>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3"/>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3"/>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3"/>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4" name="Google Shape;6604;p83"/>
          <p:cNvGrpSpPr/>
          <p:nvPr/>
        </p:nvGrpSpPr>
        <p:grpSpPr>
          <a:xfrm>
            <a:off x="3000751" y="1993894"/>
            <a:ext cx="379146" cy="370967"/>
            <a:chOff x="-41117650" y="3605525"/>
            <a:chExt cx="324500" cy="317500"/>
          </a:xfrm>
        </p:grpSpPr>
        <p:sp>
          <p:nvSpPr>
            <p:cNvPr id="6605" name="Google Shape;6605;p83"/>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3"/>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3"/>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8" name="Google Shape;6608;p83"/>
          <p:cNvSpPr/>
          <p:nvPr/>
        </p:nvSpPr>
        <p:spPr>
          <a:xfrm>
            <a:off x="3006881" y="244347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9" name="Google Shape;6609;p83"/>
          <p:cNvGrpSpPr/>
          <p:nvPr/>
        </p:nvGrpSpPr>
        <p:grpSpPr>
          <a:xfrm>
            <a:off x="1827005" y="2885417"/>
            <a:ext cx="216271" cy="371814"/>
            <a:chOff x="-39205300" y="3220175"/>
            <a:chExt cx="185100" cy="318225"/>
          </a:xfrm>
        </p:grpSpPr>
        <p:sp>
          <p:nvSpPr>
            <p:cNvPr id="6610" name="Google Shape;6610;p83"/>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3"/>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2" name="Google Shape;6612;p83"/>
          <p:cNvGrpSpPr/>
          <p:nvPr/>
        </p:nvGrpSpPr>
        <p:grpSpPr>
          <a:xfrm>
            <a:off x="1792533" y="3345488"/>
            <a:ext cx="300016" cy="369273"/>
            <a:chOff x="-39248625" y="3588600"/>
            <a:chExt cx="256775" cy="316050"/>
          </a:xfrm>
        </p:grpSpPr>
        <p:sp>
          <p:nvSpPr>
            <p:cNvPr id="6613" name="Google Shape;6613;p83"/>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3"/>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5" name="Google Shape;6615;p83"/>
          <p:cNvSpPr/>
          <p:nvPr/>
        </p:nvSpPr>
        <p:spPr>
          <a:xfrm>
            <a:off x="1763554" y="380111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3"/>
          <p:cNvSpPr/>
          <p:nvPr/>
        </p:nvSpPr>
        <p:spPr>
          <a:xfrm>
            <a:off x="3953101" y="287255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7" name="Google Shape;6617;p83"/>
          <p:cNvGrpSpPr/>
          <p:nvPr/>
        </p:nvGrpSpPr>
        <p:grpSpPr>
          <a:xfrm>
            <a:off x="1243246" y="1533504"/>
            <a:ext cx="429504" cy="370879"/>
            <a:chOff x="-42651700" y="3217825"/>
            <a:chExt cx="367600" cy="317425"/>
          </a:xfrm>
        </p:grpSpPr>
        <p:sp>
          <p:nvSpPr>
            <p:cNvPr id="6618" name="Google Shape;6618;p83"/>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3"/>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3"/>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3"/>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83"/>
          <p:cNvGrpSpPr/>
          <p:nvPr/>
        </p:nvGrpSpPr>
        <p:grpSpPr>
          <a:xfrm>
            <a:off x="1278678" y="1973154"/>
            <a:ext cx="358640" cy="363226"/>
            <a:chOff x="-42617300" y="3587775"/>
            <a:chExt cx="306950" cy="310875"/>
          </a:xfrm>
        </p:grpSpPr>
        <p:sp>
          <p:nvSpPr>
            <p:cNvPr id="6623" name="Google Shape;6623;p83"/>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3"/>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5" name="Google Shape;6625;p83"/>
          <p:cNvSpPr/>
          <p:nvPr/>
        </p:nvSpPr>
        <p:spPr>
          <a:xfrm>
            <a:off x="1275131" y="241219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6" name="Google Shape;6626;p83"/>
          <p:cNvGrpSpPr/>
          <p:nvPr/>
        </p:nvGrpSpPr>
        <p:grpSpPr>
          <a:xfrm>
            <a:off x="3450506" y="1557895"/>
            <a:ext cx="376926" cy="370324"/>
            <a:chOff x="-40748275" y="3238700"/>
            <a:chExt cx="322600" cy="316950"/>
          </a:xfrm>
        </p:grpSpPr>
        <p:sp>
          <p:nvSpPr>
            <p:cNvPr id="6627" name="Google Shape;6627;p83"/>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3"/>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3"/>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3"/>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3"/>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3"/>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3" name="Google Shape;6633;p83"/>
          <p:cNvGrpSpPr/>
          <p:nvPr/>
        </p:nvGrpSpPr>
        <p:grpSpPr>
          <a:xfrm>
            <a:off x="3453062" y="2025879"/>
            <a:ext cx="371814" cy="338690"/>
            <a:chOff x="-40745125" y="3632900"/>
            <a:chExt cx="318225" cy="289875"/>
          </a:xfrm>
        </p:grpSpPr>
        <p:sp>
          <p:nvSpPr>
            <p:cNvPr id="6634" name="Google Shape;6634;p83"/>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3"/>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3"/>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3"/>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3"/>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3"/>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3"/>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1" name="Google Shape;6641;p83"/>
          <p:cNvGrpSpPr/>
          <p:nvPr/>
        </p:nvGrpSpPr>
        <p:grpSpPr>
          <a:xfrm>
            <a:off x="3457209" y="2437089"/>
            <a:ext cx="363518" cy="370178"/>
            <a:chOff x="-40742750" y="3972175"/>
            <a:chExt cx="311125" cy="316825"/>
          </a:xfrm>
        </p:grpSpPr>
        <p:sp>
          <p:nvSpPr>
            <p:cNvPr id="6642" name="Google Shape;6642;p83"/>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3"/>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4" name="Google Shape;6644;p83"/>
          <p:cNvGrpSpPr/>
          <p:nvPr/>
        </p:nvGrpSpPr>
        <p:grpSpPr>
          <a:xfrm>
            <a:off x="2239871" y="2887257"/>
            <a:ext cx="266892" cy="369974"/>
            <a:chOff x="-38860325" y="3221750"/>
            <a:chExt cx="228425" cy="316650"/>
          </a:xfrm>
        </p:grpSpPr>
        <p:sp>
          <p:nvSpPr>
            <p:cNvPr id="6645" name="Google Shape;6645;p83"/>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3"/>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3"/>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3"/>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9" name="Google Shape;6649;p83"/>
          <p:cNvGrpSpPr/>
          <p:nvPr/>
        </p:nvGrpSpPr>
        <p:grpSpPr>
          <a:xfrm>
            <a:off x="2190678" y="3349314"/>
            <a:ext cx="380081" cy="367111"/>
            <a:chOff x="-38905225" y="3591875"/>
            <a:chExt cx="325300" cy="314200"/>
          </a:xfrm>
        </p:grpSpPr>
        <p:sp>
          <p:nvSpPr>
            <p:cNvPr id="6650" name="Google Shape;6650;p83"/>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3"/>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3"/>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53" name="Google Shape;6653;p83"/>
          <p:cNvSpPr/>
          <p:nvPr/>
        </p:nvSpPr>
        <p:spPr>
          <a:xfrm>
            <a:off x="2198491" y="385909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4" name="Google Shape;6654;p83"/>
          <p:cNvGrpSpPr/>
          <p:nvPr/>
        </p:nvGrpSpPr>
        <p:grpSpPr>
          <a:xfrm>
            <a:off x="3997427" y="3334394"/>
            <a:ext cx="290815" cy="369740"/>
            <a:chOff x="-37370925" y="3579105"/>
            <a:chExt cx="248900" cy="316450"/>
          </a:xfrm>
        </p:grpSpPr>
        <p:sp>
          <p:nvSpPr>
            <p:cNvPr id="6655" name="Google Shape;6655;p83"/>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3"/>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57" name="Google Shape;6657;p83"/>
          <p:cNvSpPr/>
          <p:nvPr/>
        </p:nvSpPr>
        <p:spPr>
          <a:xfrm>
            <a:off x="1697481" y="153419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3"/>
          <p:cNvSpPr/>
          <p:nvPr/>
        </p:nvSpPr>
        <p:spPr>
          <a:xfrm>
            <a:off x="1722323" y="196949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9" name="Google Shape;6659;p83"/>
          <p:cNvGrpSpPr/>
          <p:nvPr/>
        </p:nvGrpSpPr>
        <p:grpSpPr>
          <a:xfrm>
            <a:off x="1690803" y="2412465"/>
            <a:ext cx="371814" cy="369974"/>
            <a:chOff x="-42259725" y="3951100"/>
            <a:chExt cx="318225" cy="316650"/>
          </a:xfrm>
        </p:grpSpPr>
        <p:sp>
          <p:nvSpPr>
            <p:cNvPr id="6660" name="Google Shape;6660;p83"/>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3"/>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2" name="Google Shape;6662;p83"/>
          <p:cNvGrpSpPr/>
          <p:nvPr/>
        </p:nvGrpSpPr>
        <p:grpSpPr>
          <a:xfrm>
            <a:off x="3889164" y="1591486"/>
            <a:ext cx="370879" cy="337755"/>
            <a:chOff x="-40378075" y="3267450"/>
            <a:chExt cx="317425" cy="289075"/>
          </a:xfrm>
        </p:grpSpPr>
        <p:sp>
          <p:nvSpPr>
            <p:cNvPr id="6663" name="Google Shape;6663;p83"/>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3"/>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3"/>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3"/>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7" name="Google Shape;6667;p83"/>
          <p:cNvGrpSpPr/>
          <p:nvPr/>
        </p:nvGrpSpPr>
        <p:grpSpPr>
          <a:xfrm>
            <a:off x="3892830" y="1992754"/>
            <a:ext cx="363548" cy="369974"/>
            <a:chOff x="-40372575" y="3604550"/>
            <a:chExt cx="311150" cy="316650"/>
          </a:xfrm>
        </p:grpSpPr>
        <p:sp>
          <p:nvSpPr>
            <p:cNvPr id="6668" name="Google Shape;6668;p83"/>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3"/>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3"/>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71" name="Google Shape;6671;p83"/>
          <p:cNvSpPr/>
          <p:nvPr/>
        </p:nvSpPr>
        <p:spPr>
          <a:xfrm>
            <a:off x="3896162" y="243603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2" name="Google Shape;6672;p83"/>
          <p:cNvGrpSpPr/>
          <p:nvPr/>
        </p:nvGrpSpPr>
        <p:grpSpPr>
          <a:xfrm>
            <a:off x="2616780" y="2885417"/>
            <a:ext cx="399038" cy="372165"/>
            <a:chOff x="-38542250" y="3220175"/>
            <a:chExt cx="341525" cy="318525"/>
          </a:xfrm>
        </p:grpSpPr>
        <p:sp>
          <p:nvSpPr>
            <p:cNvPr id="6673" name="Google Shape;6673;p83"/>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3"/>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3"/>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6" name="Google Shape;6676;p83"/>
          <p:cNvGrpSpPr/>
          <p:nvPr/>
        </p:nvGrpSpPr>
        <p:grpSpPr>
          <a:xfrm>
            <a:off x="2638712" y="3344787"/>
            <a:ext cx="369974" cy="369068"/>
            <a:chOff x="-38537400" y="3588000"/>
            <a:chExt cx="316650" cy="315875"/>
          </a:xfrm>
        </p:grpSpPr>
        <p:sp>
          <p:nvSpPr>
            <p:cNvPr id="6677" name="Google Shape;6677;p83"/>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3"/>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3"/>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3"/>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1" name="Google Shape;6681;p83"/>
          <p:cNvGrpSpPr/>
          <p:nvPr/>
        </p:nvGrpSpPr>
        <p:grpSpPr>
          <a:xfrm>
            <a:off x="2637792" y="3802316"/>
            <a:ext cx="371814" cy="369974"/>
            <a:chOff x="-38538975" y="3954250"/>
            <a:chExt cx="318225" cy="316650"/>
          </a:xfrm>
        </p:grpSpPr>
        <p:sp>
          <p:nvSpPr>
            <p:cNvPr id="6682" name="Google Shape;6682;p83"/>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3"/>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4" name="Google Shape;6684;p83"/>
          <p:cNvGrpSpPr/>
          <p:nvPr/>
        </p:nvGrpSpPr>
        <p:grpSpPr>
          <a:xfrm>
            <a:off x="3955104" y="3797243"/>
            <a:ext cx="375465" cy="371814"/>
            <a:chOff x="-37385100" y="3949908"/>
            <a:chExt cx="321350" cy="318225"/>
          </a:xfrm>
        </p:grpSpPr>
        <p:sp>
          <p:nvSpPr>
            <p:cNvPr id="6685" name="Google Shape;6685;p83"/>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3"/>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7" name="Google Shape;6687;p83"/>
          <p:cNvGrpSpPr/>
          <p:nvPr/>
        </p:nvGrpSpPr>
        <p:grpSpPr>
          <a:xfrm>
            <a:off x="2130763" y="1532803"/>
            <a:ext cx="370909" cy="370675"/>
            <a:chOff x="-41895050" y="3217225"/>
            <a:chExt cx="317450" cy="317250"/>
          </a:xfrm>
        </p:grpSpPr>
        <p:sp>
          <p:nvSpPr>
            <p:cNvPr id="6688" name="Google Shape;6688;p83"/>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3"/>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3"/>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3"/>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3"/>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3" name="Google Shape;6693;p83"/>
          <p:cNvGrpSpPr/>
          <p:nvPr/>
        </p:nvGrpSpPr>
        <p:grpSpPr>
          <a:xfrm>
            <a:off x="2130310" y="1969737"/>
            <a:ext cx="371814" cy="369974"/>
            <a:chOff x="-41893475" y="3584850"/>
            <a:chExt cx="318225" cy="316650"/>
          </a:xfrm>
        </p:grpSpPr>
        <p:sp>
          <p:nvSpPr>
            <p:cNvPr id="6694" name="Google Shape;6694;p83"/>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3"/>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3"/>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3"/>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98" name="Google Shape;6698;p83"/>
          <p:cNvSpPr/>
          <p:nvPr/>
        </p:nvSpPr>
        <p:spPr>
          <a:xfrm>
            <a:off x="2133283" y="241403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3"/>
          <p:cNvSpPr/>
          <p:nvPr/>
        </p:nvSpPr>
        <p:spPr>
          <a:xfrm>
            <a:off x="845041" y="290637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0" name="Google Shape;6700;p83"/>
          <p:cNvGrpSpPr/>
          <p:nvPr/>
        </p:nvGrpSpPr>
        <p:grpSpPr>
          <a:xfrm>
            <a:off x="900338" y="3365029"/>
            <a:ext cx="337522" cy="370909"/>
            <a:chOff x="-39998250" y="3605325"/>
            <a:chExt cx="288875" cy="317450"/>
          </a:xfrm>
        </p:grpSpPr>
        <p:sp>
          <p:nvSpPr>
            <p:cNvPr id="6701" name="Google Shape;6701;p83"/>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3"/>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3" name="Google Shape;6703;p83"/>
          <p:cNvGrpSpPr/>
          <p:nvPr/>
        </p:nvGrpSpPr>
        <p:grpSpPr>
          <a:xfrm>
            <a:off x="884112" y="3823493"/>
            <a:ext cx="369974" cy="369945"/>
            <a:chOff x="-40011050" y="3972375"/>
            <a:chExt cx="316650" cy="316625"/>
          </a:xfrm>
        </p:grpSpPr>
        <p:sp>
          <p:nvSpPr>
            <p:cNvPr id="6704" name="Google Shape;6704;p83"/>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3"/>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6" name="Google Shape;6706;p83"/>
          <p:cNvGrpSpPr/>
          <p:nvPr/>
        </p:nvGrpSpPr>
        <p:grpSpPr>
          <a:xfrm>
            <a:off x="3116043" y="2888192"/>
            <a:ext cx="266921" cy="369039"/>
            <a:chOff x="-38129425" y="3222550"/>
            <a:chExt cx="228450" cy="315850"/>
          </a:xfrm>
        </p:grpSpPr>
        <p:sp>
          <p:nvSpPr>
            <p:cNvPr id="6707" name="Google Shape;6707;p83"/>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3"/>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9" name="Google Shape;6709;p83"/>
          <p:cNvGrpSpPr/>
          <p:nvPr/>
        </p:nvGrpSpPr>
        <p:grpSpPr>
          <a:xfrm>
            <a:off x="3071012" y="3344787"/>
            <a:ext cx="371785" cy="369974"/>
            <a:chOff x="-38172725" y="3588000"/>
            <a:chExt cx="318200" cy="316650"/>
          </a:xfrm>
        </p:grpSpPr>
        <p:sp>
          <p:nvSpPr>
            <p:cNvPr id="6710" name="Google Shape;6710;p83"/>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3"/>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3"/>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3"/>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3"/>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3"/>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3"/>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3"/>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8" name="Google Shape;6718;p83"/>
          <p:cNvGrpSpPr/>
          <p:nvPr/>
        </p:nvGrpSpPr>
        <p:grpSpPr>
          <a:xfrm>
            <a:off x="3146914" y="3803222"/>
            <a:ext cx="219981" cy="369974"/>
            <a:chOff x="-38109725" y="3955025"/>
            <a:chExt cx="188275" cy="316650"/>
          </a:xfrm>
        </p:grpSpPr>
        <p:sp>
          <p:nvSpPr>
            <p:cNvPr id="6719" name="Google Shape;6719;p83"/>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3"/>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1" name="Google Shape;6721;p83"/>
          <p:cNvSpPr/>
          <p:nvPr/>
        </p:nvSpPr>
        <p:spPr>
          <a:xfrm>
            <a:off x="2248517" y="426298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2" name="Google Shape;6722;p83"/>
          <p:cNvGrpSpPr/>
          <p:nvPr/>
        </p:nvGrpSpPr>
        <p:grpSpPr>
          <a:xfrm>
            <a:off x="2562313" y="1534643"/>
            <a:ext cx="373654" cy="369068"/>
            <a:chOff x="-41530375" y="3218800"/>
            <a:chExt cx="319800" cy="315875"/>
          </a:xfrm>
        </p:grpSpPr>
        <p:sp>
          <p:nvSpPr>
            <p:cNvPr id="6723" name="Google Shape;6723;p83"/>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3"/>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5" name="Google Shape;6725;p83"/>
          <p:cNvGrpSpPr/>
          <p:nvPr/>
        </p:nvGrpSpPr>
        <p:grpSpPr>
          <a:xfrm>
            <a:off x="2564607" y="2049801"/>
            <a:ext cx="369068" cy="289004"/>
            <a:chOff x="-41526450" y="3653375"/>
            <a:chExt cx="315875" cy="247350"/>
          </a:xfrm>
        </p:grpSpPr>
        <p:sp>
          <p:nvSpPr>
            <p:cNvPr id="6726" name="Google Shape;6726;p83"/>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3"/>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8" name="Google Shape;6728;p83"/>
          <p:cNvGrpSpPr/>
          <p:nvPr/>
        </p:nvGrpSpPr>
        <p:grpSpPr>
          <a:xfrm>
            <a:off x="2565994" y="2412465"/>
            <a:ext cx="366293" cy="369974"/>
            <a:chOff x="-41526450" y="3951100"/>
            <a:chExt cx="313500" cy="316650"/>
          </a:xfrm>
        </p:grpSpPr>
        <p:sp>
          <p:nvSpPr>
            <p:cNvPr id="6729" name="Google Shape;6729;p83"/>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3"/>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3"/>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2" name="Google Shape;6732;p83"/>
          <p:cNvGrpSpPr/>
          <p:nvPr/>
        </p:nvGrpSpPr>
        <p:grpSpPr>
          <a:xfrm>
            <a:off x="1331249" y="2906594"/>
            <a:ext cx="339595" cy="371814"/>
            <a:chOff x="-39625900" y="3238300"/>
            <a:chExt cx="290650" cy="318225"/>
          </a:xfrm>
        </p:grpSpPr>
        <p:sp>
          <p:nvSpPr>
            <p:cNvPr id="6733" name="Google Shape;6733;p83"/>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3"/>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5" name="Google Shape;6735;p83"/>
          <p:cNvSpPr/>
          <p:nvPr/>
        </p:nvSpPr>
        <p:spPr>
          <a:xfrm>
            <a:off x="1353422" y="336572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6" name="Google Shape;6736;p83"/>
          <p:cNvGrpSpPr/>
          <p:nvPr/>
        </p:nvGrpSpPr>
        <p:grpSpPr>
          <a:xfrm>
            <a:off x="1325300" y="3823055"/>
            <a:ext cx="366293" cy="370441"/>
            <a:chOff x="-39647175" y="3972000"/>
            <a:chExt cx="313500" cy="317050"/>
          </a:xfrm>
        </p:grpSpPr>
        <p:sp>
          <p:nvSpPr>
            <p:cNvPr id="6737" name="Google Shape;6737;p83"/>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3"/>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3"/>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0" name="Google Shape;6740;p83"/>
          <p:cNvGrpSpPr/>
          <p:nvPr/>
        </p:nvGrpSpPr>
        <p:grpSpPr>
          <a:xfrm>
            <a:off x="3494427" y="2887053"/>
            <a:ext cx="375495" cy="370879"/>
            <a:chOff x="-37808850" y="3221575"/>
            <a:chExt cx="321375" cy="317425"/>
          </a:xfrm>
        </p:grpSpPr>
        <p:sp>
          <p:nvSpPr>
            <p:cNvPr id="6741" name="Google Shape;6741;p83"/>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3"/>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3" name="Google Shape;6743;p83"/>
          <p:cNvGrpSpPr/>
          <p:nvPr/>
        </p:nvGrpSpPr>
        <p:grpSpPr>
          <a:xfrm>
            <a:off x="3503201" y="3409084"/>
            <a:ext cx="372749" cy="241158"/>
            <a:chOff x="-37806500" y="3643030"/>
            <a:chExt cx="319025" cy="206400"/>
          </a:xfrm>
        </p:grpSpPr>
        <p:sp>
          <p:nvSpPr>
            <p:cNvPr id="6744" name="Google Shape;6744;p83"/>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3"/>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6" name="Google Shape;6746;p83"/>
          <p:cNvGrpSpPr/>
          <p:nvPr/>
        </p:nvGrpSpPr>
        <p:grpSpPr>
          <a:xfrm>
            <a:off x="3505508" y="3801381"/>
            <a:ext cx="368134" cy="371814"/>
            <a:chOff x="-37804925" y="3953450"/>
            <a:chExt cx="315075" cy="318225"/>
          </a:xfrm>
        </p:grpSpPr>
        <p:sp>
          <p:nvSpPr>
            <p:cNvPr id="6747" name="Google Shape;6747;p83"/>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3"/>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3"/>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0" name="Google Shape;6750;p83"/>
          <p:cNvSpPr/>
          <p:nvPr/>
        </p:nvSpPr>
        <p:spPr>
          <a:xfrm>
            <a:off x="2754452" y="426612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1" name="Google Shape;6751;p83"/>
          <p:cNvGrpSpPr/>
          <p:nvPr/>
        </p:nvGrpSpPr>
        <p:grpSpPr>
          <a:xfrm>
            <a:off x="4860977" y="1553988"/>
            <a:ext cx="355663" cy="308725"/>
            <a:chOff x="-28462125" y="3199700"/>
            <a:chExt cx="298550" cy="259150"/>
          </a:xfrm>
        </p:grpSpPr>
        <p:sp>
          <p:nvSpPr>
            <p:cNvPr id="6752" name="Google Shape;6752;p83"/>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3"/>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3"/>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5" name="Google Shape;6755;p83"/>
          <p:cNvGrpSpPr/>
          <p:nvPr/>
        </p:nvGrpSpPr>
        <p:grpSpPr>
          <a:xfrm>
            <a:off x="4861930" y="1988678"/>
            <a:ext cx="353757" cy="352833"/>
            <a:chOff x="-28461325" y="3545475"/>
            <a:chExt cx="296950" cy="296175"/>
          </a:xfrm>
        </p:grpSpPr>
        <p:sp>
          <p:nvSpPr>
            <p:cNvPr id="6756" name="Google Shape;6756;p83"/>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3"/>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3"/>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3"/>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3"/>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3"/>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2" name="Google Shape;6762;p83"/>
          <p:cNvGrpSpPr/>
          <p:nvPr/>
        </p:nvGrpSpPr>
        <p:grpSpPr>
          <a:xfrm>
            <a:off x="4858162" y="2438722"/>
            <a:ext cx="361292" cy="352803"/>
            <a:chOff x="-28463700" y="3914875"/>
            <a:chExt cx="303275" cy="296150"/>
          </a:xfrm>
        </p:grpSpPr>
        <p:sp>
          <p:nvSpPr>
            <p:cNvPr id="6763" name="Google Shape;6763;p83"/>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3"/>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5" name="Google Shape;6765;p83"/>
          <p:cNvGrpSpPr/>
          <p:nvPr/>
        </p:nvGrpSpPr>
        <p:grpSpPr>
          <a:xfrm>
            <a:off x="7092947" y="1594805"/>
            <a:ext cx="351880" cy="227092"/>
            <a:chOff x="-26573400" y="3224125"/>
            <a:chExt cx="295375" cy="190625"/>
          </a:xfrm>
        </p:grpSpPr>
        <p:sp>
          <p:nvSpPr>
            <p:cNvPr id="6766" name="Google Shape;6766;p83"/>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3"/>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8" name="Google Shape;6768;p83"/>
          <p:cNvGrpSpPr/>
          <p:nvPr/>
        </p:nvGrpSpPr>
        <p:grpSpPr>
          <a:xfrm>
            <a:off x="7092947" y="1989140"/>
            <a:ext cx="351880" cy="351910"/>
            <a:chOff x="-26573400" y="3546250"/>
            <a:chExt cx="295375" cy="295400"/>
          </a:xfrm>
        </p:grpSpPr>
        <p:sp>
          <p:nvSpPr>
            <p:cNvPr id="6769" name="Google Shape;6769;p83"/>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3"/>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3"/>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3"/>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3"/>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4" name="Google Shape;6774;p83"/>
          <p:cNvGrpSpPr/>
          <p:nvPr/>
        </p:nvGrpSpPr>
        <p:grpSpPr>
          <a:xfrm>
            <a:off x="7081228" y="2439049"/>
            <a:ext cx="375319" cy="352148"/>
            <a:chOff x="-26583625" y="3917025"/>
            <a:chExt cx="315050" cy="295600"/>
          </a:xfrm>
        </p:grpSpPr>
        <p:sp>
          <p:nvSpPr>
            <p:cNvPr id="6775" name="Google Shape;6775;p83"/>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3"/>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3"/>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3"/>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9" name="Google Shape;6779;p83"/>
          <p:cNvSpPr/>
          <p:nvPr/>
        </p:nvSpPr>
        <p:spPr>
          <a:xfrm>
            <a:off x="5748315" y="291956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0" name="Google Shape;6780;p83"/>
          <p:cNvGrpSpPr/>
          <p:nvPr/>
        </p:nvGrpSpPr>
        <p:grpSpPr>
          <a:xfrm>
            <a:off x="5779742" y="3398079"/>
            <a:ext cx="289039" cy="352833"/>
            <a:chOff x="-24694925" y="3518700"/>
            <a:chExt cx="242625" cy="296175"/>
          </a:xfrm>
        </p:grpSpPr>
        <p:sp>
          <p:nvSpPr>
            <p:cNvPr id="6781" name="Google Shape;6781;p83"/>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3"/>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3"/>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3"/>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5" name="Google Shape;6785;p83"/>
          <p:cNvGrpSpPr/>
          <p:nvPr/>
        </p:nvGrpSpPr>
        <p:grpSpPr>
          <a:xfrm>
            <a:off x="5779280" y="3848107"/>
            <a:ext cx="289962" cy="352833"/>
            <a:chOff x="-24709100" y="3888875"/>
            <a:chExt cx="243400" cy="296175"/>
          </a:xfrm>
        </p:grpSpPr>
        <p:sp>
          <p:nvSpPr>
            <p:cNvPr id="6786" name="Google Shape;6786;p83"/>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3"/>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3"/>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9" name="Google Shape;6789;p83"/>
          <p:cNvGrpSpPr/>
          <p:nvPr/>
        </p:nvGrpSpPr>
        <p:grpSpPr>
          <a:xfrm>
            <a:off x="7979280" y="2920770"/>
            <a:ext cx="356556" cy="349557"/>
            <a:chOff x="-22863675" y="3131775"/>
            <a:chExt cx="299300" cy="293425"/>
          </a:xfrm>
        </p:grpSpPr>
        <p:sp>
          <p:nvSpPr>
            <p:cNvPr id="6790" name="Google Shape;6790;p83"/>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3"/>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3"/>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3" name="Google Shape;6793;p83"/>
          <p:cNvGrpSpPr/>
          <p:nvPr/>
        </p:nvGrpSpPr>
        <p:grpSpPr>
          <a:xfrm>
            <a:off x="5322144" y="1531949"/>
            <a:ext cx="310602" cy="352803"/>
            <a:chOff x="-28069875" y="3175300"/>
            <a:chExt cx="260725" cy="296150"/>
          </a:xfrm>
        </p:grpSpPr>
        <p:sp>
          <p:nvSpPr>
            <p:cNvPr id="6794" name="Google Shape;6794;p83"/>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3"/>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3"/>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3"/>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3"/>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3"/>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3"/>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3"/>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3"/>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3" name="Google Shape;6803;p83"/>
          <p:cNvSpPr/>
          <p:nvPr/>
        </p:nvSpPr>
        <p:spPr>
          <a:xfrm>
            <a:off x="5301578" y="198968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4" name="Google Shape;6804;p83"/>
          <p:cNvGrpSpPr/>
          <p:nvPr/>
        </p:nvGrpSpPr>
        <p:grpSpPr>
          <a:xfrm>
            <a:off x="5363423" y="2439183"/>
            <a:ext cx="228045" cy="351880"/>
            <a:chOff x="-28032075" y="3916450"/>
            <a:chExt cx="191425" cy="295375"/>
          </a:xfrm>
        </p:grpSpPr>
        <p:sp>
          <p:nvSpPr>
            <p:cNvPr id="6805" name="Google Shape;6805;p83"/>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3"/>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3"/>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83"/>
          <p:cNvGrpSpPr/>
          <p:nvPr/>
        </p:nvGrpSpPr>
        <p:grpSpPr>
          <a:xfrm>
            <a:off x="7528769" y="1531934"/>
            <a:ext cx="352833" cy="352833"/>
            <a:chOff x="-26201650" y="3176075"/>
            <a:chExt cx="296175" cy="296175"/>
          </a:xfrm>
        </p:grpSpPr>
        <p:sp>
          <p:nvSpPr>
            <p:cNvPr id="6809" name="Google Shape;6809;p83"/>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3"/>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1" name="Google Shape;6811;p83"/>
          <p:cNvGrpSpPr/>
          <p:nvPr/>
        </p:nvGrpSpPr>
        <p:grpSpPr>
          <a:xfrm>
            <a:off x="7528293" y="1989155"/>
            <a:ext cx="353786" cy="351880"/>
            <a:chOff x="-26204800" y="3547050"/>
            <a:chExt cx="296975" cy="295375"/>
          </a:xfrm>
        </p:grpSpPr>
        <p:sp>
          <p:nvSpPr>
            <p:cNvPr id="6812" name="Google Shape;6812;p83"/>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3"/>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4" name="Google Shape;6814;p83"/>
          <p:cNvSpPr/>
          <p:nvPr/>
        </p:nvSpPr>
        <p:spPr>
          <a:xfrm>
            <a:off x="7561179" y="243865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5" name="Google Shape;6815;p83"/>
          <p:cNvGrpSpPr/>
          <p:nvPr/>
        </p:nvGrpSpPr>
        <p:grpSpPr>
          <a:xfrm>
            <a:off x="6199548" y="2919133"/>
            <a:ext cx="345328" cy="352833"/>
            <a:chOff x="-24353875" y="3147725"/>
            <a:chExt cx="289875" cy="296175"/>
          </a:xfrm>
        </p:grpSpPr>
        <p:sp>
          <p:nvSpPr>
            <p:cNvPr id="6816" name="Google Shape;6816;p83"/>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3"/>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8" name="Google Shape;6818;p83"/>
          <p:cNvGrpSpPr/>
          <p:nvPr/>
        </p:nvGrpSpPr>
        <p:grpSpPr>
          <a:xfrm>
            <a:off x="6207530" y="3398540"/>
            <a:ext cx="329365" cy="351910"/>
            <a:chOff x="-24344425" y="3519475"/>
            <a:chExt cx="276475" cy="295400"/>
          </a:xfrm>
        </p:grpSpPr>
        <p:sp>
          <p:nvSpPr>
            <p:cNvPr id="6819" name="Google Shape;6819;p83"/>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3"/>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1" name="Google Shape;6821;p83"/>
          <p:cNvGrpSpPr/>
          <p:nvPr/>
        </p:nvGrpSpPr>
        <p:grpSpPr>
          <a:xfrm>
            <a:off x="6197210" y="3850460"/>
            <a:ext cx="350004" cy="348128"/>
            <a:chOff x="-24353075" y="3891250"/>
            <a:chExt cx="293800" cy="292225"/>
          </a:xfrm>
        </p:grpSpPr>
        <p:sp>
          <p:nvSpPr>
            <p:cNvPr id="6822" name="Google Shape;6822;p83"/>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3"/>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83"/>
          <p:cNvGrpSpPr/>
          <p:nvPr/>
        </p:nvGrpSpPr>
        <p:grpSpPr>
          <a:xfrm>
            <a:off x="7980681" y="3398763"/>
            <a:ext cx="353757" cy="351463"/>
            <a:chOff x="-22845575" y="3504075"/>
            <a:chExt cx="296950" cy="295025"/>
          </a:xfrm>
        </p:grpSpPr>
        <p:sp>
          <p:nvSpPr>
            <p:cNvPr id="6825" name="Google Shape;6825;p83"/>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3"/>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7" name="Google Shape;6827;p83"/>
          <p:cNvGrpSpPr/>
          <p:nvPr/>
        </p:nvGrpSpPr>
        <p:grpSpPr>
          <a:xfrm>
            <a:off x="5773862" y="1532411"/>
            <a:ext cx="299344" cy="351880"/>
            <a:chOff x="-27691025" y="3175300"/>
            <a:chExt cx="251275" cy="295375"/>
          </a:xfrm>
        </p:grpSpPr>
        <p:sp>
          <p:nvSpPr>
            <p:cNvPr id="6828" name="Google Shape;6828;p83"/>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3"/>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3"/>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3"/>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2" name="Google Shape;6832;p83"/>
          <p:cNvGrpSpPr/>
          <p:nvPr/>
        </p:nvGrpSpPr>
        <p:grpSpPr>
          <a:xfrm>
            <a:off x="5746179" y="2051087"/>
            <a:ext cx="354710" cy="228015"/>
            <a:chOff x="-27721750" y="3598250"/>
            <a:chExt cx="297750" cy="191400"/>
          </a:xfrm>
        </p:grpSpPr>
        <p:sp>
          <p:nvSpPr>
            <p:cNvPr id="6833" name="Google Shape;6833;p83"/>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3"/>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5" name="Google Shape;6835;p83"/>
          <p:cNvGrpSpPr/>
          <p:nvPr/>
        </p:nvGrpSpPr>
        <p:grpSpPr>
          <a:xfrm>
            <a:off x="5747579" y="2444633"/>
            <a:ext cx="351910" cy="340980"/>
            <a:chOff x="-27719400" y="3925600"/>
            <a:chExt cx="295400" cy="286225"/>
          </a:xfrm>
        </p:grpSpPr>
        <p:sp>
          <p:nvSpPr>
            <p:cNvPr id="6836" name="Google Shape;6836;p83"/>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3"/>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8" name="Google Shape;6838;p83"/>
          <p:cNvGrpSpPr/>
          <p:nvPr/>
        </p:nvGrpSpPr>
        <p:grpSpPr>
          <a:xfrm>
            <a:off x="7968851" y="1531473"/>
            <a:ext cx="353757" cy="353757"/>
            <a:chOff x="-25834600" y="3176875"/>
            <a:chExt cx="296950" cy="296950"/>
          </a:xfrm>
        </p:grpSpPr>
        <p:sp>
          <p:nvSpPr>
            <p:cNvPr id="6839" name="Google Shape;6839;p83"/>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3"/>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3"/>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3"/>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3"/>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4" name="Google Shape;6844;p83"/>
          <p:cNvGrpSpPr/>
          <p:nvPr/>
        </p:nvGrpSpPr>
        <p:grpSpPr>
          <a:xfrm>
            <a:off x="7968851" y="1999474"/>
            <a:ext cx="353757" cy="331241"/>
            <a:chOff x="-25834600" y="3564375"/>
            <a:chExt cx="296950" cy="278050"/>
          </a:xfrm>
        </p:grpSpPr>
        <p:sp>
          <p:nvSpPr>
            <p:cNvPr id="6845" name="Google Shape;6845;p83"/>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3"/>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3"/>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3"/>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3"/>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3"/>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3"/>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3"/>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3" name="Google Shape;6853;p83"/>
          <p:cNvGrpSpPr/>
          <p:nvPr/>
        </p:nvGrpSpPr>
        <p:grpSpPr>
          <a:xfrm>
            <a:off x="7966974" y="2438826"/>
            <a:ext cx="357509" cy="352595"/>
            <a:chOff x="-25834600" y="3915850"/>
            <a:chExt cx="300100" cy="295975"/>
          </a:xfrm>
        </p:grpSpPr>
        <p:sp>
          <p:nvSpPr>
            <p:cNvPr id="6854" name="Google Shape;6854;p83"/>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3"/>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3"/>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7" name="Google Shape;6857;p83"/>
          <p:cNvGrpSpPr/>
          <p:nvPr/>
        </p:nvGrpSpPr>
        <p:grpSpPr>
          <a:xfrm>
            <a:off x="6702402" y="2920056"/>
            <a:ext cx="228968" cy="350987"/>
            <a:chOff x="-23930925" y="3149300"/>
            <a:chExt cx="192200" cy="294625"/>
          </a:xfrm>
        </p:grpSpPr>
        <p:sp>
          <p:nvSpPr>
            <p:cNvPr id="6858" name="Google Shape;6858;p83"/>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3"/>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3"/>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3"/>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2" name="Google Shape;6862;p83"/>
          <p:cNvGrpSpPr/>
          <p:nvPr/>
        </p:nvGrpSpPr>
        <p:grpSpPr>
          <a:xfrm>
            <a:off x="6659232" y="3398540"/>
            <a:ext cx="315307" cy="351910"/>
            <a:chOff x="-23962425" y="3519475"/>
            <a:chExt cx="264675" cy="295400"/>
          </a:xfrm>
        </p:grpSpPr>
        <p:sp>
          <p:nvSpPr>
            <p:cNvPr id="6863" name="Google Shape;6863;p83"/>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3"/>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5" name="Google Shape;6865;p83"/>
          <p:cNvSpPr/>
          <p:nvPr/>
        </p:nvSpPr>
        <p:spPr>
          <a:xfrm>
            <a:off x="6629668" y="385225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6" name="Google Shape;6866;p83"/>
          <p:cNvGrpSpPr/>
          <p:nvPr/>
        </p:nvGrpSpPr>
        <p:grpSpPr>
          <a:xfrm>
            <a:off x="8037908" y="3848584"/>
            <a:ext cx="239302" cy="351880"/>
            <a:chOff x="-22788075" y="3904625"/>
            <a:chExt cx="200875" cy="295375"/>
          </a:xfrm>
        </p:grpSpPr>
        <p:sp>
          <p:nvSpPr>
            <p:cNvPr id="6867" name="Google Shape;6867;p83"/>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3"/>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3"/>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3"/>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1" name="Google Shape;6871;p83"/>
          <p:cNvGrpSpPr/>
          <p:nvPr/>
        </p:nvGrpSpPr>
        <p:grpSpPr>
          <a:xfrm>
            <a:off x="6193206" y="1531949"/>
            <a:ext cx="354710" cy="352803"/>
            <a:chOff x="-27351575" y="3175300"/>
            <a:chExt cx="297750" cy="296150"/>
          </a:xfrm>
        </p:grpSpPr>
        <p:sp>
          <p:nvSpPr>
            <p:cNvPr id="6872" name="Google Shape;6872;p83"/>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3"/>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3"/>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3"/>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6" name="Google Shape;6876;p83"/>
          <p:cNvGrpSpPr/>
          <p:nvPr/>
        </p:nvGrpSpPr>
        <p:grpSpPr>
          <a:xfrm>
            <a:off x="6235914" y="1988559"/>
            <a:ext cx="269293" cy="353072"/>
            <a:chOff x="-27313750" y="3545275"/>
            <a:chExt cx="226050" cy="296375"/>
          </a:xfrm>
        </p:grpSpPr>
        <p:sp>
          <p:nvSpPr>
            <p:cNvPr id="6877" name="Google Shape;6877;p83"/>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3"/>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3"/>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0" name="Google Shape;6880;p83"/>
          <p:cNvGrpSpPr/>
          <p:nvPr/>
        </p:nvGrpSpPr>
        <p:grpSpPr>
          <a:xfrm>
            <a:off x="6193206" y="2436830"/>
            <a:ext cx="354710" cy="356586"/>
            <a:chOff x="-27351575" y="3915650"/>
            <a:chExt cx="297750" cy="299325"/>
          </a:xfrm>
        </p:grpSpPr>
        <p:sp>
          <p:nvSpPr>
            <p:cNvPr id="6881" name="Google Shape;6881;p83"/>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3"/>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3" name="Google Shape;6883;p83"/>
          <p:cNvGrpSpPr/>
          <p:nvPr/>
        </p:nvGrpSpPr>
        <p:grpSpPr>
          <a:xfrm>
            <a:off x="4880696" y="2919029"/>
            <a:ext cx="319060" cy="353042"/>
            <a:chOff x="-25445525" y="3175900"/>
            <a:chExt cx="267825" cy="296350"/>
          </a:xfrm>
        </p:grpSpPr>
        <p:sp>
          <p:nvSpPr>
            <p:cNvPr id="6884" name="Google Shape;6884;p83"/>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3"/>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3"/>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7" name="Google Shape;6887;p83"/>
          <p:cNvGrpSpPr/>
          <p:nvPr/>
        </p:nvGrpSpPr>
        <p:grpSpPr>
          <a:xfrm>
            <a:off x="4862410" y="3409352"/>
            <a:ext cx="355633" cy="330288"/>
            <a:chOff x="-25465200" y="3565175"/>
            <a:chExt cx="298525" cy="277250"/>
          </a:xfrm>
        </p:grpSpPr>
        <p:sp>
          <p:nvSpPr>
            <p:cNvPr id="6888" name="Google Shape;6888;p83"/>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3"/>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0" name="Google Shape;6890;p83"/>
          <p:cNvGrpSpPr/>
          <p:nvPr/>
        </p:nvGrpSpPr>
        <p:grpSpPr>
          <a:xfrm>
            <a:off x="4861948" y="3848882"/>
            <a:ext cx="356556" cy="351285"/>
            <a:chOff x="-25465200" y="3916150"/>
            <a:chExt cx="299300" cy="294875"/>
          </a:xfrm>
        </p:grpSpPr>
        <p:sp>
          <p:nvSpPr>
            <p:cNvPr id="6891" name="Google Shape;6891;p83"/>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3"/>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3" name="Google Shape;6893;p83"/>
          <p:cNvGrpSpPr/>
          <p:nvPr/>
        </p:nvGrpSpPr>
        <p:grpSpPr>
          <a:xfrm>
            <a:off x="7089388" y="2919148"/>
            <a:ext cx="351880" cy="352803"/>
            <a:chOff x="-23615075" y="3148525"/>
            <a:chExt cx="295375" cy="296150"/>
          </a:xfrm>
        </p:grpSpPr>
        <p:sp>
          <p:nvSpPr>
            <p:cNvPr id="6894" name="Google Shape;6894;p83"/>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3"/>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3"/>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3"/>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98" name="Google Shape;6898;p83"/>
          <p:cNvSpPr/>
          <p:nvPr/>
        </p:nvSpPr>
        <p:spPr>
          <a:xfrm>
            <a:off x="7087484" y="339750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9" name="Google Shape;6899;p83"/>
          <p:cNvGrpSpPr/>
          <p:nvPr/>
        </p:nvGrpSpPr>
        <p:grpSpPr>
          <a:xfrm>
            <a:off x="7088911" y="3858427"/>
            <a:ext cx="352833" cy="332194"/>
            <a:chOff x="-23615075" y="3906200"/>
            <a:chExt cx="296175" cy="278850"/>
          </a:xfrm>
        </p:grpSpPr>
        <p:sp>
          <p:nvSpPr>
            <p:cNvPr id="6900" name="Google Shape;6900;p83"/>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3"/>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3"/>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03" name="Google Shape;6903;p83"/>
          <p:cNvSpPr/>
          <p:nvPr/>
        </p:nvSpPr>
        <p:spPr>
          <a:xfrm>
            <a:off x="6207743" y="429039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4" name="Google Shape;6904;p83"/>
          <p:cNvGrpSpPr/>
          <p:nvPr/>
        </p:nvGrpSpPr>
        <p:grpSpPr>
          <a:xfrm>
            <a:off x="6637880" y="1532068"/>
            <a:ext cx="353757" cy="352565"/>
            <a:chOff x="-26980600" y="3175500"/>
            <a:chExt cx="296950" cy="295950"/>
          </a:xfrm>
        </p:grpSpPr>
        <p:sp>
          <p:nvSpPr>
            <p:cNvPr id="6905" name="Google Shape;6905;p83"/>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3"/>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3"/>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08" name="Google Shape;6908;p83"/>
          <p:cNvSpPr/>
          <p:nvPr/>
        </p:nvSpPr>
        <p:spPr>
          <a:xfrm>
            <a:off x="6660447" y="198908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9" name="Google Shape;6909;p83"/>
          <p:cNvGrpSpPr/>
          <p:nvPr/>
        </p:nvGrpSpPr>
        <p:grpSpPr>
          <a:xfrm>
            <a:off x="6638357" y="2470604"/>
            <a:ext cx="352803" cy="289039"/>
            <a:chOff x="-26981375" y="3951875"/>
            <a:chExt cx="296150" cy="242625"/>
          </a:xfrm>
        </p:grpSpPr>
        <p:sp>
          <p:nvSpPr>
            <p:cNvPr id="6910" name="Google Shape;6910;p83"/>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3"/>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3"/>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3" name="Google Shape;6913;p83"/>
          <p:cNvGrpSpPr/>
          <p:nvPr/>
        </p:nvGrpSpPr>
        <p:grpSpPr>
          <a:xfrm>
            <a:off x="5303399" y="2918195"/>
            <a:ext cx="351910" cy="354710"/>
            <a:chOff x="-25094250" y="3176075"/>
            <a:chExt cx="295400" cy="297750"/>
          </a:xfrm>
        </p:grpSpPr>
        <p:sp>
          <p:nvSpPr>
            <p:cNvPr id="6914" name="Google Shape;6914;p83"/>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3"/>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3"/>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7" name="Google Shape;6917;p83"/>
          <p:cNvGrpSpPr/>
          <p:nvPr/>
        </p:nvGrpSpPr>
        <p:grpSpPr>
          <a:xfrm>
            <a:off x="5303399" y="3398556"/>
            <a:ext cx="351910" cy="351880"/>
            <a:chOff x="-25094250" y="3547050"/>
            <a:chExt cx="295400" cy="295375"/>
          </a:xfrm>
        </p:grpSpPr>
        <p:sp>
          <p:nvSpPr>
            <p:cNvPr id="6918" name="Google Shape;6918;p83"/>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3"/>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3"/>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3"/>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3"/>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3" name="Google Shape;6923;p83"/>
          <p:cNvSpPr/>
          <p:nvPr/>
        </p:nvSpPr>
        <p:spPr>
          <a:xfrm>
            <a:off x="5303415" y="390353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4" name="Google Shape;6924;p83"/>
          <p:cNvGrpSpPr/>
          <p:nvPr/>
        </p:nvGrpSpPr>
        <p:grpSpPr>
          <a:xfrm>
            <a:off x="7535476" y="2919148"/>
            <a:ext cx="352803" cy="352803"/>
            <a:chOff x="-23245675" y="3148525"/>
            <a:chExt cx="296150" cy="296150"/>
          </a:xfrm>
        </p:grpSpPr>
        <p:sp>
          <p:nvSpPr>
            <p:cNvPr id="6925" name="Google Shape;6925;p83"/>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3"/>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3"/>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8" name="Google Shape;6928;p83"/>
          <p:cNvSpPr/>
          <p:nvPr/>
        </p:nvSpPr>
        <p:spPr>
          <a:xfrm>
            <a:off x="7577658" y="339849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9" name="Google Shape;6929;p83"/>
          <p:cNvGrpSpPr/>
          <p:nvPr/>
        </p:nvGrpSpPr>
        <p:grpSpPr>
          <a:xfrm>
            <a:off x="7535938" y="3848122"/>
            <a:ext cx="351880" cy="352803"/>
            <a:chOff x="-23244900" y="3888100"/>
            <a:chExt cx="295375" cy="296150"/>
          </a:xfrm>
        </p:grpSpPr>
        <p:sp>
          <p:nvSpPr>
            <p:cNvPr id="6930" name="Google Shape;6930;p83"/>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3"/>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3"/>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3"/>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3"/>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3"/>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3"/>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3"/>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3"/>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3"/>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3"/>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41" name="Google Shape;6941;p83"/>
          <p:cNvSpPr/>
          <p:nvPr/>
        </p:nvSpPr>
        <p:spPr>
          <a:xfrm>
            <a:off x="6612202" y="428898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945"/>
        <p:cNvGrpSpPr/>
        <p:nvPr/>
      </p:nvGrpSpPr>
      <p:grpSpPr>
        <a:xfrm>
          <a:off x="0" y="0"/>
          <a:ext cx="0" cy="0"/>
          <a:chOff x="0" y="0"/>
          <a:chExt cx="0" cy="0"/>
        </a:xfrm>
      </p:grpSpPr>
      <p:sp>
        <p:nvSpPr>
          <p:cNvPr id="6946" name="Google Shape;6946;p84"/>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947" name="Google Shape;6947;p84"/>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6948" name="Google Shape;6948;p84"/>
          <p:cNvSpPr/>
          <p:nvPr/>
        </p:nvSpPr>
        <p:spPr>
          <a:xfrm>
            <a:off x="849879" y="15328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9" name="Google Shape;6949;p84"/>
          <p:cNvGrpSpPr/>
          <p:nvPr/>
        </p:nvGrpSpPr>
        <p:grpSpPr>
          <a:xfrm>
            <a:off x="850004" y="1975418"/>
            <a:ext cx="367261" cy="367261"/>
            <a:chOff x="-65145700" y="3727425"/>
            <a:chExt cx="317425" cy="317425"/>
          </a:xfrm>
        </p:grpSpPr>
        <p:sp>
          <p:nvSpPr>
            <p:cNvPr id="6950" name="Google Shape;6950;p84"/>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4"/>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2" name="Google Shape;6952;p84"/>
          <p:cNvGrpSpPr/>
          <p:nvPr/>
        </p:nvGrpSpPr>
        <p:grpSpPr>
          <a:xfrm>
            <a:off x="853201" y="2404333"/>
            <a:ext cx="360868" cy="367261"/>
            <a:chOff x="-65144125" y="4094450"/>
            <a:chExt cx="311900" cy="317425"/>
          </a:xfrm>
        </p:grpSpPr>
        <p:sp>
          <p:nvSpPr>
            <p:cNvPr id="6953" name="Google Shape;6953;p84"/>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4"/>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4"/>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56" name="Google Shape;6956;p84"/>
          <p:cNvSpPr/>
          <p:nvPr/>
        </p:nvSpPr>
        <p:spPr>
          <a:xfrm>
            <a:off x="3057429" y="15314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7" name="Google Shape;6957;p84"/>
          <p:cNvGrpSpPr/>
          <p:nvPr/>
        </p:nvGrpSpPr>
        <p:grpSpPr>
          <a:xfrm>
            <a:off x="3056770" y="1975028"/>
            <a:ext cx="370645" cy="368042"/>
            <a:chOff x="-63250675" y="3744075"/>
            <a:chExt cx="320350" cy="318100"/>
          </a:xfrm>
        </p:grpSpPr>
        <p:sp>
          <p:nvSpPr>
            <p:cNvPr id="6958" name="Google Shape;6958;p84"/>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4"/>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4"/>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84"/>
          <p:cNvGrpSpPr/>
          <p:nvPr/>
        </p:nvGrpSpPr>
        <p:grpSpPr>
          <a:xfrm>
            <a:off x="3058462" y="2404333"/>
            <a:ext cx="367261" cy="367261"/>
            <a:chOff x="-63250675" y="4110200"/>
            <a:chExt cx="317425" cy="317425"/>
          </a:xfrm>
        </p:grpSpPr>
        <p:sp>
          <p:nvSpPr>
            <p:cNvPr id="6962" name="Google Shape;6962;p84"/>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4"/>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4"/>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4"/>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4"/>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4"/>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4"/>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4"/>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4"/>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84"/>
          <p:cNvGrpSpPr/>
          <p:nvPr/>
        </p:nvGrpSpPr>
        <p:grpSpPr>
          <a:xfrm>
            <a:off x="1737509" y="2901428"/>
            <a:ext cx="359075" cy="358844"/>
            <a:chOff x="-61351725" y="3372400"/>
            <a:chExt cx="310350" cy="310150"/>
          </a:xfrm>
        </p:grpSpPr>
        <p:sp>
          <p:nvSpPr>
            <p:cNvPr id="6972" name="Google Shape;6972;p84"/>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4"/>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4"/>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5" name="Google Shape;6975;p84"/>
          <p:cNvGrpSpPr/>
          <p:nvPr/>
        </p:nvGrpSpPr>
        <p:grpSpPr>
          <a:xfrm>
            <a:off x="1733864" y="3364484"/>
            <a:ext cx="366364" cy="333534"/>
            <a:chOff x="-61354875" y="3751050"/>
            <a:chExt cx="316650" cy="288275"/>
          </a:xfrm>
        </p:grpSpPr>
        <p:sp>
          <p:nvSpPr>
            <p:cNvPr id="6976" name="Google Shape;6976;p84"/>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4"/>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4"/>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9" name="Google Shape;6979;p84"/>
          <p:cNvGrpSpPr/>
          <p:nvPr/>
        </p:nvGrpSpPr>
        <p:grpSpPr>
          <a:xfrm>
            <a:off x="1733864" y="3806124"/>
            <a:ext cx="366364" cy="367290"/>
            <a:chOff x="-61354875" y="4101525"/>
            <a:chExt cx="316650" cy="317450"/>
          </a:xfrm>
        </p:grpSpPr>
        <p:sp>
          <p:nvSpPr>
            <p:cNvPr id="6980" name="Google Shape;6980;p84"/>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4"/>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2" name="Google Shape;6982;p84"/>
          <p:cNvGrpSpPr/>
          <p:nvPr/>
        </p:nvGrpSpPr>
        <p:grpSpPr>
          <a:xfrm>
            <a:off x="3950299" y="2898000"/>
            <a:ext cx="368157" cy="365699"/>
            <a:chOff x="-59470075" y="3308975"/>
            <a:chExt cx="318200" cy="316075"/>
          </a:xfrm>
        </p:grpSpPr>
        <p:sp>
          <p:nvSpPr>
            <p:cNvPr id="6983" name="Google Shape;6983;p84"/>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4"/>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4"/>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4"/>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4"/>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4"/>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4"/>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4"/>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4"/>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2" name="Google Shape;6992;p84"/>
          <p:cNvGrpSpPr/>
          <p:nvPr/>
        </p:nvGrpSpPr>
        <p:grpSpPr>
          <a:xfrm>
            <a:off x="1295729" y="1533705"/>
            <a:ext cx="367261" cy="364686"/>
            <a:chOff x="-64781025" y="3361050"/>
            <a:chExt cx="317425" cy="315200"/>
          </a:xfrm>
        </p:grpSpPr>
        <p:sp>
          <p:nvSpPr>
            <p:cNvPr id="6993" name="Google Shape;6993;p84"/>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4"/>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4"/>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4"/>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7" name="Google Shape;6997;p84"/>
          <p:cNvSpPr/>
          <p:nvPr/>
        </p:nvSpPr>
        <p:spPr>
          <a:xfrm>
            <a:off x="1295604" y="19763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4"/>
          <p:cNvSpPr/>
          <p:nvPr/>
        </p:nvSpPr>
        <p:spPr>
          <a:xfrm>
            <a:off x="1322938" y="24043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4"/>
          <p:cNvSpPr/>
          <p:nvPr/>
        </p:nvSpPr>
        <p:spPr>
          <a:xfrm>
            <a:off x="3508223" y="15729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0" name="Google Shape;7000;p84"/>
          <p:cNvGrpSpPr/>
          <p:nvPr/>
        </p:nvGrpSpPr>
        <p:grpSpPr>
          <a:xfrm>
            <a:off x="3500129" y="1975144"/>
            <a:ext cx="382765" cy="367810"/>
            <a:chOff x="-62890750" y="3747425"/>
            <a:chExt cx="330825" cy="317900"/>
          </a:xfrm>
        </p:grpSpPr>
        <p:sp>
          <p:nvSpPr>
            <p:cNvPr id="7001" name="Google Shape;7001;p84"/>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4"/>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4"/>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4"/>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4"/>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4"/>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4"/>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4"/>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4"/>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4"/>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4"/>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4"/>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4"/>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4"/>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5" name="Google Shape;7015;p84"/>
          <p:cNvGrpSpPr/>
          <p:nvPr/>
        </p:nvGrpSpPr>
        <p:grpSpPr>
          <a:xfrm>
            <a:off x="3507881" y="2404781"/>
            <a:ext cx="367261" cy="366364"/>
            <a:chOff x="-62884425" y="4111775"/>
            <a:chExt cx="317425" cy="316650"/>
          </a:xfrm>
        </p:grpSpPr>
        <p:sp>
          <p:nvSpPr>
            <p:cNvPr id="7016" name="Google Shape;7016;p84"/>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4"/>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8" name="Google Shape;7018;p84"/>
          <p:cNvGrpSpPr/>
          <p:nvPr/>
        </p:nvGrpSpPr>
        <p:grpSpPr>
          <a:xfrm>
            <a:off x="2180515" y="2900850"/>
            <a:ext cx="365438" cy="360001"/>
            <a:chOff x="-60991775" y="3376900"/>
            <a:chExt cx="315850" cy="311150"/>
          </a:xfrm>
        </p:grpSpPr>
        <p:sp>
          <p:nvSpPr>
            <p:cNvPr id="7019" name="Google Shape;7019;p84"/>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4"/>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4"/>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84"/>
          <p:cNvGrpSpPr/>
          <p:nvPr/>
        </p:nvGrpSpPr>
        <p:grpSpPr>
          <a:xfrm>
            <a:off x="2180052" y="3351714"/>
            <a:ext cx="366364" cy="359075"/>
            <a:chOff x="-60988625" y="3740800"/>
            <a:chExt cx="316650" cy="310350"/>
          </a:xfrm>
        </p:grpSpPr>
        <p:sp>
          <p:nvSpPr>
            <p:cNvPr id="7023" name="Google Shape;7023;p84"/>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4"/>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4"/>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6" name="Google Shape;7026;p84"/>
          <p:cNvGrpSpPr/>
          <p:nvPr/>
        </p:nvGrpSpPr>
        <p:grpSpPr>
          <a:xfrm>
            <a:off x="2180052" y="3807165"/>
            <a:ext cx="366364" cy="365207"/>
            <a:chOff x="-60987850" y="4100950"/>
            <a:chExt cx="316650" cy="315650"/>
          </a:xfrm>
        </p:grpSpPr>
        <p:sp>
          <p:nvSpPr>
            <p:cNvPr id="7027" name="Google Shape;7027;p84"/>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4"/>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4"/>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4"/>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4"/>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2" name="Google Shape;7032;p84"/>
          <p:cNvGrpSpPr/>
          <p:nvPr/>
        </p:nvGrpSpPr>
        <p:grpSpPr>
          <a:xfrm>
            <a:off x="3949836" y="3352625"/>
            <a:ext cx="369083" cy="357253"/>
            <a:chOff x="-59447250" y="3706150"/>
            <a:chExt cx="319000" cy="308775"/>
          </a:xfrm>
        </p:grpSpPr>
        <p:sp>
          <p:nvSpPr>
            <p:cNvPr id="7033" name="Google Shape;7033;p84"/>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4"/>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4"/>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4"/>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84"/>
          <p:cNvGrpSpPr/>
          <p:nvPr/>
        </p:nvGrpSpPr>
        <p:grpSpPr>
          <a:xfrm>
            <a:off x="1738564" y="1545199"/>
            <a:ext cx="368186" cy="364224"/>
            <a:chOff x="-64406125" y="3362225"/>
            <a:chExt cx="318225" cy="314800"/>
          </a:xfrm>
        </p:grpSpPr>
        <p:sp>
          <p:nvSpPr>
            <p:cNvPr id="7038" name="Google Shape;7038;p84"/>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4"/>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0" name="Google Shape;7040;p84"/>
          <p:cNvSpPr/>
          <p:nvPr/>
        </p:nvSpPr>
        <p:spPr>
          <a:xfrm>
            <a:off x="1801771" y="1986663"/>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1" name="Google Shape;7041;p84"/>
          <p:cNvGrpSpPr/>
          <p:nvPr/>
        </p:nvGrpSpPr>
        <p:grpSpPr>
          <a:xfrm>
            <a:off x="1739027" y="2416044"/>
            <a:ext cx="367261" cy="366364"/>
            <a:chOff x="-64410850" y="4094450"/>
            <a:chExt cx="317425" cy="316650"/>
          </a:xfrm>
        </p:grpSpPr>
        <p:sp>
          <p:nvSpPr>
            <p:cNvPr id="7042" name="Google Shape;7042;p84"/>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4"/>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4"/>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5" name="Google Shape;7045;p84"/>
          <p:cNvSpPr/>
          <p:nvPr/>
        </p:nvSpPr>
        <p:spPr>
          <a:xfrm>
            <a:off x="3983247" y="15323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6" name="Google Shape;7046;p84"/>
          <p:cNvGrpSpPr/>
          <p:nvPr/>
        </p:nvGrpSpPr>
        <p:grpSpPr>
          <a:xfrm>
            <a:off x="3960575" y="1974854"/>
            <a:ext cx="365467" cy="368389"/>
            <a:chOff x="-62516625" y="3743175"/>
            <a:chExt cx="315875" cy="318400"/>
          </a:xfrm>
        </p:grpSpPr>
        <p:sp>
          <p:nvSpPr>
            <p:cNvPr id="7047" name="Google Shape;7047;p84"/>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4"/>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9" name="Google Shape;7049;p84"/>
          <p:cNvGrpSpPr/>
          <p:nvPr/>
        </p:nvGrpSpPr>
        <p:grpSpPr>
          <a:xfrm>
            <a:off x="3967415" y="2424826"/>
            <a:ext cx="351786" cy="326274"/>
            <a:chOff x="-62511900" y="4129100"/>
            <a:chExt cx="304050" cy="282000"/>
          </a:xfrm>
        </p:grpSpPr>
        <p:sp>
          <p:nvSpPr>
            <p:cNvPr id="7050" name="Google Shape;7050;p84"/>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4"/>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4"/>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4"/>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4"/>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84"/>
          <p:cNvGrpSpPr/>
          <p:nvPr/>
        </p:nvGrpSpPr>
        <p:grpSpPr>
          <a:xfrm>
            <a:off x="2645537" y="2897220"/>
            <a:ext cx="310770" cy="367261"/>
            <a:chOff x="-60597975" y="3367475"/>
            <a:chExt cx="268600" cy="317425"/>
          </a:xfrm>
        </p:grpSpPr>
        <p:sp>
          <p:nvSpPr>
            <p:cNvPr id="7056" name="Google Shape;7056;p84"/>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4"/>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4"/>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4"/>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4"/>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1" name="Google Shape;7061;p84"/>
          <p:cNvSpPr/>
          <p:nvPr/>
        </p:nvSpPr>
        <p:spPr>
          <a:xfrm>
            <a:off x="2616264" y="33487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2" name="Google Shape;7062;p84"/>
          <p:cNvGrpSpPr/>
          <p:nvPr/>
        </p:nvGrpSpPr>
        <p:grpSpPr>
          <a:xfrm>
            <a:off x="2617740" y="3858536"/>
            <a:ext cx="366364" cy="262465"/>
            <a:chOff x="-60621600" y="4145650"/>
            <a:chExt cx="316650" cy="226850"/>
          </a:xfrm>
        </p:grpSpPr>
        <p:sp>
          <p:nvSpPr>
            <p:cNvPr id="7063" name="Google Shape;7063;p84"/>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4"/>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4"/>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6" name="Google Shape;7066;p84"/>
          <p:cNvGrpSpPr/>
          <p:nvPr/>
        </p:nvGrpSpPr>
        <p:grpSpPr>
          <a:xfrm>
            <a:off x="3954392" y="3807035"/>
            <a:ext cx="359972" cy="365467"/>
            <a:chOff x="-59400775" y="4084200"/>
            <a:chExt cx="311125" cy="315875"/>
          </a:xfrm>
        </p:grpSpPr>
        <p:sp>
          <p:nvSpPr>
            <p:cNvPr id="7067" name="Google Shape;7067;p84"/>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4"/>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4"/>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4"/>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4"/>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4"/>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3" name="Google Shape;7073;p84"/>
          <p:cNvGrpSpPr/>
          <p:nvPr/>
        </p:nvGrpSpPr>
        <p:grpSpPr>
          <a:xfrm>
            <a:off x="2178486" y="1532866"/>
            <a:ext cx="365438" cy="366364"/>
            <a:chOff x="-64044600" y="3360375"/>
            <a:chExt cx="315850" cy="316650"/>
          </a:xfrm>
        </p:grpSpPr>
        <p:sp>
          <p:nvSpPr>
            <p:cNvPr id="7074" name="Google Shape;7074;p84"/>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4"/>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4"/>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7" name="Google Shape;7077;p84"/>
          <p:cNvGrpSpPr/>
          <p:nvPr/>
        </p:nvGrpSpPr>
        <p:grpSpPr>
          <a:xfrm>
            <a:off x="2204909" y="1975418"/>
            <a:ext cx="312592" cy="367261"/>
            <a:chOff x="-64022550" y="3727425"/>
            <a:chExt cx="270175" cy="317425"/>
          </a:xfrm>
        </p:grpSpPr>
        <p:sp>
          <p:nvSpPr>
            <p:cNvPr id="7078" name="Google Shape;7078;p84"/>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4"/>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4"/>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1" name="Google Shape;7081;p84"/>
          <p:cNvGrpSpPr/>
          <p:nvPr/>
        </p:nvGrpSpPr>
        <p:grpSpPr>
          <a:xfrm>
            <a:off x="2229047" y="2404318"/>
            <a:ext cx="264317" cy="367290"/>
            <a:chOff x="-64001300" y="4093650"/>
            <a:chExt cx="228450" cy="317450"/>
          </a:xfrm>
        </p:grpSpPr>
        <p:sp>
          <p:nvSpPr>
            <p:cNvPr id="7082" name="Google Shape;7082;p84"/>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4"/>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4"/>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4"/>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84"/>
          <p:cNvGrpSpPr/>
          <p:nvPr/>
        </p:nvGrpSpPr>
        <p:grpSpPr>
          <a:xfrm>
            <a:off x="848051" y="2897610"/>
            <a:ext cx="359972" cy="366480"/>
            <a:chOff x="-62148800" y="3377700"/>
            <a:chExt cx="311125" cy="316750"/>
          </a:xfrm>
        </p:grpSpPr>
        <p:sp>
          <p:nvSpPr>
            <p:cNvPr id="7087" name="Google Shape;7087;p84"/>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4"/>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9" name="Google Shape;7089;p84"/>
          <p:cNvGrpSpPr/>
          <p:nvPr/>
        </p:nvGrpSpPr>
        <p:grpSpPr>
          <a:xfrm>
            <a:off x="843958" y="3347607"/>
            <a:ext cx="368157" cy="367290"/>
            <a:chOff x="-62154300" y="3743950"/>
            <a:chExt cx="318200" cy="317450"/>
          </a:xfrm>
        </p:grpSpPr>
        <p:sp>
          <p:nvSpPr>
            <p:cNvPr id="7090" name="Google Shape;7090;p84"/>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4"/>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2" name="Google Shape;7092;p84"/>
          <p:cNvGrpSpPr/>
          <p:nvPr/>
        </p:nvGrpSpPr>
        <p:grpSpPr>
          <a:xfrm>
            <a:off x="843944" y="3806587"/>
            <a:ext cx="368186" cy="366364"/>
            <a:chOff x="-62151950" y="4111775"/>
            <a:chExt cx="318225" cy="316650"/>
          </a:xfrm>
        </p:grpSpPr>
        <p:sp>
          <p:nvSpPr>
            <p:cNvPr id="7093" name="Google Shape;7093;p84"/>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4"/>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4"/>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4"/>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7" name="Google Shape;7097;p84"/>
          <p:cNvGrpSpPr/>
          <p:nvPr/>
        </p:nvGrpSpPr>
        <p:grpSpPr>
          <a:xfrm>
            <a:off x="3062568" y="2897133"/>
            <a:ext cx="368157" cy="367434"/>
            <a:chOff x="-60254550" y="3367325"/>
            <a:chExt cx="318200" cy="317575"/>
          </a:xfrm>
        </p:grpSpPr>
        <p:sp>
          <p:nvSpPr>
            <p:cNvPr id="7098" name="Google Shape;7098;p84"/>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4"/>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4"/>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4"/>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84"/>
          <p:cNvGrpSpPr/>
          <p:nvPr/>
        </p:nvGrpSpPr>
        <p:grpSpPr>
          <a:xfrm>
            <a:off x="3063465" y="3348127"/>
            <a:ext cx="366364" cy="366248"/>
            <a:chOff x="-60255350" y="3733825"/>
            <a:chExt cx="316650" cy="316550"/>
          </a:xfrm>
        </p:grpSpPr>
        <p:sp>
          <p:nvSpPr>
            <p:cNvPr id="7103" name="Google Shape;7103;p84"/>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4"/>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4"/>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4"/>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4"/>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4"/>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4"/>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0" name="Google Shape;7110;p84"/>
          <p:cNvGrpSpPr/>
          <p:nvPr/>
        </p:nvGrpSpPr>
        <p:grpSpPr>
          <a:xfrm>
            <a:off x="3091262" y="3807035"/>
            <a:ext cx="310770" cy="365467"/>
            <a:chOff x="-60232500" y="4101525"/>
            <a:chExt cx="268600" cy="315875"/>
          </a:xfrm>
        </p:grpSpPr>
        <p:sp>
          <p:nvSpPr>
            <p:cNvPr id="7111" name="Google Shape;7111;p84"/>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4"/>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3" name="Google Shape;7113;p84"/>
          <p:cNvSpPr/>
          <p:nvPr/>
        </p:nvSpPr>
        <p:spPr>
          <a:xfrm>
            <a:off x="2179036" y="42759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4" name="Google Shape;7114;p84"/>
          <p:cNvGrpSpPr/>
          <p:nvPr/>
        </p:nvGrpSpPr>
        <p:grpSpPr>
          <a:xfrm>
            <a:off x="2624262" y="1532866"/>
            <a:ext cx="368186" cy="366364"/>
            <a:chOff x="-63679950" y="3360375"/>
            <a:chExt cx="318225" cy="316650"/>
          </a:xfrm>
        </p:grpSpPr>
        <p:sp>
          <p:nvSpPr>
            <p:cNvPr id="7115" name="Google Shape;7115;p84"/>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4"/>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4"/>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4"/>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9" name="Google Shape;7119;p84"/>
          <p:cNvSpPr/>
          <p:nvPr/>
        </p:nvSpPr>
        <p:spPr>
          <a:xfrm>
            <a:off x="2623229" y="19751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0" name="Google Shape;7120;p84"/>
          <p:cNvGrpSpPr/>
          <p:nvPr/>
        </p:nvGrpSpPr>
        <p:grpSpPr>
          <a:xfrm>
            <a:off x="2622889" y="2404203"/>
            <a:ext cx="370934" cy="367521"/>
            <a:chOff x="-63679950" y="4093450"/>
            <a:chExt cx="320600" cy="317650"/>
          </a:xfrm>
        </p:grpSpPr>
        <p:sp>
          <p:nvSpPr>
            <p:cNvPr id="7121" name="Google Shape;7121;p84"/>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4"/>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4"/>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4" name="Google Shape;7124;p84"/>
          <p:cNvGrpSpPr/>
          <p:nvPr/>
        </p:nvGrpSpPr>
        <p:grpSpPr>
          <a:xfrm>
            <a:off x="1283006" y="2897205"/>
            <a:ext cx="366364" cy="367290"/>
            <a:chOff x="-61784125" y="3377700"/>
            <a:chExt cx="316650" cy="317450"/>
          </a:xfrm>
        </p:grpSpPr>
        <p:sp>
          <p:nvSpPr>
            <p:cNvPr id="7125" name="Google Shape;7125;p84"/>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4"/>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4"/>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4"/>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4"/>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4"/>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4"/>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2" name="Google Shape;7132;p84"/>
          <p:cNvGrpSpPr/>
          <p:nvPr/>
        </p:nvGrpSpPr>
        <p:grpSpPr>
          <a:xfrm>
            <a:off x="1283006" y="3347607"/>
            <a:ext cx="366364" cy="367290"/>
            <a:chOff x="-61783350" y="3743950"/>
            <a:chExt cx="316650" cy="317450"/>
          </a:xfrm>
        </p:grpSpPr>
        <p:sp>
          <p:nvSpPr>
            <p:cNvPr id="7133" name="Google Shape;7133;p84"/>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4"/>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5" name="Google Shape;7135;p84"/>
          <p:cNvSpPr/>
          <p:nvPr/>
        </p:nvSpPr>
        <p:spPr>
          <a:xfrm>
            <a:off x="1282887" y="38064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4"/>
          <p:cNvSpPr/>
          <p:nvPr/>
        </p:nvSpPr>
        <p:spPr>
          <a:xfrm>
            <a:off x="3505689" y="29070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4"/>
          <p:cNvSpPr/>
          <p:nvPr/>
        </p:nvSpPr>
        <p:spPr>
          <a:xfrm>
            <a:off x="3504778" y="33876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8" name="Google Shape;7138;p84"/>
          <p:cNvGrpSpPr/>
          <p:nvPr/>
        </p:nvGrpSpPr>
        <p:grpSpPr>
          <a:xfrm>
            <a:off x="3504430" y="3807440"/>
            <a:ext cx="369112" cy="364657"/>
            <a:chOff x="-59869425" y="4102225"/>
            <a:chExt cx="319025" cy="315175"/>
          </a:xfrm>
        </p:grpSpPr>
        <p:sp>
          <p:nvSpPr>
            <p:cNvPr id="7139" name="Google Shape;7139;p84"/>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4"/>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4"/>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4"/>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3" name="Google Shape;7143;p84"/>
          <p:cNvGrpSpPr/>
          <p:nvPr/>
        </p:nvGrpSpPr>
        <p:grpSpPr>
          <a:xfrm>
            <a:off x="2623233" y="4276262"/>
            <a:ext cx="366364" cy="365467"/>
            <a:chOff x="-59029025" y="3711650"/>
            <a:chExt cx="316650" cy="315875"/>
          </a:xfrm>
        </p:grpSpPr>
        <p:sp>
          <p:nvSpPr>
            <p:cNvPr id="7144" name="Google Shape;7144;p84"/>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4"/>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4"/>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4"/>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4"/>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4"/>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4"/>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1" name="Google Shape;7151;p84"/>
          <p:cNvGrpSpPr/>
          <p:nvPr/>
        </p:nvGrpSpPr>
        <p:grpSpPr>
          <a:xfrm>
            <a:off x="4859311" y="1532317"/>
            <a:ext cx="351940" cy="348188"/>
            <a:chOff x="581525" y="3254850"/>
            <a:chExt cx="297750" cy="294575"/>
          </a:xfrm>
        </p:grpSpPr>
        <p:sp>
          <p:nvSpPr>
            <p:cNvPr id="7152" name="Google Shape;7152;p84"/>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4"/>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4"/>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5" name="Google Shape;7155;p84"/>
          <p:cNvGrpSpPr/>
          <p:nvPr/>
        </p:nvGrpSpPr>
        <p:grpSpPr>
          <a:xfrm>
            <a:off x="4858380" y="1971253"/>
            <a:ext cx="353802" cy="351497"/>
            <a:chOff x="580725" y="3617925"/>
            <a:chExt cx="299325" cy="297375"/>
          </a:xfrm>
        </p:grpSpPr>
        <p:sp>
          <p:nvSpPr>
            <p:cNvPr id="7156" name="Google Shape;7156;p84"/>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4"/>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4"/>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4"/>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4"/>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1" name="Google Shape;7161;p84"/>
          <p:cNvGrpSpPr/>
          <p:nvPr/>
        </p:nvGrpSpPr>
        <p:grpSpPr>
          <a:xfrm>
            <a:off x="4860242" y="2418443"/>
            <a:ext cx="350079" cy="350079"/>
            <a:chOff x="583100" y="3982600"/>
            <a:chExt cx="296175" cy="296175"/>
          </a:xfrm>
        </p:grpSpPr>
        <p:sp>
          <p:nvSpPr>
            <p:cNvPr id="7162" name="Google Shape;7162;p84"/>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4"/>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4"/>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4"/>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4"/>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4"/>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4"/>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9" name="Google Shape;7169;p84"/>
          <p:cNvGrpSpPr/>
          <p:nvPr/>
        </p:nvGrpSpPr>
        <p:grpSpPr>
          <a:xfrm>
            <a:off x="7092856" y="1532067"/>
            <a:ext cx="307231" cy="348690"/>
            <a:chOff x="2423775" y="3226875"/>
            <a:chExt cx="259925" cy="295000"/>
          </a:xfrm>
        </p:grpSpPr>
        <p:sp>
          <p:nvSpPr>
            <p:cNvPr id="7170" name="Google Shape;7170;p84"/>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4"/>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4"/>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3" name="Google Shape;7173;p84"/>
          <p:cNvGrpSpPr/>
          <p:nvPr/>
        </p:nvGrpSpPr>
        <p:grpSpPr>
          <a:xfrm>
            <a:off x="7070043" y="1973352"/>
            <a:ext cx="352857" cy="347301"/>
            <a:chOff x="2404875" y="3592725"/>
            <a:chExt cx="298525" cy="293825"/>
          </a:xfrm>
        </p:grpSpPr>
        <p:sp>
          <p:nvSpPr>
            <p:cNvPr id="7174" name="Google Shape;7174;p84"/>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4"/>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4"/>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7" name="Google Shape;7177;p84"/>
          <p:cNvGrpSpPr/>
          <p:nvPr/>
        </p:nvGrpSpPr>
        <p:grpSpPr>
          <a:xfrm>
            <a:off x="7070974" y="2418917"/>
            <a:ext cx="350995" cy="349133"/>
            <a:chOff x="2404875" y="3955825"/>
            <a:chExt cx="296950" cy="295375"/>
          </a:xfrm>
        </p:grpSpPr>
        <p:sp>
          <p:nvSpPr>
            <p:cNvPr id="7178" name="Google Shape;7178;p84"/>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4"/>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4"/>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4"/>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2" name="Google Shape;7182;p84"/>
          <p:cNvGrpSpPr/>
          <p:nvPr/>
        </p:nvGrpSpPr>
        <p:grpSpPr>
          <a:xfrm>
            <a:off x="5764954" y="2883111"/>
            <a:ext cx="349163" cy="350079"/>
            <a:chOff x="4263650" y="3235150"/>
            <a:chExt cx="295400" cy="296175"/>
          </a:xfrm>
        </p:grpSpPr>
        <p:sp>
          <p:nvSpPr>
            <p:cNvPr id="7183" name="Google Shape;7183;p84"/>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4"/>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4"/>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4"/>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4"/>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8" name="Google Shape;7188;p84"/>
          <p:cNvGrpSpPr/>
          <p:nvPr/>
        </p:nvGrpSpPr>
        <p:grpSpPr>
          <a:xfrm>
            <a:off x="5762634" y="3342272"/>
            <a:ext cx="353802" cy="327739"/>
            <a:chOff x="4266025" y="3609275"/>
            <a:chExt cx="299325" cy="277275"/>
          </a:xfrm>
        </p:grpSpPr>
        <p:sp>
          <p:nvSpPr>
            <p:cNvPr id="7189" name="Google Shape;7189;p84"/>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4"/>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1" name="Google Shape;7191;p84"/>
          <p:cNvGrpSpPr/>
          <p:nvPr/>
        </p:nvGrpSpPr>
        <p:grpSpPr>
          <a:xfrm>
            <a:off x="5763092" y="3807659"/>
            <a:ext cx="352886" cy="349133"/>
            <a:chOff x="4263650" y="3963700"/>
            <a:chExt cx="298550" cy="295375"/>
          </a:xfrm>
        </p:grpSpPr>
        <p:sp>
          <p:nvSpPr>
            <p:cNvPr id="7192" name="Google Shape;7192;p84"/>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4"/>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4"/>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4"/>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4"/>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4"/>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4"/>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9" name="Google Shape;7199;p84"/>
          <p:cNvGrpSpPr/>
          <p:nvPr/>
        </p:nvGrpSpPr>
        <p:grpSpPr>
          <a:xfrm>
            <a:off x="8041429" y="2883111"/>
            <a:ext cx="226264" cy="350079"/>
            <a:chOff x="6164975" y="3211525"/>
            <a:chExt cx="191425" cy="296175"/>
          </a:xfrm>
        </p:grpSpPr>
        <p:sp>
          <p:nvSpPr>
            <p:cNvPr id="7200" name="Google Shape;7200;p84"/>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4"/>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4"/>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4"/>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4"/>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4"/>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4"/>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7" name="Google Shape;7207;p84"/>
          <p:cNvGrpSpPr/>
          <p:nvPr/>
        </p:nvGrpSpPr>
        <p:grpSpPr>
          <a:xfrm>
            <a:off x="5303466" y="1531387"/>
            <a:ext cx="352886" cy="350049"/>
            <a:chOff x="946175" y="3253275"/>
            <a:chExt cx="298550" cy="296150"/>
          </a:xfrm>
        </p:grpSpPr>
        <p:sp>
          <p:nvSpPr>
            <p:cNvPr id="7208" name="Google Shape;7208;p84"/>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4"/>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4"/>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4"/>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4"/>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3" name="Google Shape;7213;p84"/>
          <p:cNvGrpSpPr/>
          <p:nvPr/>
        </p:nvGrpSpPr>
        <p:grpSpPr>
          <a:xfrm>
            <a:off x="5304397" y="1973351"/>
            <a:ext cx="351024" cy="347301"/>
            <a:chOff x="946175" y="3619500"/>
            <a:chExt cx="296975" cy="293825"/>
          </a:xfrm>
        </p:grpSpPr>
        <p:sp>
          <p:nvSpPr>
            <p:cNvPr id="7214" name="Google Shape;7214;p84"/>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4"/>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4"/>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4"/>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4"/>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4"/>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0" name="Google Shape;7220;p84"/>
          <p:cNvGrpSpPr/>
          <p:nvPr/>
        </p:nvGrpSpPr>
        <p:grpSpPr>
          <a:xfrm>
            <a:off x="5303939" y="2417985"/>
            <a:ext cx="351940" cy="350995"/>
            <a:chOff x="944600" y="3981825"/>
            <a:chExt cx="297750" cy="296950"/>
          </a:xfrm>
        </p:grpSpPr>
        <p:sp>
          <p:nvSpPr>
            <p:cNvPr id="7221" name="Google Shape;7221;p84"/>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4"/>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4"/>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4"/>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5" name="Google Shape;7225;p84"/>
          <p:cNvGrpSpPr/>
          <p:nvPr/>
        </p:nvGrpSpPr>
        <p:grpSpPr>
          <a:xfrm>
            <a:off x="7520875" y="1531845"/>
            <a:ext cx="350079" cy="349133"/>
            <a:chOff x="2768750" y="3227275"/>
            <a:chExt cx="296175" cy="295375"/>
          </a:xfrm>
        </p:grpSpPr>
        <p:sp>
          <p:nvSpPr>
            <p:cNvPr id="7226" name="Google Shape;7226;p84"/>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4"/>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4"/>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4"/>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4"/>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4"/>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4"/>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4"/>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4" name="Google Shape;7234;p84"/>
          <p:cNvGrpSpPr/>
          <p:nvPr/>
        </p:nvGrpSpPr>
        <p:grpSpPr>
          <a:xfrm>
            <a:off x="7541826" y="1972717"/>
            <a:ext cx="308177" cy="348572"/>
            <a:chOff x="2786075" y="3591800"/>
            <a:chExt cx="260725" cy="294900"/>
          </a:xfrm>
        </p:grpSpPr>
        <p:sp>
          <p:nvSpPr>
            <p:cNvPr id="7235" name="Google Shape;7235;p84"/>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4"/>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4"/>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4"/>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4"/>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84"/>
          <p:cNvGrpSpPr/>
          <p:nvPr/>
        </p:nvGrpSpPr>
        <p:grpSpPr>
          <a:xfrm>
            <a:off x="7582324" y="2418444"/>
            <a:ext cx="227180" cy="350079"/>
            <a:chOff x="2819150" y="3955025"/>
            <a:chExt cx="192200" cy="296175"/>
          </a:xfrm>
        </p:grpSpPr>
        <p:sp>
          <p:nvSpPr>
            <p:cNvPr id="7241" name="Google Shape;7241;p84"/>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4"/>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4"/>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4"/>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5" name="Google Shape;7245;p84"/>
          <p:cNvGrpSpPr/>
          <p:nvPr/>
        </p:nvGrpSpPr>
        <p:grpSpPr>
          <a:xfrm>
            <a:off x="6206097" y="2884042"/>
            <a:ext cx="349133" cy="348217"/>
            <a:chOff x="4629125" y="3235150"/>
            <a:chExt cx="295375" cy="294600"/>
          </a:xfrm>
        </p:grpSpPr>
        <p:sp>
          <p:nvSpPr>
            <p:cNvPr id="7246" name="Google Shape;7246;p84"/>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4"/>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4"/>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4"/>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4"/>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84"/>
          <p:cNvGrpSpPr/>
          <p:nvPr/>
        </p:nvGrpSpPr>
        <p:grpSpPr>
          <a:xfrm>
            <a:off x="6206082" y="3331575"/>
            <a:ext cx="349163" cy="349133"/>
            <a:chOff x="4628325" y="3599825"/>
            <a:chExt cx="295400" cy="295375"/>
          </a:xfrm>
        </p:grpSpPr>
        <p:sp>
          <p:nvSpPr>
            <p:cNvPr id="7252" name="Google Shape;7252;p84"/>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4"/>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4"/>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4"/>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4"/>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4"/>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4"/>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4"/>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4"/>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4"/>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4"/>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4"/>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4" name="Google Shape;7264;p84"/>
          <p:cNvGrpSpPr/>
          <p:nvPr/>
        </p:nvGrpSpPr>
        <p:grpSpPr>
          <a:xfrm>
            <a:off x="6227033" y="3807186"/>
            <a:ext cx="307261" cy="350079"/>
            <a:chOff x="4645650" y="3962900"/>
            <a:chExt cx="259950" cy="296175"/>
          </a:xfrm>
        </p:grpSpPr>
        <p:sp>
          <p:nvSpPr>
            <p:cNvPr id="7265" name="Google Shape;7265;p84"/>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4"/>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4"/>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4"/>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4"/>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4"/>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1" name="Google Shape;7271;p84"/>
          <p:cNvGrpSpPr/>
          <p:nvPr/>
        </p:nvGrpSpPr>
        <p:grpSpPr>
          <a:xfrm>
            <a:off x="7979994" y="3332048"/>
            <a:ext cx="349133" cy="348188"/>
            <a:chOff x="6143725" y="3582500"/>
            <a:chExt cx="295375" cy="294575"/>
          </a:xfrm>
        </p:grpSpPr>
        <p:sp>
          <p:nvSpPr>
            <p:cNvPr id="7272" name="Google Shape;7272;p84"/>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4"/>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4"/>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4"/>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4"/>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4"/>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4"/>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84"/>
          <p:cNvGrpSpPr/>
          <p:nvPr/>
        </p:nvGrpSpPr>
        <p:grpSpPr>
          <a:xfrm>
            <a:off x="5748820" y="1531387"/>
            <a:ext cx="350995" cy="350049"/>
            <a:chOff x="1310075" y="3253275"/>
            <a:chExt cx="296950" cy="296150"/>
          </a:xfrm>
        </p:grpSpPr>
        <p:sp>
          <p:nvSpPr>
            <p:cNvPr id="7280" name="Google Shape;7280;p84"/>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4"/>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4"/>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3" name="Google Shape;7283;p84"/>
          <p:cNvSpPr/>
          <p:nvPr/>
        </p:nvSpPr>
        <p:spPr>
          <a:xfrm>
            <a:off x="5750241" y="19734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4" name="Google Shape;7284;p84"/>
          <p:cNvGrpSpPr/>
          <p:nvPr/>
        </p:nvGrpSpPr>
        <p:grpSpPr>
          <a:xfrm>
            <a:off x="5748347" y="2417646"/>
            <a:ext cx="351941" cy="351675"/>
            <a:chOff x="1310075" y="3980250"/>
            <a:chExt cx="297750" cy="297525"/>
          </a:xfrm>
        </p:grpSpPr>
        <p:sp>
          <p:nvSpPr>
            <p:cNvPr id="7285" name="Google Shape;7285;p84"/>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4"/>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4"/>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4"/>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9" name="Google Shape;7289;p84"/>
          <p:cNvGrpSpPr/>
          <p:nvPr/>
        </p:nvGrpSpPr>
        <p:grpSpPr>
          <a:xfrm>
            <a:off x="8013136" y="1531845"/>
            <a:ext cx="266305" cy="349133"/>
            <a:chOff x="3167275" y="3227275"/>
            <a:chExt cx="225300" cy="295375"/>
          </a:xfrm>
        </p:grpSpPr>
        <p:sp>
          <p:nvSpPr>
            <p:cNvPr id="7290" name="Google Shape;7290;p84"/>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4"/>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4"/>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4"/>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4"/>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5" name="Google Shape;7295;p84"/>
          <p:cNvSpPr/>
          <p:nvPr/>
        </p:nvSpPr>
        <p:spPr>
          <a:xfrm>
            <a:off x="7962474" y="19717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6" name="Google Shape;7296;p84"/>
          <p:cNvGrpSpPr/>
          <p:nvPr/>
        </p:nvGrpSpPr>
        <p:grpSpPr>
          <a:xfrm>
            <a:off x="7970318" y="2418902"/>
            <a:ext cx="351940" cy="349163"/>
            <a:chOff x="3133425" y="3955025"/>
            <a:chExt cx="297750" cy="295400"/>
          </a:xfrm>
        </p:grpSpPr>
        <p:sp>
          <p:nvSpPr>
            <p:cNvPr id="7297" name="Google Shape;7297;p84"/>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4"/>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4"/>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0" name="Google Shape;7300;p84"/>
          <p:cNvGrpSpPr/>
          <p:nvPr/>
        </p:nvGrpSpPr>
        <p:grpSpPr>
          <a:xfrm>
            <a:off x="6650491" y="2882490"/>
            <a:ext cx="350079" cy="351320"/>
            <a:chOff x="4991425" y="3234750"/>
            <a:chExt cx="296175" cy="297225"/>
          </a:xfrm>
        </p:grpSpPr>
        <p:sp>
          <p:nvSpPr>
            <p:cNvPr id="7301" name="Google Shape;7301;p84"/>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4"/>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4"/>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4"/>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4"/>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4"/>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84"/>
          <p:cNvGrpSpPr/>
          <p:nvPr/>
        </p:nvGrpSpPr>
        <p:grpSpPr>
          <a:xfrm>
            <a:off x="6650491" y="3352053"/>
            <a:ext cx="350079" cy="308177"/>
            <a:chOff x="4991425" y="3617150"/>
            <a:chExt cx="296175" cy="260725"/>
          </a:xfrm>
        </p:grpSpPr>
        <p:sp>
          <p:nvSpPr>
            <p:cNvPr id="7308" name="Google Shape;7308;p84"/>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4"/>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4"/>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4"/>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4"/>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4"/>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4"/>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5" name="Google Shape;7315;p84"/>
          <p:cNvGrpSpPr/>
          <p:nvPr/>
        </p:nvGrpSpPr>
        <p:grpSpPr>
          <a:xfrm>
            <a:off x="6727764" y="3807644"/>
            <a:ext cx="195532" cy="349163"/>
            <a:chOff x="5056800" y="3962900"/>
            <a:chExt cx="165425" cy="295400"/>
          </a:xfrm>
        </p:grpSpPr>
        <p:sp>
          <p:nvSpPr>
            <p:cNvPr id="7316" name="Google Shape;7316;p84"/>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4"/>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4"/>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84"/>
          <p:cNvGrpSpPr/>
          <p:nvPr/>
        </p:nvGrpSpPr>
        <p:grpSpPr>
          <a:xfrm>
            <a:off x="7979062" y="3807660"/>
            <a:ext cx="350995" cy="349133"/>
            <a:chOff x="6168925" y="3936925"/>
            <a:chExt cx="296950" cy="295375"/>
          </a:xfrm>
        </p:grpSpPr>
        <p:sp>
          <p:nvSpPr>
            <p:cNvPr id="7320" name="Google Shape;7320;p84"/>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4"/>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4"/>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4"/>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4"/>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4"/>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6" name="Google Shape;7326;p84"/>
          <p:cNvGrpSpPr/>
          <p:nvPr/>
        </p:nvGrpSpPr>
        <p:grpSpPr>
          <a:xfrm>
            <a:off x="6192756" y="1531845"/>
            <a:ext cx="348188" cy="349133"/>
            <a:chOff x="1674750" y="3254050"/>
            <a:chExt cx="294575" cy="295375"/>
          </a:xfrm>
        </p:grpSpPr>
        <p:sp>
          <p:nvSpPr>
            <p:cNvPr id="7327" name="Google Shape;7327;p84"/>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4"/>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4"/>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0" name="Google Shape;7330;p84"/>
          <p:cNvGrpSpPr/>
          <p:nvPr/>
        </p:nvGrpSpPr>
        <p:grpSpPr>
          <a:xfrm>
            <a:off x="6207177" y="1972435"/>
            <a:ext cx="319347" cy="349133"/>
            <a:chOff x="1687350" y="3618725"/>
            <a:chExt cx="270175" cy="295375"/>
          </a:xfrm>
        </p:grpSpPr>
        <p:sp>
          <p:nvSpPr>
            <p:cNvPr id="7331" name="Google Shape;7331;p84"/>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4"/>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4"/>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4" name="Google Shape;7334;p84"/>
          <p:cNvGrpSpPr/>
          <p:nvPr/>
        </p:nvGrpSpPr>
        <p:grpSpPr>
          <a:xfrm>
            <a:off x="6190880" y="2418916"/>
            <a:ext cx="351940" cy="349133"/>
            <a:chOff x="1672375" y="3982600"/>
            <a:chExt cx="297750" cy="295375"/>
          </a:xfrm>
        </p:grpSpPr>
        <p:sp>
          <p:nvSpPr>
            <p:cNvPr id="7335" name="Google Shape;7335;p84"/>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4"/>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4"/>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8" name="Google Shape;7338;p84"/>
          <p:cNvGrpSpPr/>
          <p:nvPr/>
        </p:nvGrpSpPr>
        <p:grpSpPr>
          <a:xfrm>
            <a:off x="4882872" y="2883111"/>
            <a:ext cx="350079" cy="350079"/>
            <a:chOff x="3497300" y="3227275"/>
            <a:chExt cx="296175" cy="296175"/>
          </a:xfrm>
        </p:grpSpPr>
        <p:sp>
          <p:nvSpPr>
            <p:cNvPr id="7339" name="Google Shape;7339;p84"/>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4"/>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4"/>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4"/>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4"/>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4"/>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4"/>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4"/>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7" name="Google Shape;7347;p84"/>
          <p:cNvGrpSpPr/>
          <p:nvPr/>
        </p:nvGrpSpPr>
        <p:grpSpPr>
          <a:xfrm>
            <a:off x="4883345" y="3332506"/>
            <a:ext cx="349133" cy="347272"/>
            <a:chOff x="3497300" y="3591950"/>
            <a:chExt cx="295375" cy="293800"/>
          </a:xfrm>
        </p:grpSpPr>
        <p:sp>
          <p:nvSpPr>
            <p:cNvPr id="7348" name="Google Shape;7348;p84"/>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4"/>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4"/>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4"/>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4"/>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4"/>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4"/>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4"/>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84"/>
          <p:cNvGrpSpPr/>
          <p:nvPr/>
        </p:nvGrpSpPr>
        <p:grpSpPr>
          <a:xfrm>
            <a:off x="4883345" y="3807644"/>
            <a:ext cx="349133" cy="349163"/>
            <a:chOff x="3497300" y="3955025"/>
            <a:chExt cx="295375" cy="295400"/>
          </a:xfrm>
        </p:grpSpPr>
        <p:sp>
          <p:nvSpPr>
            <p:cNvPr id="7357" name="Google Shape;7357;p84"/>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4"/>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4"/>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0" name="Google Shape;7360;p84"/>
          <p:cNvGrpSpPr/>
          <p:nvPr/>
        </p:nvGrpSpPr>
        <p:grpSpPr>
          <a:xfrm>
            <a:off x="7107917" y="2883835"/>
            <a:ext cx="327739" cy="348631"/>
            <a:chOff x="5364750" y="3235150"/>
            <a:chExt cx="277275" cy="294950"/>
          </a:xfrm>
        </p:grpSpPr>
        <p:sp>
          <p:nvSpPr>
            <p:cNvPr id="7361" name="Google Shape;7361;p84"/>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4"/>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4"/>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4"/>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4"/>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4"/>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4"/>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4"/>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9" name="Google Shape;7369;p84"/>
          <p:cNvGrpSpPr/>
          <p:nvPr/>
        </p:nvGrpSpPr>
        <p:grpSpPr>
          <a:xfrm>
            <a:off x="7096274" y="3330171"/>
            <a:ext cx="351024" cy="351940"/>
            <a:chOff x="5355300" y="3598250"/>
            <a:chExt cx="296975" cy="297750"/>
          </a:xfrm>
        </p:grpSpPr>
        <p:sp>
          <p:nvSpPr>
            <p:cNvPr id="7370" name="Google Shape;7370;p84"/>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4"/>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4"/>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4"/>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4"/>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4"/>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4"/>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4"/>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8" name="Google Shape;7378;p84"/>
          <p:cNvGrpSpPr/>
          <p:nvPr/>
        </p:nvGrpSpPr>
        <p:grpSpPr>
          <a:xfrm>
            <a:off x="7100470" y="3869093"/>
            <a:ext cx="342632" cy="226264"/>
            <a:chOff x="5358450" y="4015675"/>
            <a:chExt cx="289875" cy="191425"/>
          </a:xfrm>
        </p:grpSpPr>
        <p:sp>
          <p:nvSpPr>
            <p:cNvPr id="7379" name="Google Shape;7379;p84"/>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4"/>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4"/>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4"/>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3" name="Google Shape;7383;p84"/>
          <p:cNvGrpSpPr/>
          <p:nvPr/>
        </p:nvGrpSpPr>
        <p:grpSpPr>
          <a:xfrm>
            <a:off x="6226953" y="4251624"/>
            <a:ext cx="351024" cy="325464"/>
            <a:chOff x="6543825" y="3202075"/>
            <a:chExt cx="296975" cy="275350"/>
          </a:xfrm>
        </p:grpSpPr>
        <p:sp>
          <p:nvSpPr>
            <p:cNvPr id="7384" name="Google Shape;7384;p84"/>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4"/>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4"/>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4"/>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4"/>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4"/>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4"/>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1" name="Google Shape;7391;p84"/>
          <p:cNvGrpSpPr/>
          <p:nvPr/>
        </p:nvGrpSpPr>
        <p:grpSpPr>
          <a:xfrm>
            <a:off x="6633934" y="1531372"/>
            <a:ext cx="350079" cy="350079"/>
            <a:chOff x="2037825" y="3254050"/>
            <a:chExt cx="296175" cy="296175"/>
          </a:xfrm>
        </p:grpSpPr>
        <p:sp>
          <p:nvSpPr>
            <p:cNvPr id="7392" name="Google Shape;7392;p84"/>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4"/>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4"/>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4"/>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4"/>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4"/>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8" name="Google Shape;7398;p84"/>
          <p:cNvGrpSpPr/>
          <p:nvPr/>
        </p:nvGrpSpPr>
        <p:grpSpPr>
          <a:xfrm>
            <a:off x="6632072" y="1972539"/>
            <a:ext cx="353802" cy="348926"/>
            <a:chOff x="2034675" y="3617925"/>
            <a:chExt cx="299325" cy="295200"/>
          </a:xfrm>
        </p:grpSpPr>
        <p:sp>
          <p:nvSpPr>
            <p:cNvPr id="7399" name="Google Shape;7399;p84"/>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4"/>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4"/>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4"/>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4"/>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84"/>
          <p:cNvGrpSpPr/>
          <p:nvPr/>
        </p:nvGrpSpPr>
        <p:grpSpPr>
          <a:xfrm>
            <a:off x="6633934" y="2418916"/>
            <a:ext cx="350079" cy="349133"/>
            <a:chOff x="2037825" y="3981825"/>
            <a:chExt cx="296175" cy="295375"/>
          </a:xfrm>
        </p:grpSpPr>
        <p:sp>
          <p:nvSpPr>
            <p:cNvPr id="7405" name="Google Shape;7405;p84"/>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4"/>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4"/>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8" name="Google Shape;7408;p84"/>
          <p:cNvGrpSpPr/>
          <p:nvPr/>
        </p:nvGrpSpPr>
        <p:grpSpPr>
          <a:xfrm>
            <a:off x="5318952" y="2915232"/>
            <a:ext cx="350079" cy="285837"/>
            <a:chOff x="3860400" y="3254050"/>
            <a:chExt cx="296175" cy="241825"/>
          </a:xfrm>
        </p:grpSpPr>
        <p:sp>
          <p:nvSpPr>
            <p:cNvPr id="7409" name="Google Shape;7409;p84"/>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4"/>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4"/>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4"/>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4"/>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4"/>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4"/>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6" name="Google Shape;7416;p84"/>
          <p:cNvGrpSpPr/>
          <p:nvPr/>
        </p:nvGrpSpPr>
        <p:grpSpPr>
          <a:xfrm>
            <a:off x="5318479" y="3331102"/>
            <a:ext cx="351024" cy="350079"/>
            <a:chOff x="3859600" y="3591950"/>
            <a:chExt cx="296975" cy="296175"/>
          </a:xfrm>
        </p:grpSpPr>
        <p:sp>
          <p:nvSpPr>
            <p:cNvPr id="7417" name="Google Shape;7417;p84"/>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4"/>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4"/>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0" name="Google Shape;7420;p84"/>
          <p:cNvGrpSpPr/>
          <p:nvPr/>
        </p:nvGrpSpPr>
        <p:grpSpPr>
          <a:xfrm>
            <a:off x="5318952" y="3807186"/>
            <a:ext cx="350079" cy="350079"/>
            <a:chOff x="3860400" y="3955025"/>
            <a:chExt cx="296175" cy="296175"/>
          </a:xfrm>
        </p:grpSpPr>
        <p:sp>
          <p:nvSpPr>
            <p:cNvPr id="7421" name="Google Shape;7421;p84"/>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4"/>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4"/>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4"/>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4"/>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6" name="Google Shape;7426;p84"/>
          <p:cNvGrpSpPr/>
          <p:nvPr/>
        </p:nvGrpSpPr>
        <p:grpSpPr>
          <a:xfrm>
            <a:off x="7534167" y="2883584"/>
            <a:ext cx="355664" cy="349133"/>
            <a:chOff x="5716825" y="3235950"/>
            <a:chExt cx="300900" cy="295375"/>
          </a:xfrm>
        </p:grpSpPr>
        <p:sp>
          <p:nvSpPr>
            <p:cNvPr id="7427" name="Google Shape;7427;p84"/>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4"/>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4"/>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4"/>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1" name="Google Shape;7431;p84"/>
          <p:cNvGrpSpPr/>
          <p:nvPr/>
        </p:nvGrpSpPr>
        <p:grpSpPr>
          <a:xfrm>
            <a:off x="7547199" y="3342272"/>
            <a:ext cx="329601" cy="327739"/>
            <a:chOff x="5727850" y="3609275"/>
            <a:chExt cx="278850" cy="277275"/>
          </a:xfrm>
        </p:grpSpPr>
        <p:sp>
          <p:nvSpPr>
            <p:cNvPr id="7432" name="Google Shape;7432;p84"/>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4"/>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4"/>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4"/>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4"/>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7" name="Google Shape;7437;p84"/>
          <p:cNvGrpSpPr/>
          <p:nvPr/>
        </p:nvGrpSpPr>
        <p:grpSpPr>
          <a:xfrm>
            <a:off x="7558383" y="3807659"/>
            <a:ext cx="307231" cy="349133"/>
            <a:chOff x="5736525" y="3963700"/>
            <a:chExt cx="259925" cy="295375"/>
          </a:xfrm>
        </p:grpSpPr>
        <p:sp>
          <p:nvSpPr>
            <p:cNvPr id="7438" name="Google Shape;7438;p84"/>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4"/>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4"/>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4"/>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4"/>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4"/>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4"/>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84"/>
          <p:cNvGrpSpPr/>
          <p:nvPr/>
        </p:nvGrpSpPr>
        <p:grpSpPr>
          <a:xfrm>
            <a:off x="6649963" y="4256985"/>
            <a:ext cx="351024" cy="350079"/>
            <a:chOff x="6553275" y="3604550"/>
            <a:chExt cx="296975" cy="296175"/>
          </a:xfrm>
        </p:grpSpPr>
        <p:sp>
          <p:nvSpPr>
            <p:cNvPr id="7446" name="Google Shape;7446;p84"/>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4"/>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4"/>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4"/>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4"/>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4"/>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455"/>
        <p:cNvGrpSpPr/>
        <p:nvPr/>
      </p:nvGrpSpPr>
      <p:grpSpPr>
        <a:xfrm>
          <a:off x="0" y="0"/>
          <a:ext cx="0" cy="0"/>
          <a:chOff x="0" y="0"/>
          <a:chExt cx="0" cy="0"/>
        </a:xfrm>
      </p:grpSpPr>
      <p:sp>
        <p:nvSpPr>
          <p:cNvPr id="7456" name="Google Shape;7456;p8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457" name="Google Shape;7457;p8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7458" name="Google Shape;7458;p85"/>
          <p:cNvGrpSpPr/>
          <p:nvPr/>
        </p:nvGrpSpPr>
        <p:grpSpPr>
          <a:xfrm>
            <a:off x="877057" y="1532946"/>
            <a:ext cx="294401" cy="353645"/>
            <a:chOff x="-35814600" y="3202075"/>
            <a:chExt cx="242625" cy="291450"/>
          </a:xfrm>
        </p:grpSpPr>
        <p:sp>
          <p:nvSpPr>
            <p:cNvPr id="7459" name="Google Shape;7459;p85"/>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5"/>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5"/>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5"/>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5"/>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5"/>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5"/>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6" name="Google Shape;7466;p85"/>
          <p:cNvGrpSpPr/>
          <p:nvPr/>
        </p:nvGrpSpPr>
        <p:grpSpPr>
          <a:xfrm>
            <a:off x="847435" y="1973866"/>
            <a:ext cx="353645" cy="353888"/>
            <a:chOff x="-35839800" y="3561025"/>
            <a:chExt cx="291450" cy="291650"/>
          </a:xfrm>
        </p:grpSpPr>
        <p:sp>
          <p:nvSpPr>
            <p:cNvPr id="7467" name="Google Shape;7467;p85"/>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5"/>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5"/>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5"/>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5"/>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5"/>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5"/>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4" name="Google Shape;7474;p85"/>
          <p:cNvSpPr/>
          <p:nvPr/>
        </p:nvSpPr>
        <p:spPr>
          <a:xfrm>
            <a:off x="845859" y="24094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85"/>
          <p:cNvGrpSpPr/>
          <p:nvPr/>
        </p:nvGrpSpPr>
        <p:grpSpPr>
          <a:xfrm>
            <a:off x="3084980" y="1532946"/>
            <a:ext cx="353645" cy="353645"/>
            <a:chOff x="-34003850" y="3227275"/>
            <a:chExt cx="291450" cy="291450"/>
          </a:xfrm>
        </p:grpSpPr>
        <p:sp>
          <p:nvSpPr>
            <p:cNvPr id="7476" name="Google Shape;7476;p85"/>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5"/>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5"/>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5"/>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5"/>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1" name="Google Shape;7481;p85"/>
          <p:cNvGrpSpPr/>
          <p:nvPr/>
        </p:nvGrpSpPr>
        <p:grpSpPr>
          <a:xfrm>
            <a:off x="3084510" y="1973638"/>
            <a:ext cx="354586" cy="354343"/>
            <a:chOff x="-34004625" y="3585850"/>
            <a:chExt cx="292225" cy="292025"/>
          </a:xfrm>
        </p:grpSpPr>
        <p:sp>
          <p:nvSpPr>
            <p:cNvPr id="7482" name="Google Shape;7482;p85"/>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5"/>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5"/>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5"/>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5"/>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7" name="Google Shape;7487;p85"/>
          <p:cNvGrpSpPr/>
          <p:nvPr/>
        </p:nvGrpSpPr>
        <p:grpSpPr>
          <a:xfrm>
            <a:off x="3084025" y="2408839"/>
            <a:ext cx="355557" cy="354616"/>
            <a:chOff x="-34005425" y="3945575"/>
            <a:chExt cx="293025" cy="292250"/>
          </a:xfrm>
        </p:grpSpPr>
        <p:sp>
          <p:nvSpPr>
            <p:cNvPr id="7488" name="Google Shape;7488;p85"/>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5"/>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5"/>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1" name="Google Shape;7491;p85"/>
          <p:cNvGrpSpPr/>
          <p:nvPr/>
        </p:nvGrpSpPr>
        <p:grpSpPr>
          <a:xfrm>
            <a:off x="1731124" y="2882015"/>
            <a:ext cx="358408" cy="355557"/>
            <a:chOff x="-32174975" y="3192625"/>
            <a:chExt cx="295375" cy="293025"/>
          </a:xfrm>
        </p:grpSpPr>
        <p:sp>
          <p:nvSpPr>
            <p:cNvPr id="7492" name="Google Shape;7492;p85"/>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5"/>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5"/>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5"/>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6" name="Google Shape;7496;p85"/>
          <p:cNvSpPr/>
          <p:nvPr/>
        </p:nvSpPr>
        <p:spPr>
          <a:xfrm>
            <a:off x="1728170" y="33530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5"/>
          <p:cNvSpPr/>
          <p:nvPr/>
        </p:nvSpPr>
        <p:spPr>
          <a:xfrm>
            <a:off x="1732948" y="38181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8" name="Google Shape;7498;p85"/>
          <p:cNvGrpSpPr/>
          <p:nvPr/>
        </p:nvGrpSpPr>
        <p:grpSpPr>
          <a:xfrm>
            <a:off x="3970274" y="2882970"/>
            <a:ext cx="354586" cy="353645"/>
            <a:chOff x="-30345325" y="3184750"/>
            <a:chExt cx="292225" cy="291450"/>
          </a:xfrm>
        </p:grpSpPr>
        <p:sp>
          <p:nvSpPr>
            <p:cNvPr id="7499" name="Google Shape;7499;p85"/>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5"/>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5"/>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5"/>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5"/>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4" name="Google Shape;7504;p85"/>
          <p:cNvGrpSpPr/>
          <p:nvPr/>
        </p:nvGrpSpPr>
        <p:grpSpPr>
          <a:xfrm>
            <a:off x="1295026" y="1532946"/>
            <a:ext cx="353645" cy="353645"/>
            <a:chOff x="-35481425" y="3202075"/>
            <a:chExt cx="291450" cy="291450"/>
          </a:xfrm>
        </p:grpSpPr>
        <p:sp>
          <p:nvSpPr>
            <p:cNvPr id="7505" name="Google Shape;7505;p85"/>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5"/>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5"/>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5"/>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5"/>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5"/>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5"/>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2" name="Google Shape;7512;p85"/>
          <p:cNvGrpSpPr/>
          <p:nvPr/>
        </p:nvGrpSpPr>
        <p:grpSpPr>
          <a:xfrm>
            <a:off x="1294556" y="1974472"/>
            <a:ext cx="354586" cy="352675"/>
            <a:chOff x="-35482200" y="3561225"/>
            <a:chExt cx="292225" cy="290650"/>
          </a:xfrm>
        </p:grpSpPr>
        <p:sp>
          <p:nvSpPr>
            <p:cNvPr id="7513" name="Google Shape;7513;p85"/>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5"/>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5"/>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6" name="Google Shape;7516;p85"/>
          <p:cNvGrpSpPr/>
          <p:nvPr/>
        </p:nvGrpSpPr>
        <p:grpSpPr>
          <a:xfrm>
            <a:off x="1295026" y="2409340"/>
            <a:ext cx="353645" cy="353615"/>
            <a:chOff x="-35481425" y="3919600"/>
            <a:chExt cx="291450" cy="291425"/>
          </a:xfrm>
        </p:grpSpPr>
        <p:sp>
          <p:nvSpPr>
            <p:cNvPr id="7517" name="Google Shape;7517;p85"/>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5"/>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5"/>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5"/>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5"/>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5"/>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5"/>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5"/>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5" name="Google Shape;7525;p85"/>
          <p:cNvGrpSpPr/>
          <p:nvPr/>
        </p:nvGrpSpPr>
        <p:grpSpPr>
          <a:xfrm>
            <a:off x="3530661" y="1533431"/>
            <a:ext cx="357468" cy="352675"/>
            <a:chOff x="-33645475" y="3228075"/>
            <a:chExt cx="294600" cy="290650"/>
          </a:xfrm>
        </p:grpSpPr>
        <p:sp>
          <p:nvSpPr>
            <p:cNvPr id="7526" name="Google Shape;7526;p85"/>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5"/>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5"/>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5"/>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5"/>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5"/>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5"/>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85"/>
          <p:cNvGrpSpPr/>
          <p:nvPr/>
        </p:nvGrpSpPr>
        <p:grpSpPr>
          <a:xfrm>
            <a:off x="3531631" y="1973516"/>
            <a:ext cx="355526" cy="354586"/>
            <a:chOff x="-33646250" y="3586425"/>
            <a:chExt cx="293000" cy="292225"/>
          </a:xfrm>
        </p:grpSpPr>
        <p:sp>
          <p:nvSpPr>
            <p:cNvPr id="7534" name="Google Shape;7534;p85"/>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5"/>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85"/>
          <p:cNvGrpSpPr/>
          <p:nvPr/>
        </p:nvGrpSpPr>
        <p:grpSpPr>
          <a:xfrm>
            <a:off x="3532101" y="2408369"/>
            <a:ext cx="354586" cy="355557"/>
            <a:chOff x="-33645475" y="3944800"/>
            <a:chExt cx="292225" cy="293025"/>
          </a:xfrm>
        </p:grpSpPr>
        <p:sp>
          <p:nvSpPr>
            <p:cNvPr id="7537" name="Google Shape;7537;p85"/>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5"/>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5"/>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5"/>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5"/>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5"/>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5"/>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5"/>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5"/>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5"/>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7" name="Google Shape;7547;p85"/>
          <p:cNvGrpSpPr/>
          <p:nvPr/>
        </p:nvGrpSpPr>
        <p:grpSpPr>
          <a:xfrm>
            <a:off x="2185320" y="2882106"/>
            <a:ext cx="352675" cy="355375"/>
            <a:chOff x="-31809525" y="3192625"/>
            <a:chExt cx="290650" cy="292875"/>
          </a:xfrm>
        </p:grpSpPr>
        <p:sp>
          <p:nvSpPr>
            <p:cNvPr id="7548" name="Google Shape;7548;p85"/>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5"/>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5"/>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5"/>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2" name="Google Shape;7552;p85"/>
          <p:cNvGrpSpPr/>
          <p:nvPr/>
        </p:nvGrpSpPr>
        <p:grpSpPr>
          <a:xfrm>
            <a:off x="2184835" y="3352658"/>
            <a:ext cx="353645" cy="355557"/>
            <a:chOff x="-31811100" y="3550975"/>
            <a:chExt cx="291450" cy="293025"/>
          </a:xfrm>
        </p:grpSpPr>
        <p:sp>
          <p:nvSpPr>
            <p:cNvPr id="7553" name="Google Shape;7553;p85"/>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5"/>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5"/>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5"/>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5"/>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5"/>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5"/>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0" name="Google Shape;7560;p85"/>
          <p:cNvGrpSpPr/>
          <p:nvPr/>
        </p:nvGrpSpPr>
        <p:grpSpPr>
          <a:xfrm>
            <a:off x="2178631" y="3816962"/>
            <a:ext cx="366052" cy="356831"/>
            <a:chOff x="-31817400" y="3910025"/>
            <a:chExt cx="301675" cy="294075"/>
          </a:xfrm>
        </p:grpSpPr>
        <p:sp>
          <p:nvSpPr>
            <p:cNvPr id="7561" name="Google Shape;7561;p85"/>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5"/>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5"/>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4" name="Google Shape;7564;p85"/>
          <p:cNvGrpSpPr/>
          <p:nvPr/>
        </p:nvGrpSpPr>
        <p:grpSpPr>
          <a:xfrm>
            <a:off x="3970259" y="3353143"/>
            <a:ext cx="354616" cy="354586"/>
            <a:chOff x="-30354000" y="3569100"/>
            <a:chExt cx="292250" cy="292225"/>
          </a:xfrm>
        </p:grpSpPr>
        <p:sp>
          <p:nvSpPr>
            <p:cNvPr id="7565" name="Google Shape;7565;p85"/>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5"/>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5"/>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5"/>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5"/>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5"/>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85"/>
          <p:cNvGrpSpPr/>
          <p:nvPr/>
        </p:nvGrpSpPr>
        <p:grpSpPr>
          <a:xfrm>
            <a:off x="1748837" y="1532946"/>
            <a:ext cx="342148" cy="353645"/>
            <a:chOff x="-35118325" y="3202075"/>
            <a:chExt cx="281975" cy="291450"/>
          </a:xfrm>
        </p:grpSpPr>
        <p:sp>
          <p:nvSpPr>
            <p:cNvPr id="7572" name="Google Shape;7572;p85"/>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5"/>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5"/>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5"/>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6" name="Google Shape;7576;p85"/>
          <p:cNvGrpSpPr/>
          <p:nvPr/>
        </p:nvGrpSpPr>
        <p:grpSpPr>
          <a:xfrm>
            <a:off x="1742618" y="1974199"/>
            <a:ext cx="354586" cy="353221"/>
            <a:chOff x="-35123050" y="3561225"/>
            <a:chExt cx="292225" cy="291100"/>
          </a:xfrm>
        </p:grpSpPr>
        <p:sp>
          <p:nvSpPr>
            <p:cNvPr id="7577" name="Google Shape;7577;p85"/>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5"/>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9" name="Google Shape;7579;p85"/>
          <p:cNvGrpSpPr/>
          <p:nvPr/>
        </p:nvGrpSpPr>
        <p:grpSpPr>
          <a:xfrm>
            <a:off x="1784677" y="2409340"/>
            <a:ext cx="270467" cy="353615"/>
            <a:chOff x="-35089175" y="3919600"/>
            <a:chExt cx="222900" cy="291425"/>
          </a:xfrm>
        </p:grpSpPr>
        <p:sp>
          <p:nvSpPr>
            <p:cNvPr id="7580" name="Google Shape;7580;p85"/>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5"/>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2" name="Google Shape;7582;p85"/>
          <p:cNvGrpSpPr/>
          <p:nvPr/>
        </p:nvGrpSpPr>
        <p:grpSpPr>
          <a:xfrm>
            <a:off x="3981673" y="1532703"/>
            <a:ext cx="336445" cy="354131"/>
            <a:chOff x="-33277650" y="3226875"/>
            <a:chExt cx="277275" cy="291850"/>
          </a:xfrm>
        </p:grpSpPr>
        <p:sp>
          <p:nvSpPr>
            <p:cNvPr id="7583" name="Google Shape;7583;p85"/>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5"/>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5"/>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5"/>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5"/>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5"/>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5"/>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0" name="Google Shape;7590;p85"/>
          <p:cNvGrpSpPr/>
          <p:nvPr/>
        </p:nvGrpSpPr>
        <p:grpSpPr>
          <a:xfrm>
            <a:off x="3973073" y="1973987"/>
            <a:ext cx="353645" cy="353645"/>
            <a:chOff x="-33286325" y="3586425"/>
            <a:chExt cx="291450" cy="291450"/>
          </a:xfrm>
        </p:grpSpPr>
        <p:sp>
          <p:nvSpPr>
            <p:cNvPr id="7591" name="Google Shape;7591;p85"/>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5"/>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5"/>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5"/>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5"/>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6" name="Google Shape;7596;p85"/>
          <p:cNvGrpSpPr/>
          <p:nvPr/>
        </p:nvGrpSpPr>
        <p:grpSpPr>
          <a:xfrm>
            <a:off x="3973073" y="2408369"/>
            <a:ext cx="353645" cy="355557"/>
            <a:chOff x="-33286325" y="3944800"/>
            <a:chExt cx="291450" cy="293025"/>
          </a:xfrm>
        </p:grpSpPr>
        <p:sp>
          <p:nvSpPr>
            <p:cNvPr id="7597" name="Google Shape;7597;p85"/>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5"/>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5"/>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5"/>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85"/>
          <p:cNvGrpSpPr/>
          <p:nvPr/>
        </p:nvGrpSpPr>
        <p:grpSpPr>
          <a:xfrm>
            <a:off x="2631470" y="2881529"/>
            <a:ext cx="353645" cy="356527"/>
            <a:chOff x="-31452725" y="3191825"/>
            <a:chExt cx="291450" cy="293825"/>
          </a:xfrm>
        </p:grpSpPr>
        <p:sp>
          <p:nvSpPr>
            <p:cNvPr id="7602" name="Google Shape;7602;p85"/>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5"/>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5"/>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5"/>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6" name="Google Shape;7606;p85"/>
          <p:cNvGrpSpPr/>
          <p:nvPr/>
        </p:nvGrpSpPr>
        <p:grpSpPr>
          <a:xfrm>
            <a:off x="2631000" y="3353144"/>
            <a:ext cx="354586" cy="354586"/>
            <a:chOff x="-31452725" y="3551775"/>
            <a:chExt cx="292225" cy="292225"/>
          </a:xfrm>
        </p:grpSpPr>
        <p:sp>
          <p:nvSpPr>
            <p:cNvPr id="7607" name="Google Shape;7607;p85"/>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5"/>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5"/>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5"/>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1" name="Google Shape;7611;p85"/>
          <p:cNvGrpSpPr/>
          <p:nvPr/>
        </p:nvGrpSpPr>
        <p:grpSpPr>
          <a:xfrm>
            <a:off x="2629559" y="3817129"/>
            <a:ext cx="357468" cy="356497"/>
            <a:chOff x="-31455100" y="3909350"/>
            <a:chExt cx="294600" cy="293800"/>
          </a:xfrm>
        </p:grpSpPr>
        <p:sp>
          <p:nvSpPr>
            <p:cNvPr id="7612" name="Google Shape;7612;p85"/>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5"/>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4" name="Google Shape;7614;p85"/>
          <p:cNvGrpSpPr/>
          <p:nvPr/>
        </p:nvGrpSpPr>
        <p:grpSpPr>
          <a:xfrm>
            <a:off x="3970744" y="3818084"/>
            <a:ext cx="353645" cy="354586"/>
            <a:chOff x="-30345325" y="3918800"/>
            <a:chExt cx="291450" cy="292225"/>
          </a:xfrm>
        </p:grpSpPr>
        <p:sp>
          <p:nvSpPr>
            <p:cNvPr id="7615" name="Google Shape;7615;p85"/>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5"/>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5"/>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5"/>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5"/>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85"/>
          <p:cNvGrpSpPr/>
          <p:nvPr/>
        </p:nvGrpSpPr>
        <p:grpSpPr>
          <a:xfrm>
            <a:off x="2200736" y="1532946"/>
            <a:ext cx="332593" cy="353645"/>
            <a:chOff x="-34755225" y="3202075"/>
            <a:chExt cx="274100" cy="291450"/>
          </a:xfrm>
        </p:grpSpPr>
        <p:sp>
          <p:nvSpPr>
            <p:cNvPr id="7621" name="Google Shape;7621;p85"/>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5"/>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5"/>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5"/>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5"/>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5"/>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5"/>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8" name="Google Shape;7628;p85"/>
          <p:cNvGrpSpPr/>
          <p:nvPr/>
        </p:nvGrpSpPr>
        <p:grpSpPr>
          <a:xfrm>
            <a:off x="2190209" y="1973987"/>
            <a:ext cx="353645" cy="353645"/>
            <a:chOff x="-34763900" y="3561225"/>
            <a:chExt cx="291450" cy="291450"/>
          </a:xfrm>
        </p:grpSpPr>
        <p:sp>
          <p:nvSpPr>
            <p:cNvPr id="7629" name="Google Shape;7629;p85"/>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5"/>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5"/>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2" name="Google Shape;7632;p85"/>
          <p:cNvSpPr/>
          <p:nvPr/>
        </p:nvSpPr>
        <p:spPr>
          <a:xfrm>
            <a:off x="2189608" y="24094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3" name="Google Shape;7633;p85"/>
          <p:cNvGrpSpPr/>
          <p:nvPr/>
        </p:nvGrpSpPr>
        <p:grpSpPr>
          <a:xfrm>
            <a:off x="845106" y="2882499"/>
            <a:ext cx="354586" cy="354586"/>
            <a:chOff x="-32927950" y="3227275"/>
            <a:chExt cx="292225" cy="292225"/>
          </a:xfrm>
        </p:grpSpPr>
        <p:sp>
          <p:nvSpPr>
            <p:cNvPr id="7634" name="Google Shape;7634;p85"/>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5"/>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5"/>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5"/>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5"/>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9" name="Google Shape;7639;p85"/>
          <p:cNvGrpSpPr/>
          <p:nvPr/>
        </p:nvGrpSpPr>
        <p:grpSpPr>
          <a:xfrm>
            <a:off x="844621" y="3353613"/>
            <a:ext cx="355557" cy="353645"/>
            <a:chOff x="-32927950" y="3586425"/>
            <a:chExt cx="293025" cy="291450"/>
          </a:xfrm>
        </p:grpSpPr>
        <p:sp>
          <p:nvSpPr>
            <p:cNvPr id="7640" name="Google Shape;7640;p85"/>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5"/>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5"/>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5"/>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5"/>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5" name="Google Shape;7645;p85"/>
          <p:cNvGrpSpPr/>
          <p:nvPr/>
        </p:nvGrpSpPr>
        <p:grpSpPr>
          <a:xfrm>
            <a:off x="845106" y="3817598"/>
            <a:ext cx="354586" cy="355557"/>
            <a:chOff x="-32927950" y="3944800"/>
            <a:chExt cx="292225" cy="293025"/>
          </a:xfrm>
        </p:grpSpPr>
        <p:sp>
          <p:nvSpPr>
            <p:cNvPr id="7646" name="Google Shape;7646;p85"/>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5"/>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5"/>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5"/>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5"/>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5"/>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5"/>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5"/>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5"/>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5" name="Google Shape;7655;p85"/>
          <p:cNvGrpSpPr/>
          <p:nvPr/>
        </p:nvGrpSpPr>
        <p:grpSpPr>
          <a:xfrm>
            <a:off x="3073898" y="2882849"/>
            <a:ext cx="354586" cy="353888"/>
            <a:chOff x="-31094350" y="3194000"/>
            <a:chExt cx="292225" cy="291650"/>
          </a:xfrm>
        </p:grpSpPr>
        <p:sp>
          <p:nvSpPr>
            <p:cNvPr id="7656" name="Google Shape;7656;p85"/>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5"/>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5"/>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5"/>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5"/>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5"/>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5"/>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5"/>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4" name="Google Shape;7664;p85"/>
          <p:cNvGrpSpPr/>
          <p:nvPr/>
        </p:nvGrpSpPr>
        <p:grpSpPr>
          <a:xfrm>
            <a:off x="3074368" y="3353341"/>
            <a:ext cx="353645" cy="354191"/>
            <a:chOff x="-31093575" y="3552550"/>
            <a:chExt cx="291450" cy="291900"/>
          </a:xfrm>
        </p:grpSpPr>
        <p:sp>
          <p:nvSpPr>
            <p:cNvPr id="7665" name="Google Shape;7665;p85"/>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5"/>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5"/>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5"/>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9" name="Google Shape;7669;p85"/>
          <p:cNvGrpSpPr/>
          <p:nvPr/>
        </p:nvGrpSpPr>
        <p:grpSpPr>
          <a:xfrm>
            <a:off x="3074368" y="3818569"/>
            <a:ext cx="353645" cy="353615"/>
            <a:chOff x="-31093575" y="3911725"/>
            <a:chExt cx="291450" cy="291425"/>
          </a:xfrm>
        </p:grpSpPr>
        <p:sp>
          <p:nvSpPr>
            <p:cNvPr id="7670" name="Google Shape;7670;p85"/>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5"/>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2" name="Google Shape;7672;p85"/>
          <p:cNvGrpSpPr/>
          <p:nvPr/>
        </p:nvGrpSpPr>
        <p:grpSpPr>
          <a:xfrm>
            <a:off x="2183798" y="4275536"/>
            <a:ext cx="356497" cy="354586"/>
            <a:chOff x="-29946000" y="3183175"/>
            <a:chExt cx="293800" cy="292225"/>
          </a:xfrm>
        </p:grpSpPr>
        <p:sp>
          <p:nvSpPr>
            <p:cNvPr id="7673" name="Google Shape;7673;p85"/>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5"/>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5"/>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5"/>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5"/>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5"/>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85"/>
          <p:cNvGrpSpPr/>
          <p:nvPr/>
        </p:nvGrpSpPr>
        <p:grpSpPr>
          <a:xfrm>
            <a:off x="2628330" y="1532689"/>
            <a:ext cx="358408" cy="354161"/>
            <a:chOff x="-34408675" y="3202075"/>
            <a:chExt cx="295375" cy="291875"/>
          </a:xfrm>
        </p:grpSpPr>
        <p:sp>
          <p:nvSpPr>
            <p:cNvPr id="7680" name="Google Shape;7680;p85"/>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5"/>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5"/>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5"/>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4" name="Google Shape;7684;p85"/>
          <p:cNvGrpSpPr/>
          <p:nvPr/>
        </p:nvGrpSpPr>
        <p:grpSpPr>
          <a:xfrm>
            <a:off x="2630241" y="1972683"/>
            <a:ext cx="354586" cy="356254"/>
            <a:chOff x="-34405525" y="3558075"/>
            <a:chExt cx="292225" cy="293600"/>
          </a:xfrm>
        </p:grpSpPr>
        <p:sp>
          <p:nvSpPr>
            <p:cNvPr id="7685" name="Google Shape;7685;p85"/>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5"/>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5"/>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85"/>
          <p:cNvGrpSpPr/>
          <p:nvPr/>
        </p:nvGrpSpPr>
        <p:grpSpPr>
          <a:xfrm>
            <a:off x="2629755" y="2409340"/>
            <a:ext cx="355557" cy="353615"/>
            <a:chOff x="-34406325" y="3919600"/>
            <a:chExt cx="293025" cy="291425"/>
          </a:xfrm>
        </p:grpSpPr>
        <p:sp>
          <p:nvSpPr>
            <p:cNvPr id="7689" name="Google Shape;7689;p85"/>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5"/>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5"/>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5"/>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5"/>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5"/>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5"/>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6" name="Google Shape;7696;p85"/>
          <p:cNvGrpSpPr/>
          <p:nvPr/>
        </p:nvGrpSpPr>
        <p:grpSpPr>
          <a:xfrm>
            <a:off x="1293653" y="2888703"/>
            <a:ext cx="353645" cy="342179"/>
            <a:chOff x="-32568800" y="3232000"/>
            <a:chExt cx="291450" cy="282000"/>
          </a:xfrm>
        </p:grpSpPr>
        <p:sp>
          <p:nvSpPr>
            <p:cNvPr id="7697" name="Google Shape;7697;p85"/>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5"/>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85"/>
          <p:cNvGrpSpPr/>
          <p:nvPr/>
        </p:nvGrpSpPr>
        <p:grpSpPr>
          <a:xfrm>
            <a:off x="1293183" y="3353613"/>
            <a:ext cx="354586" cy="353645"/>
            <a:chOff x="-32569575" y="3586425"/>
            <a:chExt cx="292225" cy="291450"/>
          </a:xfrm>
        </p:grpSpPr>
        <p:sp>
          <p:nvSpPr>
            <p:cNvPr id="7700" name="Google Shape;7700;p85"/>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5"/>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2" name="Google Shape;7702;p85"/>
          <p:cNvGrpSpPr/>
          <p:nvPr/>
        </p:nvGrpSpPr>
        <p:grpSpPr>
          <a:xfrm>
            <a:off x="1284098" y="3818205"/>
            <a:ext cx="372756" cy="354343"/>
            <a:chOff x="-32576675" y="3944600"/>
            <a:chExt cx="307200" cy="292025"/>
          </a:xfrm>
        </p:grpSpPr>
        <p:sp>
          <p:nvSpPr>
            <p:cNvPr id="7703" name="Google Shape;7703;p85"/>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5"/>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5" name="Google Shape;7705;p85"/>
          <p:cNvGrpSpPr/>
          <p:nvPr/>
        </p:nvGrpSpPr>
        <p:grpSpPr>
          <a:xfrm>
            <a:off x="3529065" y="2882500"/>
            <a:ext cx="354586" cy="354586"/>
            <a:chOff x="-30735200" y="3192625"/>
            <a:chExt cx="292225" cy="292225"/>
          </a:xfrm>
        </p:grpSpPr>
        <p:sp>
          <p:nvSpPr>
            <p:cNvPr id="7706" name="Google Shape;7706;p85"/>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5"/>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5"/>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5"/>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5"/>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5"/>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5"/>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85"/>
          <p:cNvGrpSpPr/>
          <p:nvPr/>
        </p:nvGrpSpPr>
        <p:grpSpPr>
          <a:xfrm>
            <a:off x="3529065" y="3353932"/>
            <a:ext cx="354586" cy="353008"/>
            <a:chOff x="-30735200" y="3552550"/>
            <a:chExt cx="292225" cy="290925"/>
          </a:xfrm>
        </p:grpSpPr>
        <p:sp>
          <p:nvSpPr>
            <p:cNvPr id="7714" name="Google Shape;7714;p85"/>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5"/>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6" name="Google Shape;7716;p85"/>
          <p:cNvGrpSpPr/>
          <p:nvPr/>
        </p:nvGrpSpPr>
        <p:grpSpPr>
          <a:xfrm>
            <a:off x="3529065" y="3818554"/>
            <a:ext cx="354586" cy="353645"/>
            <a:chOff x="-30735200" y="3910925"/>
            <a:chExt cx="292225" cy="291450"/>
          </a:xfrm>
        </p:grpSpPr>
        <p:sp>
          <p:nvSpPr>
            <p:cNvPr id="7717" name="Google Shape;7717;p85"/>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5"/>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9" name="Google Shape;7719;p85"/>
          <p:cNvSpPr/>
          <p:nvPr/>
        </p:nvSpPr>
        <p:spPr>
          <a:xfrm>
            <a:off x="2632180" y="42756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0" name="Google Shape;7720;p85"/>
          <p:cNvGrpSpPr/>
          <p:nvPr/>
        </p:nvGrpSpPr>
        <p:grpSpPr>
          <a:xfrm>
            <a:off x="4882910" y="1531421"/>
            <a:ext cx="358971" cy="359224"/>
            <a:chOff x="-57956275" y="3197925"/>
            <a:chExt cx="319000" cy="319225"/>
          </a:xfrm>
        </p:grpSpPr>
        <p:sp>
          <p:nvSpPr>
            <p:cNvPr id="7721" name="Google Shape;7721;p85"/>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5"/>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5"/>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5"/>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5"/>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5"/>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5"/>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8" name="Google Shape;7728;p85"/>
          <p:cNvGrpSpPr/>
          <p:nvPr/>
        </p:nvGrpSpPr>
        <p:grpSpPr>
          <a:xfrm>
            <a:off x="4905064" y="1987846"/>
            <a:ext cx="314662" cy="358971"/>
            <a:chOff x="-57940525" y="3590375"/>
            <a:chExt cx="279625" cy="319000"/>
          </a:xfrm>
        </p:grpSpPr>
        <p:sp>
          <p:nvSpPr>
            <p:cNvPr id="7729" name="Google Shape;7729;p85"/>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5"/>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5"/>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5"/>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5"/>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4" name="Google Shape;7734;p85"/>
          <p:cNvGrpSpPr/>
          <p:nvPr/>
        </p:nvGrpSpPr>
        <p:grpSpPr>
          <a:xfrm>
            <a:off x="4875945" y="2429217"/>
            <a:ext cx="358099" cy="358999"/>
            <a:chOff x="-57959425" y="3982600"/>
            <a:chExt cx="318225" cy="319025"/>
          </a:xfrm>
        </p:grpSpPr>
        <p:sp>
          <p:nvSpPr>
            <p:cNvPr id="7735" name="Google Shape;7735;p85"/>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5"/>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5"/>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5"/>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9" name="Google Shape;7739;p85"/>
          <p:cNvGrpSpPr/>
          <p:nvPr/>
        </p:nvGrpSpPr>
        <p:grpSpPr>
          <a:xfrm>
            <a:off x="7076112" y="1532546"/>
            <a:ext cx="357226" cy="357226"/>
            <a:chOff x="-55987225" y="3198925"/>
            <a:chExt cx="317450" cy="317450"/>
          </a:xfrm>
        </p:grpSpPr>
        <p:sp>
          <p:nvSpPr>
            <p:cNvPr id="7740" name="Google Shape;7740;p85"/>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5"/>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5"/>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5"/>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4" name="Google Shape;7744;p85"/>
          <p:cNvGrpSpPr/>
          <p:nvPr/>
        </p:nvGrpSpPr>
        <p:grpSpPr>
          <a:xfrm>
            <a:off x="7076112" y="1988578"/>
            <a:ext cx="357226" cy="357367"/>
            <a:chOff x="-55987225" y="3591025"/>
            <a:chExt cx="317450" cy="317575"/>
          </a:xfrm>
        </p:grpSpPr>
        <p:sp>
          <p:nvSpPr>
            <p:cNvPr id="7745" name="Google Shape;7745;p85"/>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5"/>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5"/>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5"/>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5"/>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85"/>
          <p:cNvGrpSpPr/>
          <p:nvPr/>
        </p:nvGrpSpPr>
        <p:grpSpPr>
          <a:xfrm>
            <a:off x="7090027" y="2429217"/>
            <a:ext cx="358999" cy="358999"/>
            <a:chOff x="-55988800" y="3982600"/>
            <a:chExt cx="319025" cy="319025"/>
          </a:xfrm>
        </p:grpSpPr>
        <p:sp>
          <p:nvSpPr>
            <p:cNvPr id="7751" name="Google Shape;7751;p85"/>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5"/>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5"/>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5"/>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5"/>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6" name="Google Shape;7756;p85"/>
          <p:cNvGrpSpPr/>
          <p:nvPr/>
        </p:nvGrpSpPr>
        <p:grpSpPr>
          <a:xfrm>
            <a:off x="5748546" y="2887174"/>
            <a:ext cx="356326" cy="358971"/>
            <a:chOff x="-54026025" y="3192625"/>
            <a:chExt cx="316650" cy="319000"/>
          </a:xfrm>
        </p:grpSpPr>
        <p:sp>
          <p:nvSpPr>
            <p:cNvPr id="7757" name="Google Shape;7757;p85"/>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5"/>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5"/>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5"/>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5"/>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5"/>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5"/>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5"/>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5" name="Google Shape;7765;p85"/>
          <p:cNvGrpSpPr/>
          <p:nvPr/>
        </p:nvGrpSpPr>
        <p:grpSpPr>
          <a:xfrm>
            <a:off x="5768492" y="3358148"/>
            <a:ext cx="316434" cy="358099"/>
            <a:chOff x="-54007925" y="3584850"/>
            <a:chExt cx="281200" cy="318225"/>
          </a:xfrm>
        </p:grpSpPr>
        <p:sp>
          <p:nvSpPr>
            <p:cNvPr id="7766" name="Google Shape;7766;p85"/>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5"/>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5"/>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5"/>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5"/>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5"/>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2" name="Google Shape;7772;p85"/>
          <p:cNvGrpSpPr/>
          <p:nvPr/>
        </p:nvGrpSpPr>
        <p:grpSpPr>
          <a:xfrm>
            <a:off x="5768492" y="3820033"/>
            <a:ext cx="316434" cy="358914"/>
            <a:chOff x="-54007925" y="3975575"/>
            <a:chExt cx="281200" cy="318950"/>
          </a:xfrm>
        </p:grpSpPr>
        <p:sp>
          <p:nvSpPr>
            <p:cNvPr id="7773" name="Google Shape;7773;p85"/>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5"/>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5"/>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5"/>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85"/>
          <p:cNvGrpSpPr/>
          <p:nvPr/>
        </p:nvGrpSpPr>
        <p:grpSpPr>
          <a:xfrm>
            <a:off x="8003359" y="2904504"/>
            <a:ext cx="274770" cy="358492"/>
            <a:chOff x="-52005775" y="3208025"/>
            <a:chExt cx="244175" cy="318575"/>
          </a:xfrm>
        </p:grpSpPr>
        <p:sp>
          <p:nvSpPr>
            <p:cNvPr id="7778" name="Google Shape;7778;p85"/>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5"/>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5"/>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5"/>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5"/>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5"/>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5"/>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5"/>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5"/>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5"/>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5"/>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85"/>
          <p:cNvGrpSpPr/>
          <p:nvPr/>
        </p:nvGrpSpPr>
        <p:grpSpPr>
          <a:xfrm>
            <a:off x="5309825" y="1532546"/>
            <a:ext cx="358099" cy="358099"/>
            <a:chOff x="-57568775" y="3198925"/>
            <a:chExt cx="318225" cy="318225"/>
          </a:xfrm>
        </p:grpSpPr>
        <p:sp>
          <p:nvSpPr>
            <p:cNvPr id="7790" name="Google Shape;7790;p85"/>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5"/>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5"/>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5"/>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5"/>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5"/>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6" name="Google Shape;7796;p85"/>
          <p:cNvGrpSpPr/>
          <p:nvPr/>
        </p:nvGrpSpPr>
        <p:grpSpPr>
          <a:xfrm>
            <a:off x="5331543" y="1987846"/>
            <a:ext cx="314662" cy="358099"/>
            <a:chOff x="-57549075" y="3590375"/>
            <a:chExt cx="279625" cy="318225"/>
          </a:xfrm>
        </p:grpSpPr>
        <p:sp>
          <p:nvSpPr>
            <p:cNvPr id="7797" name="Google Shape;7797;p85"/>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5"/>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5"/>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5"/>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1" name="Google Shape;7801;p85"/>
          <p:cNvGrpSpPr/>
          <p:nvPr/>
        </p:nvGrpSpPr>
        <p:grpSpPr>
          <a:xfrm>
            <a:off x="5323740" y="2429217"/>
            <a:ext cx="359871" cy="359871"/>
            <a:chOff x="-57570350" y="3982600"/>
            <a:chExt cx="319800" cy="319800"/>
          </a:xfrm>
        </p:grpSpPr>
        <p:sp>
          <p:nvSpPr>
            <p:cNvPr id="7802" name="Google Shape;7802;p85"/>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5"/>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5"/>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5"/>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6" name="Google Shape;7806;p85"/>
          <p:cNvGrpSpPr/>
          <p:nvPr/>
        </p:nvGrpSpPr>
        <p:grpSpPr>
          <a:xfrm>
            <a:off x="7538779" y="1531646"/>
            <a:ext cx="314662" cy="358999"/>
            <a:chOff x="-55576850" y="3198125"/>
            <a:chExt cx="279625" cy="319025"/>
          </a:xfrm>
        </p:grpSpPr>
        <p:sp>
          <p:nvSpPr>
            <p:cNvPr id="7807" name="Google Shape;7807;p85"/>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5"/>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5"/>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5"/>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1" name="Google Shape;7811;p85"/>
          <p:cNvGrpSpPr/>
          <p:nvPr/>
        </p:nvGrpSpPr>
        <p:grpSpPr>
          <a:xfrm>
            <a:off x="7516174" y="1987621"/>
            <a:ext cx="359871" cy="358324"/>
            <a:chOff x="-55596550" y="3590175"/>
            <a:chExt cx="319800" cy="318425"/>
          </a:xfrm>
        </p:grpSpPr>
        <p:sp>
          <p:nvSpPr>
            <p:cNvPr id="7812" name="Google Shape;7812;p85"/>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5"/>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5"/>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5"/>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6" name="Google Shape;7816;p85"/>
          <p:cNvGrpSpPr/>
          <p:nvPr/>
        </p:nvGrpSpPr>
        <p:grpSpPr>
          <a:xfrm>
            <a:off x="7531412" y="2428964"/>
            <a:ext cx="358999" cy="359252"/>
            <a:chOff x="-55595775" y="3982375"/>
            <a:chExt cx="319025" cy="319250"/>
          </a:xfrm>
        </p:grpSpPr>
        <p:sp>
          <p:nvSpPr>
            <p:cNvPr id="7817" name="Google Shape;7817;p85"/>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5"/>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5"/>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5"/>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5"/>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5"/>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3" name="Google Shape;7823;p85"/>
          <p:cNvGrpSpPr/>
          <p:nvPr/>
        </p:nvGrpSpPr>
        <p:grpSpPr>
          <a:xfrm>
            <a:off x="6188595" y="2887174"/>
            <a:ext cx="358999" cy="358099"/>
            <a:chOff x="-53635375" y="3192625"/>
            <a:chExt cx="319025" cy="318225"/>
          </a:xfrm>
        </p:grpSpPr>
        <p:sp>
          <p:nvSpPr>
            <p:cNvPr id="7824" name="Google Shape;7824;p85"/>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5"/>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5"/>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85"/>
          <p:cNvGrpSpPr/>
          <p:nvPr/>
        </p:nvGrpSpPr>
        <p:grpSpPr>
          <a:xfrm>
            <a:off x="6210763" y="3358148"/>
            <a:ext cx="314662" cy="358999"/>
            <a:chOff x="-53615675" y="3584850"/>
            <a:chExt cx="279625" cy="319025"/>
          </a:xfrm>
        </p:grpSpPr>
        <p:sp>
          <p:nvSpPr>
            <p:cNvPr id="7828" name="Google Shape;7828;p85"/>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5"/>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5"/>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1" name="Google Shape;7831;p85"/>
          <p:cNvGrpSpPr/>
          <p:nvPr/>
        </p:nvGrpSpPr>
        <p:grpSpPr>
          <a:xfrm>
            <a:off x="6188609" y="3821074"/>
            <a:ext cx="358971" cy="357874"/>
            <a:chOff x="-53634575" y="3976500"/>
            <a:chExt cx="319000" cy="318025"/>
          </a:xfrm>
        </p:grpSpPr>
        <p:sp>
          <p:nvSpPr>
            <p:cNvPr id="7832" name="Google Shape;7832;p85"/>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5"/>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5"/>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5"/>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5"/>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5"/>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5"/>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5"/>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0" name="Google Shape;7840;p85"/>
          <p:cNvGrpSpPr/>
          <p:nvPr/>
        </p:nvGrpSpPr>
        <p:grpSpPr>
          <a:xfrm>
            <a:off x="7983413" y="3364028"/>
            <a:ext cx="314662" cy="358436"/>
            <a:chOff x="-52023900" y="3590075"/>
            <a:chExt cx="279625" cy="318525"/>
          </a:xfrm>
        </p:grpSpPr>
        <p:sp>
          <p:nvSpPr>
            <p:cNvPr id="7841" name="Google Shape;7841;p85"/>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5"/>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5"/>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5"/>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5"/>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5"/>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5"/>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8" name="Google Shape;7848;p85"/>
          <p:cNvGrpSpPr/>
          <p:nvPr/>
        </p:nvGrpSpPr>
        <p:grpSpPr>
          <a:xfrm>
            <a:off x="5746654" y="1532546"/>
            <a:ext cx="358971" cy="358971"/>
            <a:chOff x="-57173375" y="3198925"/>
            <a:chExt cx="319000" cy="319000"/>
          </a:xfrm>
        </p:grpSpPr>
        <p:sp>
          <p:nvSpPr>
            <p:cNvPr id="7849" name="Google Shape;7849;p85"/>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5"/>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5"/>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5"/>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85"/>
          <p:cNvGrpSpPr/>
          <p:nvPr/>
        </p:nvGrpSpPr>
        <p:grpSpPr>
          <a:xfrm>
            <a:off x="5747541" y="2009987"/>
            <a:ext cx="357198" cy="314690"/>
            <a:chOff x="-57176525" y="3610050"/>
            <a:chExt cx="317425" cy="279650"/>
          </a:xfrm>
        </p:grpSpPr>
        <p:sp>
          <p:nvSpPr>
            <p:cNvPr id="7854" name="Google Shape;7854;p85"/>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5"/>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5"/>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5"/>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5"/>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85"/>
          <p:cNvGrpSpPr/>
          <p:nvPr/>
        </p:nvGrpSpPr>
        <p:grpSpPr>
          <a:xfrm>
            <a:off x="5779179" y="2428542"/>
            <a:ext cx="323524" cy="358774"/>
            <a:chOff x="-57162350" y="3982000"/>
            <a:chExt cx="287500" cy="318825"/>
          </a:xfrm>
        </p:grpSpPr>
        <p:sp>
          <p:nvSpPr>
            <p:cNvPr id="7860" name="Google Shape;7860;p85"/>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5"/>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5"/>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5"/>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5"/>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5"/>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5"/>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5"/>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85"/>
          <p:cNvGrpSpPr/>
          <p:nvPr/>
        </p:nvGrpSpPr>
        <p:grpSpPr>
          <a:xfrm>
            <a:off x="7957995" y="1532546"/>
            <a:ext cx="358099" cy="356326"/>
            <a:chOff x="-55202750" y="3198925"/>
            <a:chExt cx="318225" cy="316650"/>
          </a:xfrm>
        </p:grpSpPr>
        <p:sp>
          <p:nvSpPr>
            <p:cNvPr id="7869" name="Google Shape;7869;p85"/>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5"/>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1" name="Google Shape;7871;p85"/>
          <p:cNvGrpSpPr/>
          <p:nvPr/>
        </p:nvGrpSpPr>
        <p:grpSpPr>
          <a:xfrm>
            <a:off x="7968629" y="1987846"/>
            <a:ext cx="336830" cy="358099"/>
            <a:chOff x="-55194875" y="3590375"/>
            <a:chExt cx="299325" cy="318225"/>
          </a:xfrm>
        </p:grpSpPr>
        <p:sp>
          <p:nvSpPr>
            <p:cNvPr id="7872" name="Google Shape;7872;p85"/>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5"/>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5"/>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5"/>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5"/>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7" name="Google Shape;7877;p85"/>
          <p:cNvGrpSpPr/>
          <p:nvPr/>
        </p:nvGrpSpPr>
        <p:grpSpPr>
          <a:xfrm>
            <a:off x="7973247" y="2430117"/>
            <a:ext cx="357198" cy="357198"/>
            <a:chOff x="-55203525" y="3983400"/>
            <a:chExt cx="317425" cy="317425"/>
          </a:xfrm>
        </p:grpSpPr>
        <p:sp>
          <p:nvSpPr>
            <p:cNvPr id="7878" name="Google Shape;7878;p85"/>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5"/>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5"/>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1" name="Google Shape;7881;p85"/>
          <p:cNvGrpSpPr/>
          <p:nvPr/>
        </p:nvGrpSpPr>
        <p:grpSpPr>
          <a:xfrm>
            <a:off x="6639727" y="2887174"/>
            <a:ext cx="335930" cy="358971"/>
            <a:chOff x="-53232900" y="3192625"/>
            <a:chExt cx="298525" cy="319000"/>
          </a:xfrm>
        </p:grpSpPr>
        <p:sp>
          <p:nvSpPr>
            <p:cNvPr id="7882" name="Google Shape;7882;p85"/>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5"/>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5"/>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5"/>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5"/>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5"/>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5"/>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5"/>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0" name="Google Shape;7890;p85"/>
          <p:cNvGrpSpPr/>
          <p:nvPr/>
        </p:nvGrpSpPr>
        <p:grpSpPr>
          <a:xfrm>
            <a:off x="6629093" y="3358148"/>
            <a:ext cx="357198" cy="356326"/>
            <a:chOff x="-53242350" y="3584850"/>
            <a:chExt cx="317425" cy="316650"/>
          </a:xfrm>
        </p:grpSpPr>
        <p:sp>
          <p:nvSpPr>
            <p:cNvPr id="7891" name="Google Shape;7891;p85"/>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5"/>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5"/>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5"/>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5"/>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6" name="Google Shape;7896;p85"/>
          <p:cNvGrpSpPr/>
          <p:nvPr/>
        </p:nvGrpSpPr>
        <p:grpSpPr>
          <a:xfrm>
            <a:off x="6650362" y="3820849"/>
            <a:ext cx="314662" cy="358999"/>
            <a:chOff x="-53224225" y="3976300"/>
            <a:chExt cx="279625" cy="319025"/>
          </a:xfrm>
        </p:grpSpPr>
        <p:sp>
          <p:nvSpPr>
            <p:cNvPr id="7897" name="Google Shape;7897;p85"/>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5"/>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5"/>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5"/>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5"/>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5"/>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5"/>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4" name="Google Shape;7904;p85"/>
          <p:cNvGrpSpPr/>
          <p:nvPr/>
        </p:nvGrpSpPr>
        <p:grpSpPr>
          <a:xfrm>
            <a:off x="7961258" y="3828529"/>
            <a:ext cx="358971" cy="358408"/>
            <a:chOff x="-52043575" y="3983125"/>
            <a:chExt cx="319000" cy="318500"/>
          </a:xfrm>
        </p:grpSpPr>
        <p:sp>
          <p:nvSpPr>
            <p:cNvPr id="7905" name="Google Shape;7905;p85"/>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5"/>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5"/>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5"/>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5"/>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5"/>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5"/>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5"/>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5"/>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4" name="Google Shape;7914;p85"/>
          <p:cNvGrpSpPr/>
          <p:nvPr/>
        </p:nvGrpSpPr>
        <p:grpSpPr>
          <a:xfrm>
            <a:off x="6215199" y="1532546"/>
            <a:ext cx="314662" cy="358971"/>
            <a:chOff x="-56766175" y="3198925"/>
            <a:chExt cx="279625" cy="319000"/>
          </a:xfrm>
        </p:grpSpPr>
        <p:sp>
          <p:nvSpPr>
            <p:cNvPr id="7915" name="Google Shape;7915;p85"/>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5"/>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5"/>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5"/>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5"/>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5"/>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5"/>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2" name="Google Shape;7922;p85"/>
          <p:cNvGrpSpPr/>
          <p:nvPr/>
        </p:nvGrpSpPr>
        <p:grpSpPr>
          <a:xfrm>
            <a:off x="6214313" y="1987846"/>
            <a:ext cx="316434" cy="358099"/>
            <a:chOff x="-56766175" y="3590375"/>
            <a:chExt cx="281200" cy="318225"/>
          </a:xfrm>
        </p:grpSpPr>
        <p:sp>
          <p:nvSpPr>
            <p:cNvPr id="7923" name="Google Shape;7923;p85"/>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5"/>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5"/>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5"/>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7" name="Google Shape;7927;p85"/>
          <p:cNvGrpSpPr/>
          <p:nvPr/>
        </p:nvGrpSpPr>
        <p:grpSpPr>
          <a:xfrm>
            <a:off x="6251269" y="2429217"/>
            <a:ext cx="272126" cy="358099"/>
            <a:chOff x="-56747275" y="3982600"/>
            <a:chExt cx="241825" cy="318225"/>
          </a:xfrm>
        </p:grpSpPr>
        <p:sp>
          <p:nvSpPr>
            <p:cNvPr id="7928" name="Google Shape;7928;p85"/>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5"/>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5"/>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5"/>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5"/>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5"/>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5"/>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5" name="Google Shape;7935;p85"/>
          <p:cNvGrpSpPr/>
          <p:nvPr/>
        </p:nvGrpSpPr>
        <p:grpSpPr>
          <a:xfrm>
            <a:off x="4881188" y="2894264"/>
            <a:ext cx="314662" cy="358971"/>
            <a:chOff x="-54793175" y="3198925"/>
            <a:chExt cx="279625" cy="319000"/>
          </a:xfrm>
        </p:grpSpPr>
        <p:sp>
          <p:nvSpPr>
            <p:cNvPr id="7936" name="Google Shape;7936;p85"/>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5"/>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5"/>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5"/>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5"/>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5"/>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5"/>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3" name="Google Shape;7943;p85"/>
          <p:cNvGrpSpPr/>
          <p:nvPr/>
        </p:nvGrpSpPr>
        <p:grpSpPr>
          <a:xfrm>
            <a:off x="4859020" y="3371455"/>
            <a:ext cx="358999" cy="342991"/>
            <a:chOff x="-54812875" y="3596675"/>
            <a:chExt cx="319025" cy="304800"/>
          </a:xfrm>
        </p:grpSpPr>
        <p:sp>
          <p:nvSpPr>
            <p:cNvPr id="7944" name="Google Shape;7944;p85"/>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5"/>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5"/>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5"/>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5"/>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5"/>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5"/>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1" name="Google Shape;7951;p85"/>
          <p:cNvSpPr/>
          <p:nvPr/>
        </p:nvSpPr>
        <p:spPr>
          <a:xfrm>
            <a:off x="5033910" y="37457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5"/>
          <p:cNvSpPr/>
          <p:nvPr/>
        </p:nvSpPr>
        <p:spPr>
          <a:xfrm>
            <a:off x="5034361" y="37465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3" name="Google Shape;7953;p85"/>
          <p:cNvGrpSpPr/>
          <p:nvPr/>
        </p:nvGrpSpPr>
        <p:grpSpPr>
          <a:xfrm>
            <a:off x="4881188" y="3827938"/>
            <a:ext cx="314662" cy="358099"/>
            <a:chOff x="-54793175" y="3982600"/>
            <a:chExt cx="279625" cy="318225"/>
          </a:xfrm>
        </p:grpSpPr>
        <p:sp>
          <p:nvSpPr>
            <p:cNvPr id="7954" name="Google Shape;7954;p85"/>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5"/>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5"/>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5"/>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5"/>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5"/>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5"/>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1" name="Google Shape;7961;p85"/>
          <p:cNvGrpSpPr/>
          <p:nvPr/>
        </p:nvGrpSpPr>
        <p:grpSpPr>
          <a:xfrm>
            <a:off x="7092647" y="2887174"/>
            <a:ext cx="314662" cy="358099"/>
            <a:chOff x="-52832000" y="3192625"/>
            <a:chExt cx="279625" cy="318225"/>
          </a:xfrm>
        </p:grpSpPr>
        <p:sp>
          <p:nvSpPr>
            <p:cNvPr id="7962" name="Google Shape;7962;p85"/>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5"/>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5"/>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5"/>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5"/>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5"/>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5"/>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5"/>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0" name="Google Shape;7970;p85"/>
          <p:cNvGrpSpPr/>
          <p:nvPr/>
        </p:nvGrpSpPr>
        <p:grpSpPr>
          <a:xfrm>
            <a:off x="7070492" y="3359048"/>
            <a:ext cx="358971" cy="357198"/>
            <a:chOff x="-52851675" y="3585650"/>
            <a:chExt cx="319000" cy="317425"/>
          </a:xfrm>
        </p:grpSpPr>
        <p:sp>
          <p:nvSpPr>
            <p:cNvPr id="7971" name="Google Shape;7971;p85"/>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5"/>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5"/>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5"/>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5"/>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5"/>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7" name="Google Shape;7977;p85"/>
          <p:cNvGrpSpPr/>
          <p:nvPr/>
        </p:nvGrpSpPr>
        <p:grpSpPr>
          <a:xfrm>
            <a:off x="7092647" y="3820849"/>
            <a:ext cx="314662" cy="358999"/>
            <a:chOff x="-52832000" y="3976300"/>
            <a:chExt cx="279625" cy="319025"/>
          </a:xfrm>
        </p:grpSpPr>
        <p:sp>
          <p:nvSpPr>
            <p:cNvPr id="7978" name="Google Shape;7978;p85"/>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5"/>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5"/>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5"/>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5"/>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3" name="Google Shape;7983;p85"/>
          <p:cNvGrpSpPr/>
          <p:nvPr/>
        </p:nvGrpSpPr>
        <p:grpSpPr>
          <a:xfrm>
            <a:off x="6209853" y="4275497"/>
            <a:ext cx="316434" cy="358099"/>
            <a:chOff x="-51633225" y="3198925"/>
            <a:chExt cx="281200" cy="318225"/>
          </a:xfrm>
        </p:grpSpPr>
        <p:sp>
          <p:nvSpPr>
            <p:cNvPr id="7984" name="Google Shape;7984;p85"/>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5"/>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5"/>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5"/>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5"/>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5"/>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5"/>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1" name="Google Shape;7991;p85"/>
          <p:cNvGrpSpPr/>
          <p:nvPr/>
        </p:nvGrpSpPr>
        <p:grpSpPr>
          <a:xfrm>
            <a:off x="6628676" y="1533418"/>
            <a:ext cx="365188" cy="357226"/>
            <a:chOff x="-56396775" y="3199700"/>
            <a:chExt cx="324525" cy="317450"/>
          </a:xfrm>
        </p:grpSpPr>
        <p:sp>
          <p:nvSpPr>
            <p:cNvPr id="7992" name="Google Shape;7992;p85"/>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5"/>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5"/>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5"/>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5"/>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5"/>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8" name="Google Shape;7998;p85"/>
          <p:cNvGrpSpPr/>
          <p:nvPr/>
        </p:nvGrpSpPr>
        <p:grpSpPr>
          <a:xfrm>
            <a:off x="6631771" y="1999353"/>
            <a:ext cx="358999" cy="335958"/>
            <a:chOff x="-56394425" y="3600600"/>
            <a:chExt cx="319025" cy="298550"/>
          </a:xfrm>
        </p:grpSpPr>
        <p:sp>
          <p:nvSpPr>
            <p:cNvPr id="7999" name="Google Shape;7999;p85"/>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5"/>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5"/>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2" name="Google Shape;8002;p85"/>
          <p:cNvGrpSpPr/>
          <p:nvPr/>
        </p:nvGrpSpPr>
        <p:grpSpPr>
          <a:xfrm>
            <a:off x="6662538" y="2430117"/>
            <a:ext cx="327068" cy="357198"/>
            <a:chOff x="-56379450" y="3983400"/>
            <a:chExt cx="290650" cy="317425"/>
          </a:xfrm>
        </p:grpSpPr>
        <p:sp>
          <p:nvSpPr>
            <p:cNvPr id="8003" name="Google Shape;8003;p85"/>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5"/>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5"/>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5"/>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5"/>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5"/>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5"/>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5"/>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1" name="Google Shape;8011;p85"/>
          <p:cNvGrpSpPr/>
          <p:nvPr/>
        </p:nvGrpSpPr>
        <p:grpSpPr>
          <a:xfrm>
            <a:off x="5326242" y="2894264"/>
            <a:ext cx="316434" cy="358971"/>
            <a:chOff x="-54401725" y="3198925"/>
            <a:chExt cx="281200" cy="319000"/>
          </a:xfrm>
        </p:grpSpPr>
        <p:sp>
          <p:nvSpPr>
            <p:cNvPr id="8012" name="Google Shape;8012;p85"/>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5"/>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5"/>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5"/>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5"/>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5"/>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5"/>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5"/>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5"/>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5"/>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5"/>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3" name="Google Shape;8023;p85"/>
          <p:cNvGrpSpPr/>
          <p:nvPr/>
        </p:nvGrpSpPr>
        <p:grpSpPr>
          <a:xfrm>
            <a:off x="5327128" y="3364365"/>
            <a:ext cx="314662" cy="358099"/>
            <a:chOff x="-54401725" y="3590375"/>
            <a:chExt cx="279625" cy="318225"/>
          </a:xfrm>
        </p:grpSpPr>
        <p:sp>
          <p:nvSpPr>
            <p:cNvPr id="8024" name="Google Shape;8024;p85"/>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5"/>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5"/>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5"/>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5"/>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5"/>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0" name="Google Shape;8030;p85"/>
          <p:cNvGrpSpPr/>
          <p:nvPr/>
        </p:nvGrpSpPr>
        <p:grpSpPr>
          <a:xfrm>
            <a:off x="5324920" y="3827938"/>
            <a:ext cx="319079" cy="358099"/>
            <a:chOff x="-54403300" y="3982600"/>
            <a:chExt cx="283550" cy="318225"/>
          </a:xfrm>
        </p:grpSpPr>
        <p:sp>
          <p:nvSpPr>
            <p:cNvPr id="8031" name="Google Shape;8031;p85"/>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5"/>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5"/>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5"/>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5"/>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6" name="Google Shape;8036;p85"/>
          <p:cNvGrpSpPr/>
          <p:nvPr/>
        </p:nvGrpSpPr>
        <p:grpSpPr>
          <a:xfrm>
            <a:off x="7512313" y="2889172"/>
            <a:ext cx="356298" cy="356973"/>
            <a:chOff x="-52458650" y="3194400"/>
            <a:chExt cx="316625" cy="317225"/>
          </a:xfrm>
        </p:grpSpPr>
        <p:sp>
          <p:nvSpPr>
            <p:cNvPr id="8037" name="Google Shape;8037;p85"/>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5"/>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5"/>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5"/>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5"/>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5"/>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5"/>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5"/>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5" name="Google Shape;8045;p85"/>
          <p:cNvGrpSpPr/>
          <p:nvPr/>
        </p:nvGrpSpPr>
        <p:grpSpPr>
          <a:xfrm>
            <a:off x="7521611" y="3358148"/>
            <a:ext cx="337703" cy="357845"/>
            <a:chOff x="-52450000" y="3584850"/>
            <a:chExt cx="300100" cy="318000"/>
          </a:xfrm>
        </p:grpSpPr>
        <p:sp>
          <p:nvSpPr>
            <p:cNvPr id="8046" name="Google Shape;8046;p85"/>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5"/>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5"/>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5"/>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5"/>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5"/>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5"/>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3" name="Google Shape;8053;p85"/>
          <p:cNvGrpSpPr/>
          <p:nvPr/>
        </p:nvGrpSpPr>
        <p:grpSpPr>
          <a:xfrm>
            <a:off x="7533131" y="3822621"/>
            <a:ext cx="314662" cy="357226"/>
            <a:chOff x="-52440550" y="3977875"/>
            <a:chExt cx="279625" cy="317450"/>
          </a:xfrm>
        </p:grpSpPr>
        <p:sp>
          <p:nvSpPr>
            <p:cNvPr id="8054" name="Google Shape;8054;p85"/>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5"/>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5"/>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5"/>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5"/>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5"/>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5"/>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5"/>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85"/>
          <p:cNvGrpSpPr/>
          <p:nvPr/>
        </p:nvGrpSpPr>
        <p:grpSpPr>
          <a:xfrm>
            <a:off x="6645066" y="4278827"/>
            <a:ext cx="314662" cy="358999"/>
            <a:chOff x="-51623775" y="3584850"/>
            <a:chExt cx="279625" cy="319025"/>
          </a:xfrm>
        </p:grpSpPr>
        <p:sp>
          <p:nvSpPr>
            <p:cNvPr id="8063" name="Google Shape;8063;p85"/>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5"/>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5"/>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5"/>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5"/>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5"/>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5"/>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5"/>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5"/>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075"/>
        <p:cNvGrpSpPr/>
        <p:nvPr/>
      </p:nvGrpSpPr>
      <p:grpSpPr>
        <a:xfrm>
          <a:off x="0" y="0"/>
          <a:ext cx="0" cy="0"/>
          <a:chOff x="0" y="0"/>
          <a:chExt cx="0" cy="0"/>
        </a:xfrm>
      </p:grpSpPr>
      <p:sp>
        <p:nvSpPr>
          <p:cNvPr id="8076" name="Google Shape;8076;p86"/>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077" name="Google Shape;8077;p86"/>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8078" name="Google Shape;8078;p86"/>
          <p:cNvGrpSpPr/>
          <p:nvPr/>
        </p:nvGrpSpPr>
        <p:grpSpPr>
          <a:xfrm>
            <a:off x="885675" y="1539249"/>
            <a:ext cx="276003" cy="357300"/>
            <a:chOff x="-50469125" y="3183175"/>
            <a:chExt cx="233150" cy="301825"/>
          </a:xfrm>
        </p:grpSpPr>
        <p:sp>
          <p:nvSpPr>
            <p:cNvPr id="8079" name="Google Shape;8079;p86"/>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6"/>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6"/>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2" name="Google Shape;8082;p86"/>
          <p:cNvGrpSpPr/>
          <p:nvPr/>
        </p:nvGrpSpPr>
        <p:grpSpPr>
          <a:xfrm>
            <a:off x="845574" y="1974651"/>
            <a:ext cx="356205" cy="355288"/>
            <a:chOff x="-50504575" y="3550975"/>
            <a:chExt cx="300900" cy="300125"/>
          </a:xfrm>
        </p:grpSpPr>
        <p:sp>
          <p:nvSpPr>
            <p:cNvPr id="8083" name="Google Shape;8083;p86"/>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6"/>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6"/>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6"/>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7" name="Google Shape;8087;p86"/>
          <p:cNvGrpSpPr/>
          <p:nvPr/>
        </p:nvGrpSpPr>
        <p:grpSpPr>
          <a:xfrm>
            <a:off x="845574" y="2412893"/>
            <a:ext cx="356205" cy="354341"/>
            <a:chOff x="-50503000" y="3921175"/>
            <a:chExt cx="300900" cy="299325"/>
          </a:xfrm>
        </p:grpSpPr>
        <p:sp>
          <p:nvSpPr>
            <p:cNvPr id="8088" name="Google Shape;8088;p86"/>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6"/>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6"/>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6"/>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6"/>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86"/>
          <p:cNvGrpSpPr/>
          <p:nvPr/>
        </p:nvGrpSpPr>
        <p:grpSpPr>
          <a:xfrm>
            <a:off x="3049627" y="1558811"/>
            <a:ext cx="355258" cy="356205"/>
            <a:chOff x="-48630025" y="3199700"/>
            <a:chExt cx="300100" cy="300900"/>
          </a:xfrm>
        </p:grpSpPr>
        <p:sp>
          <p:nvSpPr>
            <p:cNvPr id="8094" name="Google Shape;8094;p86"/>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6"/>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6"/>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7" name="Google Shape;8097;p86"/>
          <p:cNvGrpSpPr/>
          <p:nvPr/>
        </p:nvGrpSpPr>
        <p:grpSpPr>
          <a:xfrm>
            <a:off x="3049627" y="1996107"/>
            <a:ext cx="355258" cy="355258"/>
            <a:chOff x="-48630025" y="3569100"/>
            <a:chExt cx="300100" cy="300100"/>
          </a:xfrm>
        </p:grpSpPr>
        <p:sp>
          <p:nvSpPr>
            <p:cNvPr id="8098" name="Google Shape;8098;p86"/>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6"/>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6"/>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6"/>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6"/>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6"/>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6"/>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6"/>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6"/>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6"/>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8" name="Google Shape;8108;p86"/>
          <p:cNvGrpSpPr/>
          <p:nvPr/>
        </p:nvGrpSpPr>
        <p:grpSpPr>
          <a:xfrm>
            <a:off x="3050101" y="2433403"/>
            <a:ext cx="354311" cy="353394"/>
            <a:chOff x="-48629225" y="3938500"/>
            <a:chExt cx="299300" cy="298525"/>
          </a:xfrm>
        </p:grpSpPr>
        <p:sp>
          <p:nvSpPr>
            <p:cNvPr id="8109" name="Google Shape;8109;p86"/>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6"/>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6"/>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6"/>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3" name="Google Shape;8113;p86"/>
          <p:cNvGrpSpPr/>
          <p:nvPr/>
        </p:nvGrpSpPr>
        <p:grpSpPr>
          <a:xfrm>
            <a:off x="1785504" y="2904744"/>
            <a:ext cx="311458" cy="354341"/>
            <a:chOff x="-46762575" y="3200500"/>
            <a:chExt cx="263100" cy="299325"/>
          </a:xfrm>
        </p:grpSpPr>
        <p:sp>
          <p:nvSpPr>
            <p:cNvPr id="8114" name="Google Shape;8114;p86"/>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6"/>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6"/>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6"/>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6"/>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86"/>
          <p:cNvGrpSpPr/>
          <p:nvPr/>
        </p:nvGrpSpPr>
        <p:grpSpPr>
          <a:xfrm>
            <a:off x="1763589" y="3363466"/>
            <a:ext cx="355288" cy="312375"/>
            <a:chOff x="-46779900" y="3588000"/>
            <a:chExt cx="300125" cy="263875"/>
          </a:xfrm>
        </p:grpSpPr>
        <p:sp>
          <p:nvSpPr>
            <p:cNvPr id="8120" name="Google Shape;8120;p86"/>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6"/>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6"/>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6"/>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4" name="Google Shape;8124;p86"/>
          <p:cNvGrpSpPr/>
          <p:nvPr/>
        </p:nvGrpSpPr>
        <p:grpSpPr>
          <a:xfrm>
            <a:off x="1764062" y="3778388"/>
            <a:ext cx="354341" cy="353394"/>
            <a:chOff x="-46779100" y="3938500"/>
            <a:chExt cx="299325" cy="298525"/>
          </a:xfrm>
        </p:grpSpPr>
        <p:sp>
          <p:nvSpPr>
            <p:cNvPr id="8125" name="Google Shape;8125;p86"/>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6"/>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7" name="Google Shape;8127;p86"/>
          <p:cNvGrpSpPr/>
          <p:nvPr/>
        </p:nvGrpSpPr>
        <p:grpSpPr>
          <a:xfrm>
            <a:off x="3971800" y="2911255"/>
            <a:ext cx="355258" cy="355288"/>
            <a:chOff x="-44924250" y="3206000"/>
            <a:chExt cx="300100" cy="300125"/>
          </a:xfrm>
        </p:grpSpPr>
        <p:sp>
          <p:nvSpPr>
            <p:cNvPr id="8128" name="Google Shape;8128;p86"/>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6"/>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6"/>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6"/>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6"/>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3" name="Google Shape;8133;p86"/>
          <p:cNvGrpSpPr/>
          <p:nvPr/>
        </p:nvGrpSpPr>
        <p:grpSpPr>
          <a:xfrm>
            <a:off x="1286286" y="1539249"/>
            <a:ext cx="355258" cy="355258"/>
            <a:chOff x="-50134375" y="3183175"/>
            <a:chExt cx="300100" cy="300100"/>
          </a:xfrm>
        </p:grpSpPr>
        <p:sp>
          <p:nvSpPr>
            <p:cNvPr id="8134" name="Google Shape;8134;p86"/>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6"/>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6"/>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6"/>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6"/>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6"/>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6"/>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6"/>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6"/>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6"/>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4" name="Google Shape;8144;p86"/>
          <p:cNvGrpSpPr/>
          <p:nvPr/>
        </p:nvGrpSpPr>
        <p:grpSpPr>
          <a:xfrm>
            <a:off x="1286286" y="1974651"/>
            <a:ext cx="355258" cy="355288"/>
            <a:chOff x="-50134375" y="3550975"/>
            <a:chExt cx="300100" cy="300125"/>
          </a:xfrm>
        </p:grpSpPr>
        <p:sp>
          <p:nvSpPr>
            <p:cNvPr id="8145" name="Google Shape;8145;p86"/>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6"/>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7" name="Google Shape;8147;p86"/>
          <p:cNvGrpSpPr/>
          <p:nvPr/>
        </p:nvGrpSpPr>
        <p:grpSpPr>
          <a:xfrm>
            <a:off x="1286286" y="2412183"/>
            <a:ext cx="355258" cy="355051"/>
            <a:chOff x="-50134375" y="3920575"/>
            <a:chExt cx="300100" cy="299925"/>
          </a:xfrm>
        </p:grpSpPr>
        <p:sp>
          <p:nvSpPr>
            <p:cNvPr id="8148" name="Google Shape;8148;p86"/>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6"/>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6"/>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1" name="Google Shape;8151;p86"/>
          <p:cNvGrpSpPr/>
          <p:nvPr/>
        </p:nvGrpSpPr>
        <p:grpSpPr>
          <a:xfrm>
            <a:off x="3497010" y="1559758"/>
            <a:ext cx="357123" cy="355258"/>
            <a:chOff x="-48262200" y="3200500"/>
            <a:chExt cx="301675" cy="300100"/>
          </a:xfrm>
        </p:grpSpPr>
        <p:sp>
          <p:nvSpPr>
            <p:cNvPr id="8152" name="Google Shape;8152;p86"/>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6"/>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6"/>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6"/>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6"/>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6"/>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6"/>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6"/>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6"/>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1" name="Google Shape;8161;p86"/>
          <p:cNvGrpSpPr/>
          <p:nvPr/>
        </p:nvGrpSpPr>
        <p:grpSpPr>
          <a:xfrm>
            <a:off x="3526383" y="1996847"/>
            <a:ext cx="298377" cy="354519"/>
            <a:chOff x="-48233050" y="3569725"/>
            <a:chExt cx="252050" cy="299475"/>
          </a:xfrm>
        </p:grpSpPr>
        <p:sp>
          <p:nvSpPr>
            <p:cNvPr id="8162" name="Google Shape;8162;p86"/>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6"/>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6"/>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5" name="Google Shape;8165;p86"/>
          <p:cNvGrpSpPr/>
          <p:nvPr/>
        </p:nvGrpSpPr>
        <p:grpSpPr>
          <a:xfrm>
            <a:off x="3550148" y="2430591"/>
            <a:ext cx="250847" cy="358070"/>
            <a:chOff x="-48216525" y="3936125"/>
            <a:chExt cx="211900" cy="302475"/>
          </a:xfrm>
        </p:grpSpPr>
        <p:sp>
          <p:nvSpPr>
            <p:cNvPr id="8166" name="Google Shape;8166;p86"/>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6"/>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6"/>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6"/>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0" name="Google Shape;8170;p86"/>
          <p:cNvGrpSpPr/>
          <p:nvPr/>
        </p:nvGrpSpPr>
        <p:grpSpPr>
          <a:xfrm>
            <a:off x="2205866" y="2905661"/>
            <a:ext cx="355258" cy="355288"/>
            <a:chOff x="-46410500" y="3201275"/>
            <a:chExt cx="300100" cy="300125"/>
          </a:xfrm>
        </p:grpSpPr>
        <p:sp>
          <p:nvSpPr>
            <p:cNvPr id="8171" name="Google Shape;8171;p86"/>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6"/>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6"/>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6"/>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6"/>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6" name="Google Shape;8176;p86"/>
          <p:cNvGrpSpPr/>
          <p:nvPr/>
        </p:nvGrpSpPr>
        <p:grpSpPr>
          <a:xfrm>
            <a:off x="2205866" y="3341092"/>
            <a:ext cx="355258" cy="356205"/>
            <a:chOff x="-46409700" y="3569100"/>
            <a:chExt cx="300100" cy="300900"/>
          </a:xfrm>
        </p:grpSpPr>
        <p:sp>
          <p:nvSpPr>
            <p:cNvPr id="8177" name="Google Shape;8177;p86"/>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6"/>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6"/>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6"/>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6"/>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2" name="Google Shape;8182;p86"/>
          <p:cNvGrpSpPr/>
          <p:nvPr/>
        </p:nvGrpSpPr>
        <p:grpSpPr>
          <a:xfrm>
            <a:off x="2193747" y="3776524"/>
            <a:ext cx="379497" cy="358070"/>
            <a:chOff x="-46422300" y="3936925"/>
            <a:chExt cx="320575" cy="302475"/>
          </a:xfrm>
        </p:grpSpPr>
        <p:sp>
          <p:nvSpPr>
            <p:cNvPr id="8183" name="Google Shape;8183;p86"/>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6"/>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5" name="Google Shape;8185;p86"/>
          <p:cNvGrpSpPr/>
          <p:nvPr/>
        </p:nvGrpSpPr>
        <p:grpSpPr>
          <a:xfrm>
            <a:off x="3971326" y="3330852"/>
            <a:ext cx="356205" cy="355258"/>
            <a:chOff x="-44914800" y="3560450"/>
            <a:chExt cx="300900" cy="300100"/>
          </a:xfrm>
        </p:grpSpPr>
        <p:sp>
          <p:nvSpPr>
            <p:cNvPr id="8186" name="Google Shape;8186;p86"/>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6"/>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6"/>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6"/>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6"/>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86"/>
          <p:cNvGrpSpPr/>
          <p:nvPr/>
        </p:nvGrpSpPr>
        <p:grpSpPr>
          <a:xfrm>
            <a:off x="1726378" y="1539486"/>
            <a:ext cx="354311" cy="354104"/>
            <a:chOff x="-49764975" y="3183375"/>
            <a:chExt cx="299300" cy="299125"/>
          </a:xfrm>
        </p:grpSpPr>
        <p:sp>
          <p:nvSpPr>
            <p:cNvPr id="8192" name="Google Shape;8192;p86"/>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6"/>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6"/>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6"/>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6"/>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6"/>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6"/>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6"/>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6"/>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1" name="Google Shape;8201;p86"/>
          <p:cNvGrpSpPr/>
          <p:nvPr/>
        </p:nvGrpSpPr>
        <p:grpSpPr>
          <a:xfrm>
            <a:off x="1726378" y="1974947"/>
            <a:ext cx="354311" cy="355909"/>
            <a:chOff x="-49764975" y="3551225"/>
            <a:chExt cx="299300" cy="300650"/>
          </a:xfrm>
        </p:grpSpPr>
        <p:sp>
          <p:nvSpPr>
            <p:cNvPr id="8202" name="Google Shape;8202;p86"/>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6"/>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6"/>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6"/>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6"/>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6"/>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6"/>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6"/>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6"/>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6"/>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6"/>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3" name="Google Shape;8213;p86"/>
          <p:cNvGrpSpPr/>
          <p:nvPr/>
        </p:nvGrpSpPr>
        <p:grpSpPr>
          <a:xfrm>
            <a:off x="1724040" y="2411710"/>
            <a:ext cx="358987" cy="355525"/>
            <a:chOff x="-49766550" y="3920175"/>
            <a:chExt cx="303250" cy="300325"/>
          </a:xfrm>
        </p:grpSpPr>
        <p:sp>
          <p:nvSpPr>
            <p:cNvPr id="8214" name="Google Shape;8214;p86"/>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6"/>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6"/>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6"/>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86"/>
          <p:cNvGrpSpPr/>
          <p:nvPr/>
        </p:nvGrpSpPr>
        <p:grpSpPr>
          <a:xfrm>
            <a:off x="3939571" y="1559758"/>
            <a:ext cx="357123" cy="354341"/>
            <a:chOff x="-47892800" y="3200500"/>
            <a:chExt cx="301675" cy="299325"/>
          </a:xfrm>
        </p:grpSpPr>
        <p:sp>
          <p:nvSpPr>
            <p:cNvPr id="8219" name="Google Shape;8219;p86"/>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6"/>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6"/>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6"/>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6"/>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6"/>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86"/>
          <p:cNvGrpSpPr/>
          <p:nvPr/>
        </p:nvGrpSpPr>
        <p:grpSpPr>
          <a:xfrm>
            <a:off x="4003437" y="1996107"/>
            <a:ext cx="229391" cy="355258"/>
            <a:chOff x="-47839250" y="3569100"/>
            <a:chExt cx="193775" cy="300100"/>
          </a:xfrm>
        </p:grpSpPr>
        <p:sp>
          <p:nvSpPr>
            <p:cNvPr id="8226" name="Google Shape;8226;p86"/>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6"/>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6"/>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6"/>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6"/>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6"/>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2" name="Google Shape;8232;p86"/>
          <p:cNvGrpSpPr/>
          <p:nvPr/>
        </p:nvGrpSpPr>
        <p:grpSpPr>
          <a:xfrm>
            <a:off x="3940503" y="2432456"/>
            <a:ext cx="355258" cy="356205"/>
            <a:chOff x="-47892800" y="3937700"/>
            <a:chExt cx="300100" cy="300900"/>
          </a:xfrm>
        </p:grpSpPr>
        <p:sp>
          <p:nvSpPr>
            <p:cNvPr id="8233" name="Google Shape;8233;p86"/>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6"/>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6"/>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6"/>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6"/>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6"/>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6"/>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6"/>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1" name="Google Shape;8241;p86"/>
          <p:cNvGrpSpPr/>
          <p:nvPr/>
        </p:nvGrpSpPr>
        <p:grpSpPr>
          <a:xfrm>
            <a:off x="2645798" y="2926170"/>
            <a:ext cx="355258" cy="311458"/>
            <a:chOff x="-46042675" y="3218600"/>
            <a:chExt cx="300100" cy="263100"/>
          </a:xfrm>
        </p:grpSpPr>
        <p:sp>
          <p:nvSpPr>
            <p:cNvPr id="8242" name="Google Shape;8242;p86"/>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6"/>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6"/>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6"/>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6"/>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6"/>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8" name="Google Shape;8248;p86"/>
          <p:cNvGrpSpPr/>
          <p:nvPr/>
        </p:nvGrpSpPr>
        <p:grpSpPr>
          <a:xfrm>
            <a:off x="2645798" y="3340619"/>
            <a:ext cx="355258" cy="323118"/>
            <a:chOff x="-46042675" y="3568700"/>
            <a:chExt cx="300100" cy="272950"/>
          </a:xfrm>
        </p:grpSpPr>
        <p:sp>
          <p:nvSpPr>
            <p:cNvPr id="8249" name="Google Shape;8249;p86"/>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6"/>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6"/>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6"/>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3" name="Google Shape;8253;p86"/>
          <p:cNvGrpSpPr/>
          <p:nvPr/>
        </p:nvGrpSpPr>
        <p:grpSpPr>
          <a:xfrm>
            <a:off x="2687749" y="3777589"/>
            <a:ext cx="271357" cy="356057"/>
            <a:chOff x="-46007225" y="3937825"/>
            <a:chExt cx="229225" cy="300775"/>
          </a:xfrm>
        </p:grpSpPr>
        <p:sp>
          <p:nvSpPr>
            <p:cNvPr id="8254" name="Google Shape;8254;p86"/>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6"/>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6"/>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6"/>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6"/>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6"/>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6"/>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6"/>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6"/>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6"/>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4" name="Google Shape;8264;p86"/>
          <p:cNvGrpSpPr/>
          <p:nvPr/>
        </p:nvGrpSpPr>
        <p:grpSpPr>
          <a:xfrm>
            <a:off x="3993241" y="3767675"/>
            <a:ext cx="312375" cy="357596"/>
            <a:chOff x="-44895900" y="3929450"/>
            <a:chExt cx="263875" cy="302075"/>
          </a:xfrm>
        </p:grpSpPr>
        <p:sp>
          <p:nvSpPr>
            <p:cNvPr id="8265" name="Google Shape;8265;p86"/>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6"/>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6"/>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6"/>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6"/>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6"/>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1" name="Google Shape;8271;p86"/>
          <p:cNvGrpSpPr/>
          <p:nvPr/>
        </p:nvGrpSpPr>
        <p:grpSpPr>
          <a:xfrm>
            <a:off x="2167060" y="1550436"/>
            <a:ext cx="356205" cy="332885"/>
            <a:chOff x="-49397175" y="3192625"/>
            <a:chExt cx="300900" cy="281200"/>
          </a:xfrm>
        </p:grpSpPr>
        <p:sp>
          <p:nvSpPr>
            <p:cNvPr id="8272" name="Google Shape;8272;p86"/>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6"/>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6"/>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6"/>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6"/>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6"/>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6"/>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9" name="Google Shape;8279;p86"/>
          <p:cNvGrpSpPr/>
          <p:nvPr/>
        </p:nvGrpSpPr>
        <p:grpSpPr>
          <a:xfrm>
            <a:off x="2193163" y="1974651"/>
            <a:ext cx="304000" cy="356205"/>
            <a:chOff x="-49375900" y="3550975"/>
            <a:chExt cx="256800" cy="300900"/>
          </a:xfrm>
        </p:grpSpPr>
        <p:sp>
          <p:nvSpPr>
            <p:cNvPr id="8280" name="Google Shape;8280;p86"/>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6"/>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6"/>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6"/>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6"/>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6"/>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6"/>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6"/>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6"/>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6"/>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6"/>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1" name="Google Shape;8291;p86"/>
          <p:cNvGrpSpPr/>
          <p:nvPr/>
        </p:nvGrpSpPr>
        <p:grpSpPr>
          <a:xfrm>
            <a:off x="2188516" y="2411946"/>
            <a:ext cx="313293" cy="356205"/>
            <a:chOff x="-49378250" y="3920375"/>
            <a:chExt cx="264650" cy="300900"/>
          </a:xfrm>
        </p:grpSpPr>
        <p:sp>
          <p:nvSpPr>
            <p:cNvPr id="8292" name="Google Shape;8292;p86"/>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6"/>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6"/>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6"/>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6"/>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6"/>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6"/>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9" name="Google Shape;8299;p86"/>
          <p:cNvGrpSpPr/>
          <p:nvPr/>
        </p:nvGrpSpPr>
        <p:grpSpPr>
          <a:xfrm>
            <a:off x="907504" y="2904744"/>
            <a:ext cx="312375" cy="357123"/>
            <a:chOff x="-47505300" y="3200500"/>
            <a:chExt cx="263875" cy="301675"/>
          </a:xfrm>
        </p:grpSpPr>
        <p:sp>
          <p:nvSpPr>
            <p:cNvPr id="8300" name="Google Shape;8300;p86"/>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6"/>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6"/>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6"/>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6"/>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6"/>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6"/>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6"/>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6"/>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6"/>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6"/>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6"/>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6"/>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3" name="Google Shape;8313;p86"/>
          <p:cNvGrpSpPr/>
          <p:nvPr/>
        </p:nvGrpSpPr>
        <p:grpSpPr>
          <a:xfrm>
            <a:off x="885604" y="3341092"/>
            <a:ext cx="356176" cy="355051"/>
            <a:chOff x="-47524975" y="3569100"/>
            <a:chExt cx="300875" cy="299925"/>
          </a:xfrm>
        </p:grpSpPr>
        <p:sp>
          <p:nvSpPr>
            <p:cNvPr id="8314" name="Google Shape;8314;p86"/>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6"/>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6"/>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6"/>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6"/>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86"/>
          <p:cNvGrpSpPr/>
          <p:nvPr/>
        </p:nvGrpSpPr>
        <p:grpSpPr>
          <a:xfrm>
            <a:off x="886062" y="3820354"/>
            <a:ext cx="355258" cy="270410"/>
            <a:chOff x="-47523400" y="3973950"/>
            <a:chExt cx="300100" cy="228425"/>
          </a:xfrm>
        </p:grpSpPr>
        <p:sp>
          <p:nvSpPr>
            <p:cNvPr id="8320" name="Google Shape;8320;p86"/>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6"/>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6"/>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6"/>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6"/>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5" name="Google Shape;8325;p86"/>
          <p:cNvGrpSpPr/>
          <p:nvPr/>
        </p:nvGrpSpPr>
        <p:grpSpPr>
          <a:xfrm>
            <a:off x="3091183" y="2903353"/>
            <a:ext cx="354341" cy="357596"/>
            <a:chOff x="-45673275" y="3199325"/>
            <a:chExt cx="299325" cy="302075"/>
          </a:xfrm>
        </p:grpSpPr>
        <p:sp>
          <p:nvSpPr>
            <p:cNvPr id="8326" name="Google Shape;8326;p86"/>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6"/>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6"/>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9" name="Google Shape;8329;p86"/>
          <p:cNvGrpSpPr/>
          <p:nvPr/>
        </p:nvGrpSpPr>
        <p:grpSpPr>
          <a:xfrm>
            <a:off x="3090251" y="3361602"/>
            <a:ext cx="356205" cy="314240"/>
            <a:chOff x="-45674075" y="3586425"/>
            <a:chExt cx="300900" cy="265450"/>
          </a:xfrm>
        </p:grpSpPr>
        <p:sp>
          <p:nvSpPr>
            <p:cNvPr id="8330" name="Google Shape;8330;p86"/>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6"/>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86"/>
          <p:cNvGrpSpPr/>
          <p:nvPr/>
        </p:nvGrpSpPr>
        <p:grpSpPr>
          <a:xfrm>
            <a:off x="3091183" y="3777441"/>
            <a:ext cx="354341" cy="356205"/>
            <a:chOff x="-45673275" y="3937700"/>
            <a:chExt cx="299325" cy="300900"/>
          </a:xfrm>
        </p:grpSpPr>
        <p:sp>
          <p:nvSpPr>
            <p:cNvPr id="8333" name="Google Shape;8333;p86"/>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6"/>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6"/>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6"/>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6"/>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6"/>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9" name="Google Shape;8339;p86"/>
          <p:cNvGrpSpPr/>
          <p:nvPr/>
        </p:nvGrpSpPr>
        <p:grpSpPr>
          <a:xfrm>
            <a:off x="2205349" y="4270225"/>
            <a:ext cx="356205" cy="356205"/>
            <a:chOff x="-44512325" y="3176075"/>
            <a:chExt cx="300900" cy="300900"/>
          </a:xfrm>
        </p:grpSpPr>
        <p:sp>
          <p:nvSpPr>
            <p:cNvPr id="8340" name="Google Shape;8340;p86"/>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6"/>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6"/>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3" name="Google Shape;8343;p86"/>
          <p:cNvGrpSpPr/>
          <p:nvPr/>
        </p:nvGrpSpPr>
        <p:grpSpPr>
          <a:xfrm>
            <a:off x="2608689" y="1539249"/>
            <a:ext cx="354341" cy="354341"/>
            <a:chOff x="-49027775" y="3183175"/>
            <a:chExt cx="299325" cy="299325"/>
          </a:xfrm>
        </p:grpSpPr>
        <p:sp>
          <p:nvSpPr>
            <p:cNvPr id="8344" name="Google Shape;8344;p86"/>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6"/>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6"/>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6"/>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8" name="Google Shape;8348;p86"/>
          <p:cNvGrpSpPr/>
          <p:nvPr/>
        </p:nvGrpSpPr>
        <p:grpSpPr>
          <a:xfrm>
            <a:off x="2608230" y="1974651"/>
            <a:ext cx="355258" cy="357152"/>
            <a:chOff x="-49027775" y="3550975"/>
            <a:chExt cx="300100" cy="301700"/>
          </a:xfrm>
        </p:grpSpPr>
        <p:sp>
          <p:nvSpPr>
            <p:cNvPr id="8349" name="Google Shape;8349;p86"/>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6"/>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6"/>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6"/>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6"/>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6"/>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6"/>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6"/>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6"/>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6"/>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9" name="Google Shape;8359;p86"/>
          <p:cNvGrpSpPr/>
          <p:nvPr/>
        </p:nvGrpSpPr>
        <p:grpSpPr>
          <a:xfrm>
            <a:off x="2606306" y="2411710"/>
            <a:ext cx="359106" cy="355525"/>
            <a:chOff x="-49031025" y="3920175"/>
            <a:chExt cx="303350" cy="300325"/>
          </a:xfrm>
        </p:grpSpPr>
        <p:sp>
          <p:nvSpPr>
            <p:cNvPr id="8360" name="Google Shape;8360;p86"/>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6"/>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6"/>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6"/>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6"/>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6"/>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6" name="Google Shape;8366;p86"/>
          <p:cNvGrpSpPr/>
          <p:nvPr/>
        </p:nvGrpSpPr>
        <p:grpSpPr>
          <a:xfrm>
            <a:off x="1322411" y="2904744"/>
            <a:ext cx="356176" cy="354341"/>
            <a:chOff x="-47155575" y="3200500"/>
            <a:chExt cx="300875" cy="299325"/>
          </a:xfrm>
        </p:grpSpPr>
        <p:sp>
          <p:nvSpPr>
            <p:cNvPr id="8367" name="Google Shape;8367;p86"/>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6"/>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6"/>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6"/>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6"/>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6"/>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3" name="Google Shape;8373;p86"/>
          <p:cNvGrpSpPr/>
          <p:nvPr/>
        </p:nvGrpSpPr>
        <p:grpSpPr>
          <a:xfrm>
            <a:off x="1322870" y="3341092"/>
            <a:ext cx="355258" cy="355258"/>
            <a:chOff x="-47154800" y="3569100"/>
            <a:chExt cx="300100" cy="300100"/>
          </a:xfrm>
        </p:grpSpPr>
        <p:sp>
          <p:nvSpPr>
            <p:cNvPr id="8374" name="Google Shape;8374;p86"/>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6"/>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6"/>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6"/>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6"/>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6"/>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0" name="Google Shape;8380;p86"/>
          <p:cNvGrpSpPr/>
          <p:nvPr/>
        </p:nvGrpSpPr>
        <p:grpSpPr>
          <a:xfrm>
            <a:off x="1323343" y="3779305"/>
            <a:ext cx="354311" cy="353423"/>
            <a:chOff x="-47154000" y="3939275"/>
            <a:chExt cx="299300" cy="298550"/>
          </a:xfrm>
        </p:grpSpPr>
        <p:sp>
          <p:nvSpPr>
            <p:cNvPr id="8381" name="Google Shape;8381;p86"/>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6"/>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6"/>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6"/>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5" name="Google Shape;8385;p86"/>
          <p:cNvGrpSpPr/>
          <p:nvPr/>
        </p:nvGrpSpPr>
        <p:grpSpPr>
          <a:xfrm>
            <a:off x="3548633" y="2904744"/>
            <a:ext cx="312375" cy="354341"/>
            <a:chOff x="-45286550" y="3200500"/>
            <a:chExt cx="263875" cy="299325"/>
          </a:xfrm>
        </p:grpSpPr>
        <p:sp>
          <p:nvSpPr>
            <p:cNvPr id="8386" name="Google Shape;8386;p86"/>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6"/>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6"/>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9" name="Google Shape;8389;p86"/>
          <p:cNvGrpSpPr/>
          <p:nvPr/>
        </p:nvGrpSpPr>
        <p:grpSpPr>
          <a:xfrm>
            <a:off x="3548633" y="3342039"/>
            <a:ext cx="312375" cy="354311"/>
            <a:chOff x="-45286550" y="3569900"/>
            <a:chExt cx="263875" cy="299300"/>
          </a:xfrm>
        </p:grpSpPr>
        <p:sp>
          <p:nvSpPr>
            <p:cNvPr id="8390" name="Google Shape;8390;p86"/>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6"/>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6"/>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6"/>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6"/>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6"/>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86"/>
          <p:cNvGrpSpPr/>
          <p:nvPr/>
        </p:nvGrpSpPr>
        <p:grpSpPr>
          <a:xfrm>
            <a:off x="3559820" y="3778388"/>
            <a:ext cx="290001" cy="355258"/>
            <a:chOff x="-45277900" y="3938500"/>
            <a:chExt cx="244975" cy="300100"/>
          </a:xfrm>
        </p:grpSpPr>
        <p:sp>
          <p:nvSpPr>
            <p:cNvPr id="8397" name="Google Shape;8397;p86"/>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6"/>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6"/>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6"/>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1" name="Google Shape;8401;p86"/>
          <p:cNvGrpSpPr/>
          <p:nvPr/>
        </p:nvGrpSpPr>
        <p:grpSpPr>
          <a:xfrm>
            <a:off x="2645769" y="4247490"/>
            <a:ext cx="355258" cy="355258"/>
            <a:chOff x="-44502875" y="3576975"/>
            <a:chExt cx="300100" cy="300100"/>
          </a:xfrm>
        </p:grpSpPr>
        <p:sp>
          <p:nvSpPr>
            <p:cNvPr id="8402" name="Google Shape;8402;p86"/>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6"/>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6"/>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86"/>
          <p:cNvGrpSpPr/>
          <p:nvPr/>
        </p:nvGrpSpPr>
        <p:grpSpPr>
          <a:xfrm>
            <a:off x="4858968" y="1532275"/>
            <a:ext cx="356221" cy="354973"/>
            <a:chOff x="-13947000" y="3212800"/>
            <a:chExt cx="353675" cy="352400"/>
          </a:xfrm>
        </p:grpSpPr>
        <p:sp>
          <p:nvSpPr>
            <p:cNvPr id="8406" name="Google Shape;8406;p86"/>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6"/>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86"/>
          <p:cNvGrpSpPr/>
          <p:nvPr/>
        </p:nvGrpSpPr>
        <p:grpSpPr>
          <a:xfrm>
            <a:off x="4858981" y="1973145"/>
            <a:ext cx="356196" cy="354670"/>
            <a:chOff x="-13946200" y="3647075"/>
            <a:chExt cx="353650" cy="352100"/>
          </a:xfrm>
        </p:grpSpPr>
        <p:sp>
          <p:nvSpPr>
            <p:cNvPr id="8409" name="Google Shape;8409;p86"/>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6"/>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6"/>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6"/>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6"/>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6"/>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5" name="Google Shape;8415;p86"/>
          <p:cNvSpPr/>
          <p:nvPr/>
        </p:nvSpPr>
        <p:spPr>
          <a:xfrm>
            <a:off x="4902088" y="24178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6" name="Google Shape;8416;p86"/>
          <p:cNvGrpSpPr/>
          <p:nvPr/>
        </p:nvGrpSpPr>
        <p:grpSpPr>
          <a:xfrm>
            <a:off x="6642374" y="1532628"/>
            <a:ext cx="357002" cy="354267"/>
            <a:chOff x="-12163025" y="3214275"/>
            <a:chExt cx="354450" cy="351700"/>
          </a:xfrm>
        </p:grpSpPr>
        <p:sp>
          <p:nvSpPr>
            <p:cNvPr id="8417" name="Google Shape;8417;p86"/>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6"/>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6"/>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0" name="Google Shape;8420;p86"/>
          <p:cNvGrpSpPr/>
          <p:nvPr/>
        </p:nvGrpSpPr>
        <p:grpSpPr>
          <a:xfrm>
            <a:off x="6643154" y="1972365"/>
            <a:ext cx="355441" cy="356232"/>
            <a:chOff x="-12160675" y="3647875"/>
            <a:chExt cx="352900" cy="353650"/>
          </a:xfrm>
        </p:grpSpPr>
        <p:sp>
          <p:nvSpPr>
            <p:cNvPr id="8421" name="Google Shape;8421;p86"/>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6"/>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6"/>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6"/>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6"/>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6"/>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6"/>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8" name="Google Shape;8428;p86"/>
          <p:cNvGrpSpPr/>
          <p:nvPr/>
        </p:nvGrpSpPr>
        <p:grpSpPr>
          <a:xfrm>
            <a:off x="6653870" y="2416821"/>
            <a:ext cx="354635" cy="356232"/>
            <a:chOff x="-12160675" y="4081850"/>
            <a:chExt cx="352100" cy="353650"/>
          </a:xfrm>
        </p:grpSpPr>
        <p:sp>
          <p:nvSpPr>
            <p:cNvPr id="8429" name="Google Shape;8429;p86"/>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6"/>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6"/>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6"/>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6"/>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6"/>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86"/>
          <p:cNvGrpSpPr/>
          <p:nvPr/>
        </p:nvGrpSpPr>
        <p:grpSpPr>
          <a:xfrm>
            <a:off x="4858836" y="2891264"/>
            <a:ext cx="355416" cy="355652"/>
            <a:chOff x="-10391650" y="3180600"/>
            <a:chExt cx="352875" cy="353075"/>
          </a:xfrm>
        </p:grpSpPr>
        <p:sp>
          <p:nvSpPr>
            <p:cNvPr id="8436" name="Google Shape;8436;p86"/>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6"/>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6"/>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6"/>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6"/>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6"/>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86"/>
          <p:cNvGrpSpPr/>
          <p:nvPr/>
        </p:nvGrpSpPr>
        <p:grpSpPr>
          <a:xfrm>
            <a:off x="4858835" y="3368062"/>
            <a:ext cx="354635" cy="353890"/>
            <a:chOff x="-10390875" y="3616350"/>
            <a:chExt cx="352100" cy="351325"/>
          </a:xfrm>
        </p:grpSpPr>
        <p:sp>
          <p:nvSpPr>
            <p:cNvPr id="8443" name="Google Shape;8443;p86"/>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6"/>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6"/>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86"/>
          <p:cNvGrpSpPr/>
          <p:nvPr/>
        </p:nvGrpSpPr>
        <p:grpSpPr>
          <a:xfrm>
            <a:off x="7525810" y="2892727"/>
            <a:ext cx="312585" cy="354670"/>
            <a:chOff x="-10370400" y="4049550"/>
            <a:chExt cx="310350" cy="352100"/>
          </a:xfrm>
        </p:grpSpPr>
        <p:sp>
          <p:nvSpPr>
            <p:cNvPr id="8447" name="Google Shape;8447;p86"/>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6"/>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6"/>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6"/>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6"/>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86"/>
          <p:cNvGrpSpPr/>
          <p:nvPr/>
        </p:nvGrpSpPr>
        <p:grpSpPr>
          <a:xfrm>
            <a:off x="6630066" y="2891668"/>
            <a:ext cx="379236" cy="354847"/>
            <a:chOff x="-8674650" y="3210975"/>
            <a:chExt cx="376525" cy="352275"/>
          </a:xfrm>
        </p:grpSpPr>
        <p:sp>
          <p:nvSpPr>
            <p:cNvPr id="8453" name="Google Shape;8453;p86"/>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6"/>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6"/>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6"/>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6"/>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6"/>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9" name="Google Shape;8459;p86"/>
          <p:cNvGrpSpPr/>
          <p:nvPr/>
        </p:nvGrpSpPr>
        <p:grpSpPr>
          <a:xfrm>
            <a:off x="5301563" y="1531633"/>
            <a:ext cx="356221" cy="356257"/>
            <a:chOff x="-13512225" y="3211525"/>
            <a:chExt cx="353675" cy="353675"/>
          </a:xfrm>
        </p:grpSpPr>
        <p:sp>
          <p:nvSpPr>
            <p:cNvPr id="8460" name="Google Shape;8460;p86"/>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6"/>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6"/>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6"/>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6"/>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5" name="Google Shape;8465;p86"/>
          <p:cNvGrpSpPr/>
          <p:nvPr/>
        </p:nvGrpSpPr>
        <p:grpSpPr>
          <a:xfrm>
            <a:off x="5301563" y="1973145"/>
            <a:ext cx="356221" cy="354670"/>
            <a:chOff x="-13512225" y="3647075"/>
            <a:chExt cx="353675" cy="352100"/>
          </a:xfrm>
        </p:grpSpPr>
        <p:sp>
          <p:nvSpPr>
            <p:cNvPr id="8466" name="Google Shape;8466;p86"/>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6"/>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6"/>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6"/>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6"/>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6"/>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6"/>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6"/>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6"/>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6"/>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86"/>
          <p:cNvGrpSpPr/>
          <p:nvPr/>
        </p:nvGrpSpPr>
        <p:grpSpPr>
          <a:xfrm>
            <a:off x="5311876" y="2417211"/>
            <a:ext cx="356221" cy="355451"/>
            <a:chOff x="-13512225" y="4080275"/>
            <a:chExt cx="353675" cy="352875"/>
          </a:xfrm>
        </p:grpSpPr>
        <p:sp>
          <p:nvSpPr>
            <p:cNvPr id="8477" name="Google Shape;8477;p86"/>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6"/>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6"/>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6"/>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6"/>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6"/>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6"/>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6"/>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6"/>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6"/>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6"/>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8" name="Google Shape;8488;p86"/>
          <p:cNvGrpSpPr/>
          <p:nvPr/>
        </p:nvGrpSpPr>
        <p:grpSpPr>
          <a:xfrm>
            <a:off x="7084956" y="1564572"/>
            <a:ext cx="356196" cy="290379"/>
            <a:chOff x="-11728250" y="3245400"/>
            <a:chExt cx="353650" cy="288275"/>
          </a:xfrm>
        </p:grpSpPr>
        <p:sp>
          <p:nvSpPr>
            <p:cNvPr id="8489" name="Google Shape;8489;p86"/>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6"/>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6"/>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6"/>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6"/>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4" name="Google Shape;8494;p86"/>
          <p:cNvSpPr/>
          <p:nvPr/>
        </p:nvSpPr>
        <p:spPr>
          <a:xfrm>
            <a:off x="7242366" y="2108233"/>
            <a:ext cx="40464" cy="84135"/>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5" name="Google Shape;8495;p86"/>
          <p:cNvGrpSpPr/>
          <p:nvPr/>
        </p:nvGrpSpPr>
        <p:grpSpPr>
          <a:xfrm>
            <a:off x="7083760" y="1971660"/>
            <a:ext cx="358588" cy="357642"/>
            <a:chOff x="-11729050" y="3646475"/>
            <a:chExt cx="356025" cy="355050"/>
          </a:xfrm>
        </p:grpSpPr>
        <p:sp>
          <p:nvSpPr>
            <p:cNvPr id="8496" name="Google Shape;8496;p86"/>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6"/>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6"/>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6"/>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6"/>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6"/>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6"/>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6"/>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6"/>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6"/>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6"/>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86"/>
          <p:cNvGrpSpPr/>
          <p:nvPr/>
        </p:nvGrpSpPr>
        <p:grpSpPr>
          <a:xfrm>
            <a:off x="7117464" y="2417211"/>
            <a:ext cx="311804" cy="355451"/>
            <a:chOff x="-11703850" y="4081850"/>
            <a:chExt cx="309575" cy="352875"/>
          </a:xfrm>
        </p:grpSpPr>
        <p:sp>
          <p:nvSpPr>
            <p:cNvPr id="8508" name="Google Shape;8508;p86"/>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6"/>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6"/>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6"/>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6"/>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6"/>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6"/>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6"/>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6" name="Google Shape;8516;p86"/>
          <p:cNvGrpSpPr/>
          <p:nvPr/>
        </p:nvGrpSpPr>
        <p:grpSpPr>
          <a:xfrm>
            <a:off x="5306120" y="2891364"/>
            <a:ext cx="357002" cy="355451"/>
            <a:chOff x="-9958475" y="3180025"/>
            <a:chExt cx="354450" cy="352875"/>
          </a:xfrm>
        </p:grpSpPr>
        <p:sp>
          <p:nvSpPr>
            <p:cNvPr id="8517" name="Google Shape;8517;p86"/>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6"/>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6"/>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0" name="Google Shape;8520;p86"/>
          <p:cNvGrpSpPr/>
          <p:nvPr/>
        </p:nvGrpSpPr>
        <p:grpSpPr>
          <a:xfrm>
            <a:off x="5315247" y="3367345"/>
            <a:ext cx="337966" cy="355325"/>
            <a:chOff x="-9949025" y="3615575"/>
            <a:chExt cx="335550" cy="352750"/>
          </a:xfrm>
        </p:grpSpPr>
        <p:sp>
          <p:nvSpPr>
            <p:cNvPr id="8521" name="Google Shape;8521;p86"/>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6"/>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6"/>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4" name="Google Shape;8524;p86"/>
          <p:cNvGrpSpPr/>
          <p:nvPr/>
        </p:nvGrpSpPr>
        <p:grpSpPr>
          <a:xfrm>
            <a:off x="7950093" y="2890851"/>
            <a:ext cx="360175" cy="358423"/>
            <a:chOff x="-9961625" y="4048175"/>
            <a:chExt cx="357600" cy="355825"/>
          </a:xfrm>
        </p:grpSpPr>
        <p:sp>
          <p:nvSpPr>
            <p:cNvPr id="8525" name="Google Shape;8525;p86"/>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6"/>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6"/>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6"/>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6"/>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6"/>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86"/>
          <p:cNvGrpSpPr/>
          <p:nvPr/>
        </p:nvGrpSpPr>
        <p:grpSpPr>
          <a:xfrm>
            <a:off x="6636814" y="3366363"/>
            <a:ext cx="364959" cy="357289"/>
            <a:chOff x="-8680950" y="3624225"/>
            <a:chExt cx="362350" cy="354700"/>
          </a:xfrm>
        </p:grpSpPr>
        <p:sp>
          <p:nvSpPr>
            <p:cNvPr id="8532" name="Google Shape;8532;p86"/>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6"/>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6"/>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6"/>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6"/>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6"/>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86"/>
          <p:cNvGrpSpPr/>
          <p:nvPr/>
        </p:nvGrpSpPr>
        <p:grpSpPr>
          <a:xfrm>
            <a:off x="5773058" y="1532024"/>
            <a:ext cx="313365" cy="355476"/>
            <a:chOff x="-13056975" y="3212300"/>
            <a:chExt cx="311125" cy="352900"/>
          </a:xfrm>
        </p:grpSpPr>
        <p:sp>
          <p:nvSpPr>
            <p:cNvPr id="8539" name="Google Shape;8539;p86"/>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6"/>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6"/>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6"/>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3" name="Google Shape;8543;p86"/>
          <p:cNvGrpSpPr/>
          <p:nvPr/>
        </p:nvGrpSpPr>
        <p:grpSpPr>
          <a:xfrm>
            <a:off x="5750446" y="1972818"/>
            <a:ext cx="358588" cy="355325"/>
            <a:chOff x="-13077450" y="3647075"/>
            <a:chExt cx="356025" cy="352750"/>
          </a:xfrm>
        </p:grpSpPr>
        <p:sp>
          <p:nvSpPr>
            <p:cNvPr id="8544" name="Google Shape;8544;p86"/>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6"/>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6"/>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7" name="Google Shape;8547;p86"/>
          <p:cNvGrpSpPr/>
          <p:nvPr/>
        </p:nvGrpSpPr>
        <p:grpSpPr>
          <a:xfrm>
            <a:off x="5761552" y="2416418"/>
            <a:ext cx="357002" cy="357037"/>
            <a:chOff x="-13079025" y="4079475"/>
            <a:chExt cx="354450" cy="354450"/>
          </a:xfrm>
        </p:grpSpPr>
        <p:sp>
          <p:nvSpPr>
            <p:cNvPr id="8548" name="Google Shape;8548;p86"/>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6"/>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6"/>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6"/>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86"/>
          <p:cNvGrpSpPr/>
          <p:nvPr/>
        </p:nvGrpSpPr>
        <p:grpSpPr>
          <a:xfrm>
            <a:off x="7534619" y="1532427"/>
            <a:ext cx="356221" cy="354670"/>
            <a:chOff x="-11292700" y="3213875"/>
            <a:chExt cx="353675" cy="352100"/>
          </a:xfrm>
        </p:grpSpPr>
        <p:sp>
          <p:nvSpPr>
            <p:cNvPr id="8553" name="Google Shape;8553;p86"/>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6"/>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6"/>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6"/>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6"/>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6"/>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6"/>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0" name="Google Shape;8560;p86"/>
          <p:cNvGrpSpPr/>
          <p:nvPr/>
        </p:nvGrpSpPr>
        <p:grpSpPr>
          <a:xfrm>
            <a:off x="7528677" y="1972365"/>
            <a:ext cx="368106" cy="356232"/>
            <a:chOff x="-11299000" y="3647875"/>
            <a:chExt cx="365475" cy="353650"/>
          </a:xfrm>
        </p:grpSpPr>
        <p:sp>
          <p:nvSpPr>
            <p:cNvPr id="8561" name="Google Shape;8561;p86"/>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6"/>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6"/>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6"/>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6"/>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6"/>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7" name="Google Shape;8567;p86"/>
          <p:cNvGrpSpPr/>
          <p:nvPr/>
        </p:nvGrpSpPr>
        <p:grpSpPr>
          <a:xfrm>
            <a:off x="7544139" y="2428316"/>
            <a:ext cx="357808" cy="333240"/>
            <a:chOff x="-11295075" y="4092875"/>
            <a:chExt cx="355250" cy="330825"/>
          </a:xfrm>
        </p:grpSpPr>
        <p:sp>
          <p:nvSpPr>
            <p:cNvPr id="8568" name="Google Shape;8568;p86"/>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6"/>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6"/>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6"/>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6"/>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86"/>
          <p:cNvGrpSpPr/>
          <p:nvPr/>
        </p:nvGrpSpPr>
        <p:grpSpPr>
          <a:xfrm>
            <a:off x="5769739" y="2891364"/>
            <a:ext cx="312585" cy="355451"/>
            <a:chOff x="-9500075" y="3180800"/>
            <a:chExt cx="310350" cy="352875"/>
          </a:xfrm>
        </p:grpSpPr>
        <p:sp>
          <p:nvSpPr>
            <p:cNvPr id="8574" name="Google Shape;8574;p86"/>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6"/>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6"/>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6"/>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6"/>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6"/>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6"/>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6"/>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6"/>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3" name="Google Shape;8583;p86"/>
          <p:cNvGrpSpPr/>
          <p:nvPr/>
        </p:nvGrpSpPr>
        <p:grpSpPr>
          <a:xfrm>
            <a:off x="5747530" y="3366879"/>
            <a:ext cx="356221" cy="356257"/>
            <a:chOff x="-9523700" y="3614000"/>
            <a:chExt cx="353675" cy="353675"/>
          </a:xfrm>
        </p:grpSpPr>
        <p:sp>
          <p:nvSpPr>
            <p:cNvPr id="8584" name="Google Shape;8584;p86"/>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6"/>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6"/>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6"/>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6"/>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6"/>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6"/>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6"/>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6"/>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86"/>
          <p:cNvGrpSpPr/>
          <p:nvPr/>
        </p:nvGrpSpPr>
        <p:grpSpPr>
          <a:xfrm>
            <a:off x="7532481" y="3389521"/>
            <a:ext cx="356221" cy="354670"/>
            <a:chOff x="-9523700" y="4049550"/>
            <a:chExt cx="353675" cy="352100"/>
          </a:xfrm>
        </p:grpSpPr>
        <p:sp>
          <p:nvSpPr>
            <p:cNvPr id="8594" name="Google Shape;8594;p86"/>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6"/>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6"/>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6"/>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6"/>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6"/>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6"/>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86"/>
          <p:cNvGrpSpPr/>
          <p:nvPr/>
        </p:nvGrpSpPr>
        <p:grpSpPr>
          <a:xfrm>
            <a:off x="7088596" y="3389494"/>
            <a:ext cx="357002" cy="311029"/>
            <a:chOff x="-8209150" y="3659675"/>
            <a:chExt cx="354450" cy="308775"/>
          </a:xfrm>
        </p:grpSpPr>
        <p:sp>
          <p:nvSpPr>
            <p:cNvPr id="8602" name="Google Shape;8602;p86"/>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6"/>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6"/>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6"/>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6"/>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6"/>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8" name="Google Shape;8608;p86"/>
          <p:cNvGrpSpPr/>
          <p:nvPr/>
        </p:nvGrpSpPr>
        <p:grpSpPr>
          <a:xfrm>
            <a:off x="6191845" y="1532024"/>
            <a:ext cx="356221" cy="355476"/>
            <a:chOff x="-12643475" y="3212300"/>
            <a:chExt cx="353675" cy="352900"/>
          </a:xfrm>
        </p:grpSpPr>
        <p:sp>
          <p:nvSpPr>
            <p:cNvPr id="8609" name="Google Shape;8609;p86"/>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6"/>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6"/>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6"/>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6"/>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6"/>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6"/>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6"/>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6"/>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8" name="Google Shape;8618;p86"/>
          <p:cNvGrpSpPr/>
          <p:nvPr/>
        </p:nvGrpSpPr>
        <p:grpSpPr>
          <a:xfrm>
            <a:off x="6191845" y="1983798"/>
            <a:ext cx="356221" cy="333366"/>
            <a:chOff x="-12643475" y="3657325"/>
            <a:chExt cx="353675" cy="330950"/>
          </a:xfrm>
        </p:grpSpPr>
        <p:sp>
          <p:nvSpPr>
            <p:cNvPr id="8619" name="Google Shape;8619;p86"/>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6"/>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6"/>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6"/>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6"/>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6"/>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5" name="Google Shape;8625;p86"/>
          <p:cNvGrpSpPr/>
          <p:nvPr/>
        </p:nvGrpSpPr>
        <p:grpSpPr>
          <a:xfrm>
            <a:off x="6202157" y="2418407"/>
            <a:ext cx="356221" cy="353059"/>
            <a:chOff x="-12643475" y="4081850"/>
            <a:chExt cx="353675" cy="350500"/>
          </a:xfrm>
        </p:grpSpPr>
        <p:sp>
          <p:nvSpPr>
            <p:cNvPr id="8626" name="Google Shape;8626;p86"/>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6"/>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6"/>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6"/>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86"/>
          <p:cNvGrpSpPr/>
          <p:nvPr/>
        </p:nvGrpSpPr>
        <p:grpSpPr>
          <a:xfrm>
            <a:off x="7974847" y="1532427"/>
            <a:ext cx="355416" cy="354670"/>
            <a:chOff x="-10857925" y="3213875"/>
            <a:chExt cx="352875" cy="352100"/>
          </a:xfrm>
        </p:grpSpPr>
        <p:sp>
          <p:nvSpPr>
            <p:cNvPr id="8631" name="Google Shape;8631;p86"/>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6"/>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6"/>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6"/>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6"/>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6"/>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6"/>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6"/>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6"/>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6"/>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41" name="Google Shape;8641;p86"/>
          <p:cNvSpPr/>
          <p:nvPr/>
        </p:nvSpPr>
        <p:spPr>
          <a:xfrm>
            <a:off x="8015262" y="19730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2" name="Google Shape;8642;p86"/>
          <p:cNvGrpSpPr/>
          <p:nvPr/>
        </p:nvGrpSpPr>
        <p:grpSpPr>
          <a:xfrm>
            <a:off x="7984757" y="2428316"/>
            <a:ext cx="356221" cy="333240"/>
            <a:chOff x="-10858725" y="4092875"/>
            <a:chExt cx="353675" cy="330825"/>
          </a:xfrm>
        </p:grpSpPr>
        <p:sp>
          <p:nvSpPr>
            <p:cNvPr id="8643" name="Google Shape;8643;p86"/>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6"/>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6"/>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6"/>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6"/>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6"/>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9" name="Google Shape;8649;p86"/>
          <p:cNvGrpSpPr/>
          <p:nvPr/>
        </p:nvGrpSpPr>
        <p:grpSpPr>
          <a:xfrm>
            <a:off x="6191762" y="2891855"/>
            <a:ext cx="356096" cy="354469"/>
            <a:chOff x="-9089725" y="3180200"/>
            <a:chExt cx="353550" cy="351900"/>
          </a:xfrm>
        </p:grpSpPr>
        <p:sp>
          <p:nvSpPr>
            <p:cNvPr id="8650" name="Google Shape;8650;p86"/>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6"/>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86"/>
          <p:cNvGrpSpPr/>
          <p:nvPr/>
        </p:nvGrpSpPr>
        <p:grpSpPr>
          <a:xfrm>
            <a:off x="6243280" y="3367282"/>
            <a:ext cx="252278" cy="355451"/>
            <a:chOff x="-9039300" y="3614000"/>
            <a:chExt cx="250475" cy="352875"/>
          </a:xfrm>
        </p:grpSpPr>
        <p:sp>
          <p:nvSpPr>
            <p:cNvPr id="8653" name="Google Shape;8653;p86"/>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6"/>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5" name="Google Shape;8655;p86"/>
          <p:cNvGrpSpPr/>
          <p:nvPr/>
        </p:nvGrpSpPr>
        <p:grpSpPr>
          <a:xfrm>
            <a:off x="7975246" y="3389521"/>
            <a:ext cx="354635" cy="354670"/>
            <a:chOff x="-9088150" y="4049550"/>
            <a:chExt cx="352100" cy="352100"/>
          </a:xfrm>
        </p:grpSpPr>
        <p:sp>
          <p:nvSpPr>
            <p:cNvPr id="8656" name="Google Shape;8656;p86"/>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6"/>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6"/>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6"/>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6"/>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6"/>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2" name="Google Shape;8662;p86"/>
          <p:cNvGrpSpPr/>
          <p:nvPr/>
        </p:nvGrpSpPr>
        <p:grpSpPr>
          <a:xfrm>
            <a:off x="7109610" y="2891754"/>
            <a:ext cx="315757" cy="354670"/>
            <a:chOff x="-8191825" y="3174500"/>
            <a:chExt cx="313500" cy="352100"/>
          </a:xfrm>
        </p:grpSpPr>
        <p:sp>
          <p:nvSpPr>
            <p:cNvPr id="8663" name="Google Shape;8663;p86"/>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6"/>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6"/>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669"/>
        <p:cNvGrpSpPr/>
        <p:nvPr/>
      </p:nvGrpSpPr>
      <p:grpSpPr>
        <a:xfrm>
          <a:off x="0" y="0"/>
          <a:ext cx="0" cy="0"/>
          <a:chOff x="0" y="0"/>
          <a:chExt cx="0" cy="0"/>
        </a:xfrm>
      </p:grpSpPr>
      <p:sp>
        <p:nvSpPr>
          <p:cNvPr id="8670" name="Google Shape;8670;p8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8671" name="Google Shape;8671;p87"/>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72" name="Google Shape;8672;p87"/>
          <p:cNvGrpSpPr/>
          <p:nvPr/>
        </p:nvGrpSpPr>
        <p:grpSpPr>
          <a:xfrm>
            <a:off x="748855" y="2243507"/>
            <a:ext cx="452798" cy="449473"/>
            <a:chOff x="-21322300" y="3693325"/>
            <a:chExt cx="306400" cy="304150"/>
          </a:xfrm>
        </p:grpSpPr>
        <p:sp>
          <p:nvSpPr>
            <p:cNvPr id="8673" name="Google Shape;8673;p87"/>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7"/>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7"/>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7"/>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7" name="Google Shape;8677;p87"/>
          <p:cNvGrpSpPr/>
          <p:nvPr/>
        </p:nvGrpSpPr>
        <p:grpSpPr>
          <a:xfrm>
            <a:off x="748263" y="2810244"/>
            <a:ext cx="453980" cy="422540"/>
            <a:chOff x="-21322300" y="4077125"/>
            <a:chExt cx="307200" cy="285925"/>
          </a:xfrm>
        </p:grpSpPr>
        <p:sp>
          <p:nvSpPr>
            <p:cNvPr id="8678" name="Google Shape;8678;p87"/>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7"/>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7"/>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7"/>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7"/>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7"/>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7"/>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7"/>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7"/>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7"/>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7"/>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7"/>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0" name="Google Shape;8690;p87"/>
          <p:cNvGrpSpPr/>
          <p:nvPr/>
        </p:nvGrpSpPr>
        <p:grpSpPr>
          <a:xfrm>
            <a:off x="3525440" y="1689128"/>
            <a:ext cx="451653" cy="450212"/>
            <a:chOff x="-19394200" y="3333800"/>
            <a:chExt cx="305625" cy="304650"/>
          </a:xfrm>
        </p:grpSpPr>
        <p:sp>
          <p:nvSpPr>
            <p:cNvPr id="8691" name="Google Shape;8691;p87"/>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7"/>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7"/>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7"/>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7"/>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7"/>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7"/>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7"/>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7"/>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87"/>
          <p:cNvGrpSpPr/>
          <p:nvPr/>
        </p:nvGrpSpPr>
        <p:grpSpPr>
          <a:xfrm>
            <a:off x="3524276" y="2243580"/>
            <a:ext cx="453980" cy="449325"/>
            <a:chOff x="-19396575" y="3708500"/>
            <a:chExt cx="307200" cy="304050"/>
          </a:xfrm>
        </p:grpSpPr>
        <p:sp>
          <p:nvSpPr>
            <p:cNvPr id="8701" name="Google Shape;8701;p87"/>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7"/>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7"/>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4" name="Google Shape;8704;p87"/>
          <p:cNvGrpSpPr/>
          <p:nvPr/>
        </p:nvGrpSpPr>
        <p:grpSpPr>
          <a:xfrm>
            <a:off x="3518457" y="2796461"/>
            <a:ext cx="465618" cy="450101"/>
            <a:chOff x="-19394200" y="4084200"/>
            <a:chExt cx="315075" cy="304575"/>
          </a:xfrm>
        </p:grpSpPr>
        <p:sp>
          <p:nvSpPr>
            <p:cNvPr id="8705" name="Google Shape;8705;p87"/>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7"/>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7"/>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7"/>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7"/>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7"/>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87"/>
          <p:cNvGrpSpPr/>
          <p:nvPr/>
        </p:nvGrpSpPr>
        <p:grpSpPr>
          <a:xfrm>
            <a:off x="6324167" y="1689001"/>
            <a:ext cx="400447" cy="450470"/>
            <a:chOff x="-17526750" y="3309200"/>
            <a:chExt cx="270975" cy="304825"/>
          </a:xfrm>
        </p:grpSpPr>
        <p:sp>
          <p:nvSpPr>
            <p:cNvPr id="8712" name="Google Shape;8712;p87"/>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7"/>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7"/>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7"/>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7"/>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7" name="Google Shape;8717;p87"/>
          <p:cNvGrpSpPr/>
          <p:nvPr/>
        </p:nvGrpSpPr>
        <p:grpSpPr>
          <a:xfrm>
            <a:off x="6300319" y="2244173"/>
            <a:ext cx="448143" cy="448143"/>
            <a:chOff x="-17542500" y="3684100"/>
            <a:chExt cx="303250" cy="303250"/>
          </a:xfrm>
        </p:grpSpPr>
        <p:sp>
          <p:nvSpPr>
            <p:cNvPr id="8718" name="Google Shape;8718;p87"/>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7"/>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7"/>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7"/>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7"/>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7"/>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7"/>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5" name="Google Shape;8725;p87"/>
          <p:cNvGrpSpPr/>
          <p:nvPr/>
        </p:nvGrpSpPr>
        <p:grpSpPr>
          <a:xfrm>
            <a:off x="6299728" y="2810817"/>
            <a:ext cx="449325" cy="421395"/>
            <a:chOff x="-17542500" y="4068450"/>
            <a:chExt cx="304050" cy="285150"/>
          </a:xfrm>
        </p:grpSpPr>
        <p:sp>
          <p:nvSpPr>
            <p:cNvPr id="8726" name="Google Shape;8726;p87"/>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7"/>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7"/>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7"/>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7"/>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7"/>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2" name="Google Shape;8732;p87"/>
          <p:cNvGrpSpPr/>
          <p:nvPr/>
        </p:nvGrpSpPr>
        <p:grpSpPr>
          <a:xfrm>
            <a:off x="3530150" y="3342211"/>
            <a:ext cx="343404" cy="449325"/>
            <a:chOff x="-15652200" y="3335975"/>
            <a:chExt cx="232375" cy="304050"/>
          </a:xfrm>
        </p:grpSpPr>
        <p:sp>
          <p:nvSpPr>
            <p:cNvPr id="8733" name="Google Shape;8733;p87"/>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7"/>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7"/>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7"/>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7"/>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7"/>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7"/>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7"/>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7"/>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87"/>
          <p:cNvGrpSpPr/>
          <p:nvPr/>
        </p:nvGrpSpPr>
        <p:grpSpPr>
          <a:xfrm>
            <a:off x="1303491" y="1689573"/>
            <a:ext cx="450470" cy="449325"/>
            <a:chOff x="-20946600" y="3317850"/>
            <a:chExt cx="304825" cy="304050"/>
          </a:xfrm>
        </p:grpSpPr>
        <p:sp>
          <p:nvSpPr>
            <p:cNvPr id="8743" name="Google Shape;8743;p87"/>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7"/>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7"/>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6" name="Google Shape;8746;p87"/>
          <p:cNvGrpSpPr/>
          <p:nvPr/>
        </p:nvGrpSpPr>
        <p:grpSpPr>
          <a:xfrm>
            <a:off x="1304064" y="2243729"/>
            <a:ext cx="449325" cy="449030"/>
            <a:chOff x="-20945825" y="3692175"/>
            <a:chExt cx="304050" cy="303850"/>
          </a:xfrm>
        </p:grpSpPr>
        <p:sp>
          <p:nvSpPr>
            <p:cNvPr id="8747" name="Google Shape;8747;p87"/>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7"/>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7"/>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7"/>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1" name="Google Shape;8751;p87"/>
          <p:cNvGrpSpPr/>
          <p:nvPr/>
        </p:nvGrpSpPr>
        <p:grpSpPr>
          <a:xfrm>
            <a:off x="1329667" y="2797442"/>
            <a:ext cx="398119" cy="448143"/>
            <a:chOff x="-20930075" y="4066100"/>
            <a:chExt cx="269400" cy="303250"/>
          </a:xfrm>
        </p:grpSpPr>
        <p:sp>
          <p:nvSpPr>
            <p:cNvPr id="8752" name="Google Shape;8752;p87"/>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7"/>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4" name="Google Shape;8754;p87"/>
          <p:cNvGrpSpPr/>
          <p:nvPr/>
        </p:nvGrpSpPr>
        <p:grpSpPr>
          <a:xfrm>
            <a:off x="4110888" y="1689848"/>
            <a:ext cx="372516" cy="448771"/>
            <a:chOff x="-18994100" y="3334775"/>
            <a:chExt cx="252075" cy="303675"/>
          </a:xfrm>
        </p:grpSpPr>
        <p:sp>
          <p:nvSpPr>
            <p:cNvPr id="8755" name="Google Shape;8755;p87"/>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7"/>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7"/>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7"/>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9" name="Google Shape;8759;p87"/>
          <p:cNvGrpSpPr/>
          <p:nvPr/>
        </p:nvGrpSpPr>
        <p:grpSpPr>
          <a:xfrm>
            <a:off x="4125445" y="2244743"/>
            <a:ext cx="343404" cy="446998"/>
            <a:chOff x="-18983850" y="3710075"/>
            <a:chExt cx="232375" cy="302475"/>
          </a:xfrm>
        </p:grpSpPr>
        <p:sp>
          <p:nvSpPr>
            <p:cNvPr id="8760" name="Google Shape;8760;p87"/>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7"/>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7"/>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7"/>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87"/>
          <p:cNvGrpSpPr/>
          <p:nvPr/>
        </p:nvGrpSpPr>
        <p:grpSpPr>
          <a:xfrm>
            <a:off x="4071911" y="2797422"/>
            <a:ext cx="450470" cy="448180"/>
            <a:chOff x="-19020075" y="4084200"/>
            <a:chExt cx="304825" cy="303275"/>
          </a:xfrm>
        </p:grpSpPr>
        <p:sp>
          <p:nvSpPr>
            <p:cNvPr id="8765" name="Google Shape;8765;p87"/>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7"/>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7"/>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7"/>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7"/>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7"/>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7"/>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7"/>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7"/>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4" name="Google Shape;8774;p87"/>
          <p:cNvGrpSpPr/>
          <p:nvPr/>
        </p:nvGrpSpPr>
        <p:grpSpPr>
          <a:xfrm>
            <a:off x="6889176" y="1689001"/>
            <a:ext cx="396937" cy="450470"/>
            <a:chOff x="-17149475" y="3309200"/>
            <a:chExt cx="268600" cy="304825"/>
          </a:xfrm>
        </p:grpSpPr>
        <p:sp>
          <p:nvSpPr>
            <p:cNvPr id="8775" name="Google Shape;8775;p87"/>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7"/>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7" name="Google Shape;8777;p87"/>
          <p:cNvGrpSpPr/>
          <p:nvPr/>
        </p:nvGrpSpPr>
        <p:grpSpPr>
          <a:xfrm>
            <a:off x="6862982" y="2258120"/>
            <a:ext cx="449325" cy="420249"/>
            <a:chOff x="-17168375" y="3692750"/>
            <a:chExt cx="304050" cy="284375"/>
          </a:xfrm>
        </p:grpSpPr>
        <p:sp>
          <p:nvSpPr>
            <p:cNvPr id="8778" name="Google Shape;8778;p87"/>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7"/>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7"/>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7"/>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7"/>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7"/>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7"/>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5" name="Google Shape;8785;p87"/>
          <p:cNvGrpSpPr/>
          <p:nvPr/>
        </p:nvGrpSpPr>
        <p:grpSpPr>
          <a:xfrm>
            <a:off x="6859491" y="2796852"/>
            <a:ext cx="456308" cy="449325"/>
            <a:chOff x="-17170750" y="4058800"/>
            <a:chExt cx="308775" cy="304050"/>
          </a:xfrm>
        </p:grpSpPr>
        <p:sp>
          <p:nvSpPr>
            <p:cNvPr id="8786" name="Google Shape;8786;p87"/>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7"/>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7"/>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7"/>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7"/>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7"/>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7"/>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7"/>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7"/>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7"/>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7"/>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7"/>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7"/>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7"/>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7"/>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7"/>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7"/>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3" name="Google Shape;8803;p87"/>
          <p:cNvGrpSpPr/>
          <p:nvPr/>
        </p:nvGrpSpPr>
        <p:grpSpPr>
          <a:xfrm>
            <a:off x="5721388" y="3343358"/>
            <a:ext cx="450470" cy="446998"/>
            <a:chOff x="-15688425" y="3707725"/>
            <a:chExt cx="304825" cy="302475"/>
          </a:xfrm>
        </p:grpSpPr>
        <p:sp>
          <p:nvSpPr>
            <p:cNvPr id="8804" name="Google Shape;8804;p87"/>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7"/>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7"/>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7"/>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7"/>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7"/>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0" name="Google Shape;8810;p87"/>
          <p:cNvGrpSpPr/>
          <p:nvPr/>
        </p:nvGrpSpPr>
        <p:grpSpPr>
          <a:xfrm>
            <a:off x="1865544" y="1690441"/>
            <a:ext cx="451653" cy="447589"/>
            <a:chOff x="-20572500" y="3319025"/>
            <a:chExt cx="305625" cy="302875"/>
          </a:xfrm>
        </p:grpSpPr>
        <p:sp>
          <p:nvSpPr>
            <p:cNvPr id="8811" name="Google Shape;8811;p87"/>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7"/>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3" name="Google Shape;8813;p87"/>
          <p:cNvGrpSpPr/>
          <p:nvPr/>
        </p:nvGrpSpPr>
        <p:grpSpPr>
          <a:xfrm>
            <a:off x="1866708" y="2305410"/>
            <a:ext cx="449325" cy="325670"/>
            <a:chOff x="-20571700" y="3722875"/>
            <a:chExt cx="304050" cy="220375"/>
          </a:xfrm>
        </p:grpSpPr>
        <p:sp>
          <p:nvSpPr>
            <p:cNvPr id="8814" name="Google Shape;8814;p87"/>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7"/>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7"/>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7"/>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7"/>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7"/>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7"/>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1" name="Google Shape;8821;p87"/>
          <p:cNvGrpSpPr/>
          <p:nvPr/>
        </p:nvGrpSpPr>
        <p:grpSpPr>
          <a:xfrm>
            <a:off x="1866135" y="2796278"/>
            <a:ext cx="450470" cy="450470"/>
            <a:chOff x="-20571700" y="4066875"/>
            <a:chExt cx="304825" cy="304825"/>
          </a:xfrm>
        </p:grpSpPr>
        <p:sp>
          <p:nvSpPr>
            <p:cNvPr id="8822" name="Google Shape;8822;p87"/>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7"/>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7"/>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7"/>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7"/>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7"/>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8" name="Google Shape;8828;p87"/>
          <p:cNvGrpSpPr/>
          <p:nvPr/>
        </p:nvGrpSpPr>
        <p:grpSpPr>
          <a:xfrm>
            <a:off x="4632837" y="1688259"/>
            <a:ext cx="453980" cy="451948"/>
            <a:chOff x="-18645175" y="3334200"/>
            <a:chExt cx="307200" cy="305825"/>
          </a:xfrm>
        </p:grpSpPr>
        <p:sp>
          <p:nvSpPr>
            <p:cNvPr id="8829" name="Google Shape;8829;p87"/>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7"/>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7"/>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7"/>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7"/>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87"/>
          <p:cNvGrpSpPr/>
          <p:nvPr/>
        </p:nvGrpSpPr>
        <p:grpSpPr>
          <a:xfrm>
            <a:off x="4633429" y="2242989"/>
            <a:ext cx="452798" cy="450507"/>
            <a:chOff x="-18645175" y="3708500"/>
            <a:chExt cx="306400" cy="304850"/>
          </a:xfrm>
        </p:grpSpPr>
        <p:sp>
          <p:nvSpPr>
            <p:cNvPr id="8835" name="Google Shape;8835;p87"/>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7"/>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7"/>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7"/>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7"/>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7"/>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7"/>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87"/>
          <p:cNvGrpSpPr/>
          <p:nvPr/>
        </p:nvGrpSpPr>
        <p:grpSpPr>
          <a:xfrm>
            <a:off x="4631101" y="2795630"/>
            <a:ext cx="457453" cy="451763"/>
            <a:chOff x="-18647525" y="4082625"/>
            <a:chExt cx="309550" cy="305700"/>
          </a:xfrm>
        </p:grpSpPr>
        <p:sp>
          <p:nvSpPr>
            <p:cNvPr id="8843" name="Google Shape;8843;p87"/>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7"/>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7"/>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7"/>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7" name="Google Shape;8847;p87"/>
          <p:cNvGrpSpPr/>
          <p:nvPr/>
        </p:nvGrpSpPr>
        <p:grpSpPr>
          <a:xfrm>
            <a:off x="7441485" y="1689592"/>
            <a:ext cx="395755" cy="449288"/>
            <a:chOff x="-16775350" y="3309200"/>
            <a:chExt cx="267800" cy="304025"/>
          </a:xfrm>
        </p:grpSpPr>
        <p:sp>
          <p:nvSpPr>
            <p:cNvPr id="8848" name="Google Shape;8848;p87"/>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7"/>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7"/>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1" name="Google Shape;8851;p87"/>
          <p:cNvGrpSpPr/>
          <p:nvPr/>
        </p:nvGrpSpPr>
        <p:grpSpPr>
          <a:xfrm>
            <a:off x="7441485" y="2241827"/>
            <a:ext cx="395755" cy="452835"/>
            <a:chOff x="-16775350" y="3683300"/>
            <a:chExt cx="267800" cy="306425"/>
          </a:xfrm>
        </p:grpSpPr>
        <p:sp>
          <p:nvSpPr>
            <p:cNvPr id="8852" name="Google Shape;8852;p87"/>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7"/>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7"/>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5" name="Google Shape;8855;p87"/>
          <p:cNvGrpSpPr/>
          <p:nvPr/>
        </p:nvGrpSpPr>
        <p:grpSpPr>
          <a:xfrm>
            <a:off x="7413536" y="2796870"/>
            <a:ext cx="451653" cy="449288"/>
            <a:chOff x="-16794250" y="4058225"/>
            <a:chExt cx="305625" cy="304025"/>
          </a:xfrm>
        </p:grpSpPr>
        <p:sp>
          <p:nvSpPr>
            <p:cNvPr id="8856" name="Google Shape;8856;p87"/>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7"/>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7"/>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7"/>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7"/>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7"/>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7"/>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7"/>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7"/>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5" name="Google Shape;8865;p87"/>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6" name="Google Shape;8866;p87"/>
          <p:cNvGrpSpPr/>
          <p:nvPr/>
        </p:nvGrpSpPr>
        <p:grpSpPr>
          <a:xfrm>
            <a:off x="2414953" y="1689573"/>
            <a:ext cx="457453" cy="449325"/>
            <a:chOff x="-20199150" y="3317850"/>
            <a:chExt cx="309550" cy="304050"/>
          </a:xfrm>
        </p:grpSpPr>
        <p:sp>
          <p:nvSpPr>
            <p:cNvPr id="8867" name="Google Shape;8867;p87"/>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7"/>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7"/>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7"/>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7"/>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7"/>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7"/>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4" name="Google Shape;8874;p87"/>
          <p:cNvGrpSpPr/>
          <p:nvPr/>
        </p:nvGrpSpPr>
        <p:grpSpPr>
          <a:xfrm>
            <a:off x="2417281" y="2242861"/>
            <a:ext cx="452798" cy="450766"/>
            <a:chOff x="-20199150" y="3693150"/>
            <a:chExt cx="306400" cy="305025"/>
          </a:xfrm>
        </p:grpSpPr>
        <p:sp>
          <p:nvSpPr>
            <p:cNvPr id="8875" name="Google Shape;8875;p87"/>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7"/>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7"/>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7"/>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7"/>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7"/>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1" name="Google Shape;8881;p87"/>
          <p:cNvGrpSpPr/>
          <p:nvPr/>
        </p:nvGrpSpPr>
        <p:grpSpPr>
          <a:xfrm>
            <a:off x="2417854" y="2795687"/>
            <a:ext cx="451653" cy="451653"/>
            <a:chOff x="-20197575" y="4066875"/>
            <a:chExt cx="305625" cy="305625"/>
          </a:xfrm>
        </p:grpSpPr>
        <p:sp>
          <p:nvSpPr>
            <p:cNvPr id="8882" name="Google Shape;8882;p87"/>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7"/>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7"/>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7"/>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7"/>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7"/>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7"/>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7"/>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87"/>
          <p:cNvGrpSpPr/>
          <p:nvPr/>
        </p:nvGrpSpPr>
        <p:grpSpPr>
          <a:xfrm>
            <a:off x="5200071" y="1687520"/>
            <a:ext cx="449325" cy="453426"/>
            <a:chOff x="-18271050" y="3333200"/>
            <a:chExt cx="304050" cy="306825"/>
          </a:xfrm>
        </p:grpSpPr>
        <p:sp>
          <p:nvSpPr>
            <p:cNvPr id="8891" name="Google Shape;8891;p87"/>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7"/>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7"/>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7"/>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7"/>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6" name="Google Shape;8896;p87"/>
          <p:cNvGrpSpPr/>
          <p:nvPr/>
        </p:nvGrpSpPr>
        <p:grpSpPr>
          <a:xfrm>
            <a:off x="5200644" y="2244171"/>
            <a:ext cx="448180" cy="448143"/>
            <a:chOff x="-18270275" y="3710875"/>
            <a:chExt cx="303275" cy="303250"/>
          </a:xfrm>
        </p:grpSpPr>
        <p:sp>
          <p:nvSpPr>
            <p:cNvPr id="8897" name="Google Shape;8897;p87"/>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7"/>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7"/>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7"/>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7"/>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7"/>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3" name="Google Shape;8903;p87"/>
          <p:cNvGrpSpPr/>
          <p:nvPr/>
        </p:nvGrpSpPr>
        <p:grpSpPr>
          <a:xfrm>
            <a:off x="5254196" y="2797422"/>
            <a:ext cx="341076" cy="448180"/>
            <a:chOff x="-18234025" y="4084200"/>
            <a:chExt cx="230800" cy="303275"/>
          </a:xfrm>
        </p:grpSpPr>
        <p:sp>
          <p:nvSpPr>
            <p:cNvPr id="8904" name="Google Shape;8904;p87"/>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7"/>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7"/>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7" name="Google Shape;8907;p87"/>
          <p:cNvGrpSpPr/>
          <p:nvPr/>
        </p:nvGrpSpPr>
        <p:grpSpPr>
          <a:xfrm>
            <a:off x="2366751" y="3341641"/>
            <a:ext cx="449325" cy="450470"/>
            <a:chOff x="-16419350" y="3308400"/>
            <a:chExt cx="304050" cy="304825"/>
          </a:xfrm>
        </p:grpSpPr>
        <p:sp>
          <p:nvSpPr>
            <p:cNvPr id="8908" name="Google Shape;8908;p87"/>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7"/>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7"/>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7"/>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7"/>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7"/>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7"/>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5" name="Google Shape;8915;p87"/>
          <p:cNvGrpSpPr/>
          <p:nvPr/>
        </p:nvGrpSpPr>
        <p:grpSpPr>
          <a:xfrm>
            <a:off x="4638306" y="3340423"/>
            <a:ext cx="395755" cy="452872"/>
            <a:chOff x="-16401225" y="3683275"/>
            <a:chExt cx="267800" cy="306450"/>
          </a:xfrm>
        </p:grpSpPr>
        <p:sp>
          <p:nvSpPr>
            <p:cNvPr id="8916" name="Google Shape;8916;p87"/>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7"/>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7"/>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7"/>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7"/>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7"/>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7"/>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87"/>
          <p:cNvGrpSpPr/>
          <p:nvPr/>
        </p:nvGrpSpPr>
        <p:grpSpPr>
          <a:xfrm>
            <a:off x="8003755" y="2797062"/>
            <a:ext cx="450470" cy="448180"/>
            <a:chOff x="-16419350" y="4058200"/>
            <a:chExt cx="304825" cy="303275"/>
          </a:xfrm>
        </p:grpSpPr>
        <p:sp>
          <p:nvSpPr>
            <p:cNvPr id="8924" name="Google Shape;8924;p87"/>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7"/>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7"/>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7"/>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7"/>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7"/>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7"/>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1" name="Google Shape;8931;p87"/>
          <p:cNvGrpSpPr/>
          <p:nvPr/>
        </p:nvGrpSpPr>
        <p:grpSpPr>
          <a:xfrm>
            <a:off x="4030643" y="3343080"/>
            <a:ext cx="450507" cy="447589"/>
            <a:chOff x="-15296200" y="3326900"/>
            <a:chExt cx="304850" cy="302875"/>
          </a:xfrm>
        </p:grpSpPr>
        <p:sp>
          <p:nvSpPr>
            <p:cNvPr id="8932" name="Google Shape;8932;p87"/>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7"/>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7"/>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7"/>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7"/>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7" name="Google Shape;8937;p87"/>
          <p:cNvGrpSpPr/>
          <p:nvPr/>
        </p:nvGrpSpPr>
        <p:grpSpPr>
          <a:xfrm>
            <a:off x="2946296" y="1706881"/>
            <a:ext cx="486566" cy="414708"/>
            <a:chOff x="-19835275" y="3330250"/>
            <a:chExt cx="329250" cy="280625"/>
          </a:xfrm>
        </p:grpSpPr>
        <p:sp>
          <p:nvSpPr>
            <p:cNvPr id="8938" name="Google Shape;8938;p87"/>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7"/>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7"/>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1" name="Google Shape;8941;p87"/>
          <p:cNvGrpSpPr/>
          <p:nvPr/>
        </p:nvGrpSpPr>
        <p:grpSpPr>
          <a:xfrm>
            <a:off x="2964325" y="2243470"/>
            <a:ext cx="450507" cy="449547"/>
            <a:chOff x="-19822675" y="3692750"/>
            <a:chExt cx="304850" cy="304200"/>
          </a:xfrm>
        </p:grpSpPr>
        <p:sp>
          <p:nvSpPr>
            <p:cNvPr id="8942" name="Google Shape;8942;p87"/>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7"/>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7"/>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7"/>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7"/>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7" name="Google Shape;8947;p87"/>
          <p:cNvGrpSpPr/>
          <p:nvPr/>
        </p:nvGrpSpPr>
        <p:grpSpPr>
          <a:xfrm>
            <a:off x="2964916" y="2796278"/>
            <a:ext cx="449325" cy="450470"/>
            <a:chOff x="-19822675" y="4066875"/>
            <a:chExt cx="304050" cy="304825"/>
          </a:xfrm>
        </p:grpSpPr>
        <p:sp>
          <p:nvSpPr>
            <p:cNvPr id="8948" name="Google Shape;8948;p87"/>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7"/>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7"/>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7"/>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7"/>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7"/>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4" name="Google Shape;8954;p87"/>
          <p:cNvGrpSpPr/>
          <p:nvPr/>
        </p:nvGrpSpPr>
        <p:grpSpPr>
          <a:xfrm>
            <a:off x="5773985" y="1689571"/>
            <a:ext cx="399302" cy="449325"/>
            <a:chOff x="-17878825" y="3334400"/>
            <a:chExt cx="270200" cy="304050"/>
          </a:xfrm>
        </p:grpSpPr>
        <p:sp>
          <p:nvSpPr>
            <p:cNvPr id="8955" name="Google Shape;8955;p87"/>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7"/>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7"/>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7"/>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7"/>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7"/>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7"/>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2" name="Google Shape;8962;p87"/>
          <p:cNvGrpSpPr/>
          <p:nvPr/>
        </p:nvGrpSpPr>
        <p:grpSpPr>
          <a:xfrm>
            <a:off x="5747809" y="2242416"/>
            <a:ext cx="451653" cy="451653"/>
            <a:chOff x="-17896150" y="3709300"/>
            <a:chExt cx="305625" cy="305625"/>
          </a:xfrm>
        </p:grpSpPr>
        <p:sp>
          <p:nvSpPr>
            <p:cNvPr id="8963" name="Google Shape;8963;p87"/>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7"/>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7"/>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7"/>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87"/>
          <p:cNvGrpSpPr/>
          <p:nvPr/>
        </p:nvGrpSpPr>
        <p:grpSpPr>
          <a:xfrm>
            <a:off x="5775740" y="2795686"/>
            <a:ext cx="395792" cy="451653"/>
            <a:chOff x="-17878025" y="4082625"/>
            <a:chExt cx="267825" cy="305625"/>
          </a:xfrm>
        </p:grpSpPr>
        <p:sp>
          <p:nvSpPr>
            <p:cNvPr id="8968" name="Google Shape;8968;p87"/>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7"/>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7"/>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7"/>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7"/>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7"/>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7"/>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5" name="Google Shape;8975;p87"/>
          <p:cNvGrpSpPr/>
          <p:nvPr/>
        </p:nvGrpSpPr>
        <p:grpSpPr>
          <a:xfrm>
            <a:off x="2919632" y="3355015"/>
            <a:ext cx="450507" cy="423722"/>
            <a:chOff x="-16044450" y="3317850"/>
            <a:chExt cx="304850" cy="286725"/>
          </a:xfrm>
        </p:grpSpPr>
        <p:sp>
          <p:nvSpPr>
            <p:cNvPr id="8976" name="Google Shape;8976;p87"/>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7"/>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7"/>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7"/>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0" name="Google Shape;8980;p87"/>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1" name="Google Shape;8981;p87"/>
          <p:cNvGrpSpPr/>
          <p:nvPr/>
        </p:nvGrpSpPr>
        <p:grpSpPr>
          <a:xfrm>
            <a:off x="8042149" y="2243724"/>
            <a:ext cx="373662" cy="449030"/>
            <a:chOff x="-16018450" y="4058400"/>
            <a:chExt cx="252850" cy="303850"/>
          </a:xfrm>
        </p:grpSpPr>
        <p:sp>
          <p:nvSpPr>
            <p:cNvPr id="8982" name="Google Shape;8982;p87"/>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7"/>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7"/>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7"/>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6" name="Google Shape;8986;p87"/>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990"/>
        <p:cNvGrpSpPr/>
        <p:nvPr/>
      </p:nvGrpSpPr>
      <p:grpSpPr>
        <a:xfrm>
          <a:off x="0" y="0"/>
          <a:ext cx="0" cy="0"/>
          <a:chOff x="0" y="0"/>
          <a:chExt cx="0" cy="0"/>
        </a:xfrm>
      </p:grpSpPr>
      <p:sp>
        <p:nvSpPr>
          <p:cNvPr id="8991" name="Google Shape;8991;p8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8992" name="Google Shape;8992;p88"/>
          <p:cNvGrpSpPr/>
          <p:nvPr/>
        </p:nvGrpSpPr>
        <p:grpSpPr>
          <a:xfrm>
            <a:off x="845901" y="1689241"/>
            <a:ext cx="442337" cy="419623"/>
            <a:chOff x="-6696925" y="3272575"/>
            <a:chExt cx="307200" cy="291425"/>
          </a:xfrm>
        </p:grpSpPr>
        <p:sp>
          <p:nvSpPr>
            <p:cNvPr id="8993" name="Google Shape;8993;p88"/>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8"/>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5" name="Google Shape;8995;p88"/>
          <p:cNvGrpSpPr/>
          <p:nvPr/>
        </p:nvGrpSpPr>
        <p:grpSpPr>
          <a:xfrm>
            <a:off x="845884" y="2204636"/>
            <a:ext cx="442373" cy="420775"/>
            <a:chOff x="-6690625" y="3631325"/>
            <a:chExt cx="307225" cy="292225"/>
          </a:xfrm>
        </p:grpSpPr>
        <p:sp>
          <p:nvSpPr>
            <p:cNvPr id="8996" name="Google Shape;8996;p88"/>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8"/>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88"/>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8"/>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8"/>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88"/>
          <p:cNvGrpSpPr/>
          <p:nvPr/>
        </p:nvGrpSpPr>
        <p:grpSpPr>
          <a:xfrm>
            <a:off x="868005" y="2756972"/>
            <a:ext cx="421927" cy="419371"/>
            <a:chOff x="-6689825" y="3992050"/>
            <a:chExt cx="293025" cy="291250"/>
          </a:xfrm>
        </p:grpSpPr>
        <p:sp>
          <p:nvSpPr>
            <p:cNvPr id="9002" name="Google Shape;9002;p88"/>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8"/>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8"/>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8"/>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8"/>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8"/>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8"/>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8"/>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8"/>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8"/>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8"/>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8"/>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14" name="Google Shape;9014;p88"/>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15" name="Google Shape;9015;p88"/>
          <p:cNvGrpSpPr/>
          <p:nvPr/>
        </p:nvGrpSpPr>
        <p:grpSpPr>
          <a:xfrm>
            <a:off x="3551317" y="2205192"/>
            <a:ext cx="423043" cy="419659"/>
            <a:chOff x="-4837325" y="3612425"/>
            <a:chExt cx="293800" cy="291450"/>
          </a:xfrm>
        </p:grpSpPr>
        <p:sp>
          <p:nvSpPr>
            <p:cNvPr id="9016" name="Google Shape;9016;p88"/>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8"/>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8"/>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9" name="Google Shape;9019;p88"/>
          <p:cNvGrpSpPr/>
          <p:nvPr/>
        </p:nvGrpSpPr>
        <p:grpSpPr>
          <a:xfrm>
            <a:off x="3564349" y="2756826"/>
            <a:ext cx="420775" cy="419659"/>
            <a:chOff x="-4837325" y="3971575"/>
            <a:chExt cx="292225" cy="291450"/>
          </a:xfrm>
        </p:grpSpPr>
        <p:sp>
          <p:nvSpPr>
            <p:cNvPr id="9020" name="Google Shape;9020;p88"/>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8"/>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8"/>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8"/>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8"/>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8"/>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6" name="Google Shape;9026;p88"/>
          <p:cNvGrpSpPr/>
          <p:nvPr/>
        </p:nvGrpSpPr>
        <p:grpSpPr>
          <a:xfrm>
            <a:off x="6256364" y="1714185"/>
            <a:ext cx="430998" cy="369730"/>
            <a:chOff x="-3037625" y="3254850"/>
            <a:chExt cx="299325" cy="256775"/>
          </a:xfrm>
        </p:grpSpPr>
        <p:sp>
          <p:nvSpPr>
            <p:cNvPr id="9027" name="Google Shape;9027;p88"/>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8"/>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8"/>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8"/>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88"/>
          <p:cNvGrpSpPr/>
          <p:nvPr/>
        </p:nvGrpSpPr>
        <p:grpSpPr>
          <a:xfrm>
            <a:off x="6260324" y="2204615"/>
            <a:ext cx="423079" cy="420811"/>
            <a:chOff x="-3031325" y="3597450"/>
            <a:chExt cx="293825" cy="292250"/>
          </a:xfrm>
        </p:grpSpPr>
        <p:sp>
          <p:nvSpPr>
            <p:cNvPr id="9032" name="Google Shape;9032;p88"/>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8"/>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8"/>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8"/>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6" name="Google Shape;9036;p88"/>
          <p:cNvGrpSpPr/>
          <p:nvPr/>
        </p:nvGrpSpPr>
        <p:grpSpPr>
          <a:xfrm>
            <a:off x="6272798" y="2781214"/>
            <a:ext cx="421927" cy="370882"/>
            <a:chOff x="-3030525" y="3973150"/>
            <a:chExt cx="293025" cy="257575"/>
          </a:xfrm>
        </p:grpSpPr>
        <p:sp>
          <p:nvSpPr>
            <p:cNvPr id="9037" name="Google Shape;9037;p88"/>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8"/>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9" name="Google Shape;9039;p88"/>
          <p:cNvGrpSpPr/>
          <p:nvPr/>
        </p:nvGrpSpPr>
        <p:grpSpPr>
          <a:xfrm>
            <a:off x="1374391" y="3369426"/>
            <a:ext cx="421927" cy="297195"/>
            <a:chOff x="-1199300" y="3279250"/>
            <a:chExt cx="293025" cy="206400"/>
          </a:xfrm>
        </p:grpSpPr>
        <p:sp>
          <p:nvSpPr>
            <p:cNvPr id="9040" name="Google Shape;9040;p88"/>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8"/>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8"/>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8"/>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4" name="Google Shape;9044;p88"/>
          <p:cNvGrpSpPr/>
          <p:nvPr/>
        </p:nvGrpSpPr>
        <p:grpSpPr>
          <a:xfrm>
            <a:off x="1381477" y="1688773"/>
            <a:ext cx="444605" cy="420559"/>
            <a:chOff x="-6338550" y="3272950"/>
            <a:chExt cx="308775" cy="292075"/>
          </a:xfrm>
        </p:grpSpPr>
        <p:sp>
          <p:nvSpPr>
            <p:cNvPr id="9045" name="Google Shape;9045;p88"/>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8"/>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8"/>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8" name="Google Shape;9048;p88"/>
          <p:cNvGrpSpPr/>
          <p:nvPr/>
        </p:nvGrpSpPr>
        <p:grpSpPr>
          <a:xfrm>
            <a:off x="1392817" y="2205194"/>
            <a:ext cx="421927" cy="419659"/>
            <a:chOff x="-6329100" y="3632100"/>
            <a:chExt cx="293025" cy="291450"/>
          </a:xfrm>
        </p:grpSpPr>
        <p:sp>
          <p:nvSpPr>
            <p:cNvPr id="9049" name="Google Shape;9049;p88"/>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8"/>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8"/>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88"/>
          <p:cNvGrpSpPr/>
          <p:nvPr/>
        </p:nvGrpSpPr>
        <p:grpSpPr>
          <a:xfrm>
            <a:off x="1405867" y="2756828"/>
            <a:ext cx="419623" cy="419659"/>
            <a:chOff x="-6329875" y="3992050"/>
            <a:chExt cx="291425" cy="291450"/>
          </a:xfrm>
        </p:grpSpPr>
        <p:sp>
          <p:nvSpPr>
            <p:cNvPr id="9053" name="Google Shape;9053;p88"/>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8"/>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8"/>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88"/>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7" name="Google Shape;9057;p88"/>
          <p:cNvGrpSpPr/>
          <p:nvPr/>
        </p:nvGrpSpPr>
        <p:grpSpPr>
          <a:xfrm>
            <a:off x="4092004" y="1687530"/>
            <a:ext cx="423079" cy="423043"/>
            <a:chOff x="-4478975" y="3251700"/>
            <a:chExt cx="293825" cy="293800"/>
          </a:xfrm>
        </p:grpSpPr>
        <p:sp>
          <p:nvSpPr>
            <p:cNvPr id="9058" name="Google Shape;9058;p88"/>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8"/>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88"/>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1" name="Google Shape;9061;p88"/>
          <p:cNvGrpSpPr/>
          <p:nvPr/>
        </p:nvGrpSpPr>
        <p:grpSpPr>
          <a:xfrm>
            <a:off x="4092004" y="2205192"/>
            <a:ext cx="423079" cy="419659"/>
            <a:chOff x="-4475825" y="3612425"/>
            <a:chExt cx="293825" cy="291450"/>
          </a:xfrm>
        </p:grpSpPr>
        <p:sp>
          <p:nvSpPr>
            <p:cNvPr id="9062" name="Google Shape;9062;p88"/>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8"/>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8"/>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5" name="Google Shape;9065;p88"/>
          <p:cNvGrpSpPr/>
          <p:nvPr/>
        </p:nvGrpSpPr>
        <p:grpSpPr>
          <a:xfrm>
            <a:off x="4101077" y="2756844"/>
            <a:ext cx="428730" cy="419623"/>
            <a:chOff x="-4480550" y="3970800"/>
            <a:chExt cx="297750" cy="291425"/>
          </a:xfrm>
        </p:grpSpPr>
        <p:sp>
          <p:nvSpPr>
            <p:cNvPr id="9066" name="Google Shape;9066;p88"/>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8"/>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88"/>
          <p:cNvGrpSpPr/>
          <p:nvPr/>
        </p:nvGrpSpPr>
        <p:grpSpPr>
          <a:xfrm>
            <a:off x="6804910" y="1689221"/>
            <a:ext cx="415123" cy="419659"/>
            <a:chOff x="-2668225" y="3239075"/>
            <a:chExt cx="288300" cy="291450"/>
          </a:xfrm>
        </p:grpSpPr>
        <p:sp>
          <p:nvSpPr>
            <p:cNvPr id="9069" name="Google Shape;9069;p88"/>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8"/>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8"/>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88"/>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8"/>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4" name="Google Shape;9074;p88"/>
          <p:cNvGrpSpPr/>
          <p:nvPr/>
        </p:nvGrpSpPr>
        <p:grpSpPr>
          <a:xfrm>
            <a:off x="6802066" y="2205191"/>
            <a:ext cx="420811" cy="419659"/>
            <a:chOff x="-2671375" y="3597450"/>
            <a:chExt cx="292250" cy="291450"/>
          </a:xfrm>
        </p:grpSpPr>
        <p:sp>
          <p:nvSpPr>
            <p:cNvPr id="9075" name="Google Shape;9075;p88"/>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8"/>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7" name="Google Shape;9077;p88"/>
          <p:cNvGrpSpPr/>
          <p:nvPr/>
        </p:nvGrpSpPr>
        <p:grpSpPr>
          <a:xfrm>
            <a:off x="6812849" y="2755691"/>
            <a:ext cx="423043" cy="421927"/>
            <a:chOff x="-2670575" y="3956600"/>
            <a:chExt cx="293800" cy="293025"/>
          </a:xfrm>
        </p:grpSpPr>
        <p:sp>
          <p:nvSpPr>
            <p:cNvPr id="9078" name="Google Shape;9078;p88"/>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8"/>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8"/>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8"/>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88"/>
          <p:cNvGrpSpPr/>
          <p:nvPr/>
        </p:nvGrpSpPr>
        <p:grpSpPr>
          <a:xfrm>
            <a:off x="3070370" y="3311947"/>
            <a:ext cx="426462" cy="418363"/>
            <a:chOff x="-1183550" y="3586525"/>
            <a:chExt cx="296175" cy="290550"/>
          </a:xfrm>
        </p:grpSpPr>
        <p:sp>
          <p:nvSpPr>
            <p:cNvPr id="9083" name="Google Shape;9083;p88"/>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8"/>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8"/>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8"/>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8"/>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8"/>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8"/>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8"/>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8"/>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2" name="Google Shape;9092;p88"/>
          <p:cNvGrpSpPr/>
          <p:nvPr/>
        </p:nvGrpSpPr>
        <p:grpSpPr>
          <a:xfrm>
            <a:off x="1928310" y="2203826"/>
            <a:ext cx="432150" cy="422395"/>
            <a:chOff x="-5974675" y="3632100"/>
            <a:chExt cx="300125" cy="293350"/>
          </a:xfrm>
        </p:grpSpPr>
        <p:sp>
          <p:nvSpPr>
            <p:cNvPr id="9093" name="Google Shape;9093;p88"/>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8"/>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8"/>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6" name="Google Shape;9096;p88"/>
          <p:cNvGrpSpPr/>
          <p:nvPr/>
        </p:nvGrpSpPr>
        <p:grpSpPr>
          <a:xfrm>
            <a:off x="1958351" y="2755694"/>
            <a:ext cx="395865" cy="421927"/>
            <a:chOff x="-5971525" y="3990475"/>
            <a:chExt cx="274925" cy="293025"/>
          </a:xfrm>
        </p:grpSpPr>
        <p:sp>
          <p:nvSpPr>
            <p:cNvPr id="9097" name="Google Shape;9097;p88"/>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8"/>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8"/>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8"/>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1" name="Google Shape;9101;p88"/>
          <p:cNvGrpSpPr/>
          <p:nvPr/>
        </p:nvGrpSpPr>
        <p:grpSpPr>
          <a:xfrm>
            <a:off x="4631558" y="1689798"/>
            <a:ext cx="420775" cy="418507"/>
            <a:chOff x="-4118225" y="3253275"/>
            <a:chExt cx="292225" cy="290650"/>
          </a:xfrm>
        </p:grpSpPr>
        <p:sp>
          <p:nvSpPr>
            <p:cNvPr id="9102" name="Google Shape;9102;p88"/>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8"/>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4" name="Google Shape;9104;p88"/>
          <p:cNvGrpSpPr/>
          <p:nvPr/>
        </p:nvGrpSpPr>
        <p:grpSpPr>
          <a:xfrm>
            <a:off x="4682008" y="2204922"/>
            <a:ext cx="319874" cy="420199"/>
            <a:chOff x="-4082800" y="3612425"/>
            <a:chExt cx="222150" cy="291825"/>
          </a:xfrm>
        </p:grpSpPr>
        <p:sp>
          <p:nvSpPr>
            <p:cNvPr id="9105" name="Google Shape;9105;p88"/>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8"/>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8"/>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8" name="Google Shape;9108;p88"/>
          <p:cNvGrpSpPr/>
          <p:nvPr/>
        </p:nvGrpSpPr>
        <p:grpSpPr>
          <a:xfrm>
            <a:off x="4643456" y="2769876"/>
            <a:ext cx="420775" cy="393561"/>
            <a:chOff x="-4118225" y="3990475"/>
            <a:chExt cx="292225" cy="273325"/>
          </a:xfrm>
        </p:grpSpPr>
        <p:sp>
          <p:nvSpPr>
            <p:cNvPr id="9109" name="Google Shape;9109;p88"/>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8"/>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8"/>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8"/>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3" name="Google Shape;9113;p88"/>
          <p:cNvGrpSpPr/>
          <p:nvPr/>
        </p:nvGrpSpPr>
        <p:grpSpPr>
          <a:xfrm>
            <a:off x="7354110" y="1688087"/>
            <a:ext cx="394713" cy="421927"/>
            <a:chOff x="-2312225" y="3238300"/>
            <a:chExt cx="274125" cy="293025"/>
          </a:xfrm>
        </p:grpSpPr>
        <p:sp>
          <p:nvSpPr>
            <p:cNvPr id="9114" name="Google Shape;9114;p88"/>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8"/>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6" name="Google Shape;9116;p88"/>
          <p:cNvGrpSpPr/>
          <p:nvPr/>
        </p:nvGrpSpPr>
        <p:grpSpPr>
          <a:xfrm>
            <a:off x="7341062" y="2153586"/>
            <a:ext cx="420811" cy="522864"/>
            <a:chOff x="-2310650" y="3525775"/>
            <a:chExt cx="292250" cy="363125"/>
          </a:xfrm>
        </p:grpSpPr>
        <p:sp>
          <p:nvSpPr>
            <p:cNvPr id="9117" name="Google Shape;9117;p88"/>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8"/>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8"/>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8"/>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1" name="Google Shape;9121;p88"/>
          <p:cNvGrpSpPr/>
          <p:nvPr/>
        </p:nvGrpSpPr>
        <p:grpSpPr>
          <a:xfrm>
            <a:off x="7351827" y="2756825"/>
            <a:ext cx="423079" cy="419659"/>
            <a:chOff x="-2310650" y="3958175"/>
            <a:chExt cx="293825" cy="291450"/>
          </a:xfrm>
        </p:grpSpPr>
        <p:sp>
          <p:nvSpPr>
            <p:cNvPr id="9122" name="Google Shape;9122;p88"/>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8"/>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4" name="Google Shape;9124;p88"/>
          <p:cNvGrpSpPr/>
          <p:nvPr/>
        </p:nvGrpSpPr>
        <p:grpSpPr>
          <a:xfrm>
            <a:off x="4718688" y="3308459"/>
            <a:ext cx="424159" cy="419659"/>
            <a:chOff x="-1182750" y="3962900"/>
            <a:chExt cx="294575" cy="291450"/>
          </a:xfrm>
        </p:grpSpPr>
        <p:sp>
          <p:nvSpPr>
            <p:cNvPr id="9125" name="Google Shape;9125;p88"/>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8"/>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8"/>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8"/>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8"/>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8"/>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8"/>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2" name="Google Shape;9132;p88"/>
          <p:cNvGrpSpPr/>
          <p:nvPr/>
        </p:nvGrpSpPr>
        <p:grpSpPr>
          <a:xfrm>
            <a:off x="2471824" y="1689223"/>
            <a:ext cx="424195" cy="419659"/>
            <a:chOff x="-5611575" y="3272950"/>
            <a:chExt cx="294600" cy="291450"/>
          </a:xfrm>
        </p:grpSpPr>
        <p:sp>
          <p:nvSpPr>
            <p:cNvPr id="9133" name="Google Shape;9133;p88"/>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8"/>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8"/>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8"/>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8"/>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8" name="Google Shape;9138;p88"/>
          <p:cNvGrpSpPr/>
          <p:nvPr/>
        </p:nvGrpSpPr>
        <p:grpSpPr>
          <a:xfrm>
            <a:off x="2471824" y="2205770"/>
            <a:ext cx="424195" cy="418507"/>
            <a:chOff x="-5613150" y="3632900"/>
            <a:chExt cx="294600" cy="290650"/>
          </a:xfrm>
        </p:grpSpPr>
        <p:sp>
          <p:nvSpPr>
            <p:cNvPr id="9139" name="Google Shape;9139;p88"/>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8"/>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1" name="Google Shape;9141;p88"/>
          <p:cNvGrpSpPr/>
          <p:nvPr/>
        </p:nvGrpSpPr>
        <p:grpSpPr>
          <a:xfrm>
            <a:off x="5155210" y="1689438"/>
            <a:ext cx="434634" cy="419227"/>
            <a:chOff x="-3768700" y="3253275"/>
            <a:chExt cx="301850" cy="291150"/>
          </a:xfrm>
        </p:grpSpPr>
        <p:sp>
          <p:nvSpPr>
            <p:cNvPr id="9142" name="Google Shape;9142;p88"/>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8"/>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8"/>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5" name="Google Shape;9145;p88"/>
          <p:cNvGrpSpPr/>
          <p:nvPr/>
        </p:nvGrpSpPr>
        <p:grpSpPr>
          <a:xfrm>
            <a:off x="5159293" y="2217090"/>
            <a:ext cx="426462" cy="395865"/>
            <a:chOff x="-3808700" y="3628950"/>
            <a:chExt cx="296175" cy="274925"/>
          </a:xfrm>
        </p:grpSpPr>
        <p:sp>
          <p:nvSpPr>
            <p:cNvPr id="9146" name="Google Shape;9146;p88"/>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8"/>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8"/>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88"/>
          <p:cNvGrpSpPr/>
          <p:nvPr/>
        </p:nvGrpSpPr>
        <p:grpSpPr>
          <a:xfrm>
            <a:off x="5224504" y="2756412"/>
            <a:ext cx="419443" cy="420487"/>
            <a:chOff x="-3771675" y="3971775"/>
            <a:chExt cx="291300" cy="292025"/>
          </a:xfrm>
        </p:grpSpPr>
        <p:sp>
          <p:nvSpPr>
            <p:cNvPr id="9150" name="Google Shape;9150;p88"/>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8"/>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8"/>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8"/>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8"/>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5" name="Google Shape;9155;p88"/>
          <p:cNvGrpSpPr/>
          <p:nvPr/>
        </p:nvGrpSpPr>
        <p:grpSpPr>
          <a:xfrm>
            <a:off x="7885948" y="1716461"/>
            <a:ext cx="420271" cy="320774"/>
            <a:chOff x="-1951475" y="3273100"/>
            <a:chExt cx="291875" cy="222775"/>
          </a:xfrm>
        </p:grpSpPr>
        <p:sp>
          <p:nvSpPr>
            <p:cNvPr id="9156" name="Google Shape;9156;p88"/>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8"/>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8"/>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9" name="Google Shape;9159;p88"/>
          <p:cNvGrpSpPr/>
          <p:nvPr/>
        </p:nvGrpSpPr>
        <p:grpSpPr>
          <a:xfrm>
            <a:off x="7883429" y="2205191"/>
            <a:ext cx="425310" cy="419659"/>
            <a:chOff x="-1951475" y="3597450"/>
            <a:chExt cx="295375" cy="291450"/>
          </a:xfrm>
        </p:grpSpPr>
        <p:sp>
          <p:nvSpPr>
            <p:cNvPr id="9160" name="Google Shape;9160;p88"/>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8"/>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8"/>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8"/>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4" name="Google Shape;9164;p88"/>
          <p:cNvGrpSpPr/>
          <p:nvPr/>
        </p:nvGrpSpPr>
        <p:grpSpPr>
          <a:xfrm>
            <a:off x="7885680" y="2756825"/>
            <a:ext cx="444605" cy="419659"/>
            <a:chOff x="-1960150" y="3956600"/>
            <a:chExt cx="308775" cy="291450"/>
          </a:xfrm>
        </p:grpSpPr>
        <p:sp>
          <p:nvSpPr>
            <p:cNvPr id="9165" name="Google Shape;9165;p88"/>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8"/>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88"/>
          <p:cNvGrpSpPr/>
          <p:nvPr/>
        </p:nvGrpSpPr>
        <p:grpSpPr>
          <a:xfrm>
            <a:off x="1939718" y="3307636"/>
            <a:ext cx="420775" cy="420775"/>
            <a:chOff x="-804700" y="3226500"/>
            <a:chExt cx="292225" cy="292225"/>
          </a:xfrm>
        </p:grpSpPr>
        <p:sp>
          <p:nvSpPr>
            <p:cNvPr id="9168" name="Google Shape;9168;p88"/>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8"/>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8"/>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8"/>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8"/>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8"/>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8"/>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5" name="Google Shape;9175;p88"/>
          <p:cNvGrpSpPr/>
          <p:nvPr/>
        </p:nvGrpSpPr>
        <p:grpSpPr>
          <a:xfrm>
            <a:off x="3019809" y="1688647"/>
            <a:ext cx="420775" cy="420811"/>
            <a:chOff x="-5251625" y="3272950"/>
            <a:chExt cx="292225" cy="292250"/>
          </a:xfrm>
        </p:grpSpPr>
        <p:sp>
          <p:nvSpPr>
            <p:cNvPr id="9176" name="Google Shape;9176;p88"/>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8"/>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8"/>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88"/>
          <p:cNvGrpSpPr/>
          <p:nvPr/>
        </p:nvGrpSpPr>
        <p:grpSpPr>
          <a:xfrm>
            <a:off x="3032265" y="2756270"/>
            <a:ext cx="419659" cy="420775"/>
            <a:chOff x="-5251625" y="3991275"/>
            <a:chExt cx="291450" cy="292225"/>
          </a:xfrm>
        </p:grpSpPr>
        <p:sp>
          <p:nvSpPr>
            <p:cNvPr id="9180" name="Google Shape;9180;p88"/>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8"/>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8"/>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8"/>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8"/>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88"/>
          <p:cNvGrpSpPr/>
          <p:nvPr/>
        </p:nvGrpSpPr>
        <p:grpSpPr>
          <a:xfrm>
            <a:off x="5772848" y="1689240"/>
            <a:ext cx="319874" cy="419623"/>
            <a:chOff x="-3365275" y="3253275"/>
            <a:chExt cx="222150" cy="291425"/>
          </a:xfrm>
        </p:grpSpPr>
        <p:sp>
          <p:nvSpPr>
            <p:cNvPr id="9186" name="Google Shape;9186;p88"/>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8"/>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8" name="Google Shape;9188;p88"/>
          <p:cNvGrpSpPr/>
          <p:nvPr/>
        </p:nvGrpSpPr>
        <p:grpSpPr>
          <a:xfrm>
            <a:off x="1933980" y="1689799"/>
            <a:ext cx="420811" cy="418507"/>
            <a:chOff x="-5971525" y="3273750"/>
            <a:chExt cx="292250" cy="290650"/>
          </a:xfrm>
        </p:grpSpPr>
        <p:sp>
          <p:nvSpPr>
            <p:cNvPr id="9189" name="Google Shape;9189;p88"/>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8"/>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1" name="Google Shape;9191;p88"/>
          <p:cNvGrpSpPr/>
          <p:nvPr/>
        </p:nvGrpSpPr>
        <p:grpSpPr>
          <a:xfrm>
            <a:off x="5746786" y="2204058"/>
            <a:ext cx="371998" cy="421927"/>
            <a:chOff x="-3383375" y="3611625"/>
            <a:chExt cx="258350" cy="293025"/>
          </a:xfrm>
        </p:grpSpPr>
        <p:sp>
          <p:nvSpPr>
            <p:cNvPr id="9192" name="Google Shape;9192;p88"/>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8"/>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4" name="Google Shape;9194;p88"/>
          <p:cNvGrpSpPr/>
          <p:nvPr/>
        </p:nvGrpSpPr>
        <p:grpSpPr>
          <a:xfrm>
            <a:off x="5809135" y="2756826"/>
            <a:ext cx="271097" cy="419659"/>
            <a:chOff x="-3347950" y="3971575"/>
            <a:chExt cx="188275" cy="291450"/>
          </a:xfrm>
        </p:grpSpPr>
        <p:sp>
          <p:nvSpPr>
            <p:cNvPr id="9195" name="Google Shape;9195;p88"/>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8"/>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8"/>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8" name="Google Shape;9198;p88"/>
          <p:cNvGrpSpPr/>
          <p:nvPr/>
        </p:nvGrpSpPr>
        <p:grpSpPr>
          <a:xfrm>
            <a:off x="858994" y="3307061"/>
            <a:ext cx="371998" cy="421927"/>
            <a:chOff x="-1575775" y="3238300"/>
            <a:chExt cx="258350" cy="293025"/>
          </a:xfrm>
        </p:grpSpPr>
        <p:sp>
          <p:nvSpPr>
            <p:cNvPr id="9199" name="Google Shape;9199;p88"/>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8"/>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8"/>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8"/>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8"/>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88"/>
          <p:cNvGrpSpPr/>
          <p:nvPr/>
        </p:nvGrpSpPr>
        <p:grpSpPr>
          <a:xfrm>
            <a:off x="4153362" y="3318663"/>
            <a:ext cx="421927" cy="399248"/>
            <a:chOff x="-1592325" y="3957400"/>
            <a:chExt cx="293025" cy="277275"/>
          </a:xfrm>
        </p:grpSpPr>
        <p:sp>
          <p:nvSpPr>
            <p:cNvPr id="9205" name="Google Shape;9205;p88"/>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8"/>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8"/>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8"/>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88"/>
          <p:cNvGrpSpPr/>
          <p:nvPr/>
        </p:nvGrpSpPr>
        <p:grpSpPr>
          <a:xfrm>
            <a:off x="3640232" y="3310744"/>
            <a:ext cx="369730" cy="420775"/>
            <a:chOff x="-778700" y="3612425"/>
            <a:chExt cx="256775" cy="292225"/>
          </a:xfrm>
        </p:grpSpPr>
        <p:sp>
          <p:nvSpPr>
            <p:cNvPr id="9210" name="Google Shape;9210;p88"/>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8"/>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8"/>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8"/>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8"/>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8"/>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88"/>
          <p:cNvGrpSpPr/>
          <p:nvPr/>
        </p:nvGrpSpPr>
        <p:grpSpPr>
          <a:xfrm>
            <a:off x="6111733" y="3828305"/>
            <a:ext cx="340731" cy="387641"/>
            <a:chOff x="7728464" y="1561258"/>
            <a:chExt cx="349719" cy="397866"/>
          </a:xfrm>
        </p:grpSpPr>
        <p:sp>
          <p:nvSpPr>
            <p:cNvPr id="9217" name="Google Shape;9217;p88"/>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8"/>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88"/>
          <p:cNvGrpSpPr/>
          <p:nvPr/>
        </p:nvGrpSpPr>
        <p:grpSpPr>
          <a:xfrm>
            <a:off x="4034702" y="3828305"/>
            <a:ext cx="387681" cy="387641"/>
            <a:chOff x="5611350" y="1561258"/>
            <a:chExt cx="397907" cy="397866"/>
          </a:xfrm>
        </p:grpSpPr>
        <p:sp>
          <p:nvSpPr>
            <p:cNvPr id="9220" name="Google Shape;9220;p88"/>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8"/>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8"/>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8"/>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88"/>
          <p:cNvGrpSpPr/>
          <p:nvPr/>
        </p:nvGrpSpPr>
        <p:grpSpPr>
          <a:xfrm>
            <a:off x="4553987" y="3925571"/>
            <a:ext cx="387610" cy="193109"/>
            <a:chOff x="6140660" y="1661097"/>
            <a:chExt cx="397835" cy="198202"/>
          </a:xfrm>
        </p:grpSpPr>
        <p:sp>
          <p:nvSpPr>
            <p:cNvPr id="9225" name="Google Shape;9225;p88"/>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8"/>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8"/>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8"/>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9" name="Google Shape;9229;p88"/>
          <p:cNvGrpSpPr/>
          <p:nvPr/>
        </p:nvGrpSpPr>
        <p:grpSpPr>
          <a:xfrm>
            <a:off x="5073202" y="3828305"/>
            <a:ext cx="387681" cy="387641"/>
            <a:chOff x="6669907" y="1561258"/>
            <a:chExt cx="397907" cy="397866"/>
          </a:xfrm>
        </p:grpSpPr>
        <p:sp>
          <p:nvSpPr>
            <p:cNvPr id="9230" name="Google Shape;9230;p88"/>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8"/>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8"/>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8"/>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8"/>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5" name="Google Shape;9235;p88"/>
          <p:cNvGrpSpPr/>
          <p:nvPr/>
        </p:nvGrpSpPr>
        <p:grpSpPr>
          <a:xfrm>
            <a:off x="5592488" y="3828305"/>
            <a:ext cx="387641" cy="387641"/>
            <a:chOff x="7199196" y="1561258"/>
            <a:chExt cx="397866" cy="397866"/>
          </a:xfrm>
        </p:grpSpPr>
        <p:sp>
          <p:nvSpPr>
            <p:cNvPr id="9236" name="Google Shape;9236;p88"/>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8"/>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8"/>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88"/>
          <p:cNvGrpSpPr/>
          <p:nvPr/>
        </p:nvGrpSpPr>
        <p:grpSpPr>
          <a:xfrm>
            <a:off x="1958433" y="3885842"/>
            <a:ext cx="387681" cy="272572"/>
            <a:chOff x="3386036" y="1746339"/>
            <a:chExt cx="397907" cy="279762"/>
          </a:xfrm>
        </p:grpSpPr>
        <p:sp>
          <p:nvSpPr>
            <p:cNvPr id="9240" name="Google Shape;9240;p88"/>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8"/>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88"/>
          <p:cNvGrpSpPr/>
          <p:nvPr/>
        </p:nvGrpSpPr>
        <p:grpSpPr>
          <a:xfrm>
            <a:off x="2483722" y="2756270"/>
            <a:ext cx="424195" cy="420775"/>
            <a:chOff x="-5613150" y="3991275"/>
            <a:chExt cx="294600" cy="292225"/>
          </a:xfrm>
        </p:grpSpPr>
        <p:sp>
          <p:nvSpPr>
            <p:cNvPr id="9243" name="Google Shape;9243;p88"/>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8"/>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8"/>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8"/>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8"/>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8"/>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8"/>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8"/>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88"/>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2" name="Google Shape;9252;p88"/>
          <p:cNvGrpSpPr/>
          <p:nvPr/>
        </p:nvGrpSpPr>
        <p:grpSpPr>
          <a:xfrm>
            <a:off x="2996130" y="3828288"/>
            <a:ext cx="387681" cy="387681"/>
            <a:chOff x="4417380" y="1687279"/>
            <a:chExt cx="397907" cy="397907"/>
          </a:xfrm>
        </p:grpSpPr>
        <p:sp>
          <p:nvSpPr>
            <p:cNvPr id="9253" name="Google Shape;9253;p88"/>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8"/>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5" name="Google Shape;9255;p88"/>
          <p:cNvGrpSpPr/>
          <p:nvPr/>
        </p:nvGrpSpPr>
        <p:grpSpPr>
          <a:xfrm>
            <a:off x="7942611" y="3308537"/>
            <a:ext cx="387661" cy="387661"/>
            <a:chOff x="2869999" y="1687279"/>
            <a:chExt cx="397887" cy="397887"/>
          </a:xfrm>
        </p:grpSpPr>
        <p:sp>
          <p:nvSpPr>
            <p:cNvPr id="9256" name="Google Shape;9256;p88"/>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8"/>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8" name="Google Shape;9258;p88"/>
          <p:cNvGrpSpPr/>
          <p:nvPr/>
        </p:nvGrpSpPr>
        <p:grpSpPr>
          <a:xfrm>
            <a:off x="2477718" y="3828664"/>
            <a:ext cx="386807" cy="386929"/>
            <a:chOff x="3902887" y="1687655"/>
            <a:chExt cx="397010" cy="397135"/>
          </a:xfrm>
        </p:grpSpPr>
        <p:sp>
          <p:nvSpPr>
            <p:cNvPr id="9259" name="Google Shape;9259;p88"/>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88"/>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1" name="Google Shape;9261;p88"/>
          <p:cNvGrpSpPr/>
          <p:nvPr/>
        </p:nvGrpSpPr>
        <p:grpSpPr>
          <a:xfrm>
            <a:off x="3515416" y="3828288"/>
            <a:ext cx="387681" cy="387681"/>
            <a:chOff x="4933458" y="1687279"/>
            <a:chExt cx="397907" cy="397907"/>
          </a:xfrm>
        </p:grpSpPr>
        <p:sp>
          <p:nvSpPr>
            <p:cNvPr id="9262" name="Google Shape;9262;p88"/>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8"/>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4" name="Google Shape;9264;p88"/>
          <p:cNvGrpSpPr/>
          <p:nvPr/>
        </p:nvGrpSpPr>
        <p:grpSpPr>
          <a:xfrm>
            <a:off x="6348367" y="3308537"/>
            <a:ext cx="387661" cy="387661"/>
            <a:chOff x="1379798" y="1723250"/>
            <a:chExt cx="397887" cy="397887"/>
          </a:xfrm>
        </p:grpSpPr>
        <p:sp>
          <p:nvSpPr>
            <p:cNvPr id="9265" name="Google Shape;9265;p88"/>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8"/>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8"/>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8"/>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88"/>
          <p:cNvGrpSpPr/>
          <p:nvPr/>
        </p:nvGrpSpPr>
        <p:grpSpPr>
          <a:xfrm>
            <a:off x="5286246" y="3308537"/>
            <a:ext cx="387681" cy="387661"/>
            <a:chOff x="266768" y="1721375"/>
            <a:chExt cx="397907" cy="397887"/>
          </a:xfrm>
        </p:grpSpPr>
        <p:sp>
          <p:nvSpPr>
            <p:cNvPr id="9270" name="Google Shape;9270;p88"/>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8"/>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88"/>
          <p:cNvGrpSpPr/>
          <p:nvPr/>
        </p:nvGrpSpPr>
        <p:grpSpPr>
          <a:xfrm>
            <a:off x="5817327" y="3308537"/>
            <a:ext cx="387641" cy="387661"/>
            <a:chOff x="864491" y="1723250"/>
            <a:chExt cx="397866" cy="397887"/>
          </a:xfrm>
        </p:grpSpPr>
        <p:sp>
          <p:nvSpPr>
            <p:cNvPr id="9273" name="Google Shape;9273;p88"/>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8"/>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8"/>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6" name="Google Shape;9276;p88"/>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7" name="Google Shape;9277;p88"/>
          <p:cNvGrpSpPr/>
          <p:nvPr/>
        </p:nvGrpSpPr>
        <p:grpSpPr>
          <a:xfrm>
            <a:off x="3016407" y="2204348"/>
            <a:ext cx="427578" cy="421351"/>
            <a:chOff x="-5254775" y="3631325"/>
            <a:chExt cx="296950" cy="292625"/>
          </a:xfrm>
        </p:grpSpPr>
        <p:sp>
          <p:nvSpPr>
            <p:cNvPr id="9278" name="Google Shape;9278;p88"/>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8"/>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8"/>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8"/>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8"/>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8"/>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8"/>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5" name="Google Shape;9285;p88"/>
          <p:cNvGrpSpPr/>
          <p:nvPr/>
        </p:nvGrpSpPr>
        <p:grpSpPr>
          <a:xfrm>
            <a:off x="7411672" y="3308924"/>
            <a:ext cx="387539" cy="386888"/>
            <a:chOff x="2408992" y="1722875"/>
            <a:chExt cx="397761" cy="397093"/>
          </a:xfrm>
        </p:grpSpPr>
        <p:sp>
          <p:nvSpPr>
            <p:cNvPr id="9286" name="Google Shape;9286;p88"/>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8"/>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8" name="Google Shape;9288;p88"/>
          <p:cNvGrpSpPr/>
          <p:nvPr/>
        </p:nvGrpSpPr>
        <p:grpSpPr>
          <a:xfrm>
            <a:off x="2503892" y="3309051"/>
            <a:ext cx="423079" cy="424159"/>
            <a:chOff x="-1591550" y="3597475"/>
            <a:chExt cx="293825" cy="294575"/>
          </a:xfrm>
        </p:grpSpPr>
        <p:sp>
          <p:nvSpPr>
            <p:cNvPr id="9289" name="Google Shape;9289;p88"/>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8"/>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8"/>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29"/>
        <p:cNvGrpSpPr/>
        <p:nvPr/>
      </p:nvGrpSpPr>
      <p:grpSpPr>
        <a:xfrm>
          <a:off x="0" y="0"/>
          <a:ext cx="0" cy="0"/>
          <a:chOff x="0" y="0"/>
          <a:chExt cx="0" cy="0"/>
        </a:xfrm>
      </p:grpSpPr>
      <p:sp>
        <p:nvSpPr>
          <p:cNvPr id="830" name="Google Shape;830;p40"/>
          <p:cNvSpPr txBox="1">
            <a:spLocks noGrp="1"/>
          </p:cNvSpPr>
          <p:nvPr>
            <p:ph type="title"/>
          </p:nvPr>
        </p:nvSpPr>
        <p:spPr>
          <a:xfrm>
            <a:off x="1874550" y="2010825"/>
            <a:ext cx="5394900" cy="85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4,333,000,000</a:t>
            </a:r>
            <a:endParaRPr/>
          </a:p>
        </p:txBody>
      </p:sp>
      <p:sp>
        <p:nvSpPr>
          <p:cNvPr id="831" name="Google Shape;831;p40"/>
          <p:cNvSpPr txBox="1">
            <a:spLocks noGrp="1"/>
          </p:cNvSpPr>
          <p:nvPr>
            <p:ph type="subTitle" idx="1"/>
          </p:nvPr>
        </p:nvSpPr>
        <p:spPr>
          <a:xfrm>
            <a:off x="1874550" y="2861625"/>
            <a:ext cx="5394900" cy="329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35"/>
        <p:cNvGrpSpPr/>
        <p:nvPr/>
      </p:nvGrpSpPr>
      <p:grpSpPr>
        <a:xfrm>
          <a:off x="0" y="0"/>
          <a:ext cx="0" cy="0"/>
          <a:chOff x="0" y="0"/>
          <a:chExt cx="0" cy="0"/>
        </a:xfrm>
      </p:grpSpPr>
      <p:sp>
        <p:nvSpPr>
          <p:cNvPr id="836" name="Google Shape;836;p41"/>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These are six columns</a:t>
            </a:r>
            <a:endParaRPr/>
          </a:p>
        </p:txBody>
      </p:sp>
      <p:sp>
        <p:nvSpPr>
          <p:cNvPr id="837" name="Google Shape;837;p41"/>
          <p:cNvSpPr/>
          <p:nvPr/>
        </p:nvSpPr>
        <p:spPr>
          <a:xfrm>
            <a:off x="631925" y="3486570"/>
            <a:ext cx="2161800" cy="1227300"/>
          </a:xfrm>
          <a:prstGeom prst="roundRect">
            <a:avLst>
              <a:gd name="adj" fmla="val 7798"/>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1"/>
          <p:cNvSpPr/>
          <p:nvPr/>
        </p:nvSpPr>
        <p:spPr>
          <a:xfrm>
            <a:off x="3491100" y="1710550"/>
            <a:ext cx="2161800" cy="1227300"/>
          </a:xfrm>
          <a:prstGeom prst="roundRect">
            <a:avLst>
              <a:gd name="adj" fmla="val 7798"/>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1"/>
          <p:cNvSpPr/>
          <p:nvPr/>
        </p:nvSpPr>
        <p:spPr>
          <a:xfrm>
            <a:off x="3491100" y="3486570"/>
            <a:ext cx="2161800" cy="1227300"/>
          </a:xfrm>
          <a:prstGeom prst="roundRect">
            <a:avLst>
              <a:gd name="adj" fmla="val 7798"/>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1"/>
          <p:cNvSpPr/>
          <p:nvPr/>
        </p:nvSpPr>
        <p:spPr>
          <a:xfrm>
            <a:off x="6350275" y="1710550"/>
            <a:ext cx="2161800" cy="1227300"/>
          </a:xfrm>
          <a:prstGeom prst="roundRect">
            <a:avLst>
              <a:gd name="adj" fmla="val 7798"/>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1"/>
          <p:cNvSpPr/>
          <p:nvPr/>
        </p:nvSpPr>
        <p:spPr>
          <a:xfrm>
            <a:off x="6350275" y="3486570"/>
            <a:ext cx="2161800" cy="1227300"/>
          </a:xfrm>
          <a:prstGeom prst="roundRect">
            <a:avLst>
              <a:gd name="adj" fmla="val 7798"/>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1"/>
          <p:cNvSpPr/>
          <p:nvPr/>
        </p:nvSpPr>
        <p:spPr>
          <a:xfrm>
            <a:off x="631925" y="1710550"/>
            <a:ext cx="2161800" cy="1227300"/>
          </a:xfrm>
          <a:prstGeom prst="roundRect">
            <a:avLst>
              <a:gd name="adj" fmla="val 7798"/>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1"/>
          <p:cNvSpPr txBox="1">
            <a:spLocks noGrp="1"/>
          </p:cNvSpPr>
          <p:nvPr>
            <p:ph type="subTitle" idx="1"/>
          </p:nvPr>
        </p:nvSpPr>
        <p:spPr>
          <a:xfrm>
            <a:off x="841475" y="2324313"/>
            <a:ext cx="1742700" cy="509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cold</a:t>
            </a:r>
            <a:endParaRPr/>
          </a:p>
        </p:txBody>
      </p:sp>
      <p:sp>
        <p:nvSpPr>
          <p:cNvPr id="844" name="Google Shape;844;p41"/>
          <p:cNvSpPr txBox="1">
            <a:spLocks noGrp="1"/>
          </p:cNvSpPr>
          <p:nvPr>
            <p:ph type="subTitle" idx="2"/>
          </p:nvPr>
        </p:nvSpPr>
        <p:spPr>
          <a:xfrm>
            <a:off x="841475" y="1891738"/>
            <a:ext cx="1742700" cy="341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MARS</a:t>
            </a:r>
            <a:endParaRPr/>
          </a:p>
        </p:txBody>
      </p:sp>
      <p:sp>
        <p:nvSpPr>
          <p:cNvPr id="845" name="Google Shape;845;p41"/>
          <p:cNvSpPr txBox="1">
            <a:spLocks noGrp="1"/>
          </p:cNvSpPr>
          <p:nvPr>
            <p:ph type="subTitle" idx="3"/>
          </p:nvPr>
        </p:nvSpPr>
        <p:spPr>
          <a:xfrm>
            <a:off x="3700650" y="2324313"/>
            <a:ext cx="1742700" cy="509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a:t>
            </a:r>
            <a:endParaRPr/>
          </a:p>
        </p:txBody>
      </p:sp>
      <p:sp>
        <p:nvSpPr>
          <p:cNvPr id="846" name="Google Shape;846;p41"/>
          <p:cNvSpPr txBox="1">
            <a:spLocks noGrp="1"/>
          </p:cNvSpPr>
          <p:nvPr>
            <p:ph type="subTitle" idx="4"/>
          </p:nvPr>
        </p:nvSpPr>
        <p:spPr>
          <a:xfrm>
            <a:off x="3700650" y="1891738"/>
            <a:ext cx="1742700" cy="341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a:t>
            </a:r>
            <a:endParaRPr/>
          </a:p>
        </p:txBody>
      </p:sp>
      <p:sp>
        <p:nvSpPr>
          <p:cNvPr id="847" name="Google Shape;847;p41"/>
          <p:cNvSpPr txBox="1">
            <a:spLocks noGrp="1"/>
          </p:cNvSpPr>
          <p:nvPr>
            <p:ph type="subTitle" idx="5"/>
          </p:nvPr>
        </p:nvSpPr>
        <p:spPr>
          <a:xfrm>
            <a:off x="6559825" y="2324313"/>
            <a:ext cx="1742700" cy="509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the ringed one</a:t>
            </a:r>
            <a:endParaRPr/>
          </a:p>
        </p:txBody>
      </p:sp>
      <p:sp>
        <p:nvSpPr>
          <p:cNvPr id="848" name="Google Shape;848;p41"/>
          <p:cNvSpPr txBox="1">
            <a:spLocks noGrp="1"/>
          </p:cNvSpPr>
          <p:nvPr>
            <p:ph type="subTitle" idx="6"/>
          </p:nvPr>
        </p:nvSpPr>
        <p:spPr>
          <a:xfrm>
            <a:off x="6559825" y="1891738"/>
            <a:ext cx="1742700" cy="341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a:t>
            </a:r>
            <a:endParaRPr/>
          </a:p>
        </p:txBody>
      </p:sp>
      <p:sp>
        <p:nvSpPr>
          <p:cNvPr id="849" name="Google Shape;849;p41"/>
          <p:cNvSpPr txBox="1">
            <a:spLocks noGrp="1"/>
          </p:cNvSpPr>
          <p:nvPr>
            <p:ph type="subTitle" idx="7"/>
          </p:nvPr>
        </p:nvSpPr>
        <p:spPr>
          <a:xfrm>
            <a:off x="841475" y="4073275"/>
            <a:ext cx="1742700" cy="509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 was named after a Roman god</a:t>
            </a:r>
            <a:endParaRPr/>
          </a:p>
        </p:txBody>
      </p:sp>
      <p:sp>
        <p:nvSpPr>
          <p:cNvPr id="850" name="Google Shape;850;p41"/>
          <p:cNvSpPr txBox="1">
            <a:spLocks noGrp="1"/>
          </p:cNvSpPr>
          <p:nvPr>
            <p:ph type="subTitle" idx="8"/>
          </p:nvPr>
        </p:nvSpPr>
        <p:spPr>
          <a:xfrm>
            <a:off x="841475" y="3640700"/>
            <a:ext cx="1742700" cy="341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a:t>
            </a:r>
            <a:endParaRPr/>
          </a:p>
        </p:txBody>
      </p:sp>
      <p:sp>
        <p:nvSpPr>
          <p:cNvPr id="851" name="Google Shape;851;p41"/>
          <p:cNvSpPr txBox="1">
            <a:spLocks noGrp="1"/>
          </p:cNvSpPr>
          <p:nvPr>
            <p:ph type="subTitle" idx="9"/>
          </p:nvPr>
        </p:nvSpPr>
        <p:spPr>
          <a:xfrm>
            <a:off x="3700650" y="4073275"/>
            <a:ext cx="1742700" cy="509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lt1"/>
                </a:solidFill>
              </a:rPr>
              <a:t>Neptune is the farthest planet</a:t>
            </a:r>
            <a:endParaRPr>
              <a:solidFill>
                <a:schemeClr val="lt1"/>
              </a:solidFill>
            </a:endParaRPr>
          </a:p>
        </p:txBody>
      </p:sp>
      <p:sp>
        <p:nvSpPr>
          <p:cNvPr id="852" name="Google Shape;852;p41"/>
          <p:cNvSpPr txBox="1">
            <a:spLocks noGrp="1"/>
          </p:cNvSpPr>
          <p:nvPr>
            <p:ph type="subTitle" idx="13"/>
          </p:nvPr>
        </p:nvSpPr>
        <p:spPr>
          <a:xfrm>
            <a:off x="3700650" y="3640700"/>
            <a:ext cx="1742700" cy="341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a:t>
            </a:r>
            <a:endParaRPr/>
          </a:p>
        </p:txBody>
      </p:sp>
      <p:sp>
        <p:nvSpPr>
          <p:cNvPr id="853" name="Google Shape;853;p41"/>
          <p:cNvSpPr txBox="1">
            <a:spLocks noGrp="1"/>
          </p:cNvSpPr>
          <p:nvPr>
            <p:ph type="subTitle" idx="14"/>
          </p:nvPr>
        </p:nvSpPr>
        <p:spPr>
          <a:xfrm>
            <a:off x="6559825" y="4073275"/>
            <a:ext cx="1742700" cy="509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the biggest one</a:t>
            </a:r>
            <a:endParaRPr/>
          </a:p>
        </p:txBody>
      </p:sp>
      <p:sp>
        <p:nvSpPr>
          <p:cNvPr id="854" name="Google Shape;854;p41"/>
          <p:cNvSpPr txBox="1">
            <a:spLocks noGrp="1"/>
          </p:cNvSpPr>
          <p:nvPr>
            <p:ph type="subTitle" idx="15"/>
          </p:nvPr>
        </p:nvSpPr>
        <p:spPr>
          <a:xfrm>
            <a:off x="6559825" y="3640700"/>
            <a:ext cx="1742700" cy="341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58"/>
        <p:cNvGrpSpPr/>
        <p:nvPr/>
      </p:nvGrpSpPr>
      <p:grpSpPr>
        <a:xfrm>
          <a:off x="0" y="0"/>
          <a:ext cx="0" cy="0"/>
          <a:chOff x="0" y="0"/>
          <a:chExt cx="0" cy="0"/>
        </a:xfrm>
      </p:grpSpPr>
      <p:sp>
        <p:nvSpPr>
          <p:cNvPr id="859" name="Google Shape;859;p42"/>
          <p:cNvSpPr txBox="1">
            <a:spLocks noGrp="1"/>
          </p:cNvSpPr>
          <p:nvPr>
            <p:ph type="title"/>
          </p:nvPr>
        </p:nvSpPr>
        <p:spPr>
          <a:xfrm>
            <a:off x="5249775" y="3305325"/>
            <a:ext cx="3180900" cy="729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Introduction</a:t>
            </a:r>
            <a:endParaRPr/>
          </a:p>
        </p:txBody>
      </p:sp>
      <p:sp>
        <p:nvSpPr>
          <p:cNvPr id="860" name="Google Shape;860;p42"/>
          <p:cNvSpPr txBox="1">
            <a:spLocks noGrp="1"/>
          </p:cNvSpPr>
          <p:nvPr>
            <p:ph type="title" idx="2"/>
          </p:nvPr>
        </p:nvSpPr>
        <p:spPr>
          <a:xfrm>
            <a:off x="6006475" y="2642625"/>
            <a:ext cx="2424300" cy="66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01</a:t>
            </a:r>
            <a:endParaRPr/>
          </a:p>
        </p:txBody>
      </p:sp>
      <p:sp>
        <p:nvSpPr>
          <p:cNvPr id="861" name="Google Shape;861;p42"/>
          <p:cNvSpPr txBox="1">
            <a:spLocks noGrp="1"/>
          </p:cNvSpPr>
          <p:nvPr>
            <p:ph type="subTitle" idx="1"/>
          </p:nvPr>
        </p:nvSpPr>
        <p:spPr>
          <a:xfrm>
            <a:off x="6006475" y="4035225"/>
            <a:ext cx="2424300" cy="549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could enter a subtitle here if you need it</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65"/>
        <p:cNvGrpSpPr/>
        <p:nvPr/>
      </p:nvGrpSpPr>
      <p:grpSpPr>
        <a:xfrm>
          <a:off x="0" y="0"/>
          <a:ext cx="0" cy="0"/>
          <a:chOff x="0" y="0"/>
          <a:chExt cx="0" cy="0"/>
        </a:xfrm>
      </p:grpSpPr>
      <p:sp>
        <p:nvSpPr>
          <p:cNvPr id="866" name="Google Shape;866;p43"/>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Infographics make data appealing…</a:t>
            </a:r>
            <a:endParaRPr/>
          </a:p>
        </p:txBody>
      </p:sp>
      <p:sp>
        <p:nvSpPr>
          <p:cNvPr id="867" name="Google Shape;867;p43"/>
          <p:cNvSpPr/>
          <p:nvPr/>
        </p:nvSpPr>
        <p:spPr>
          <a:xfrm>
            <a:off x="6653125" y="3350088"/>
            <a:ext cx="1812600" cy="13431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3"/>
          <p:cNvSpPr/>
          <p:nvPr/>
        </p:nvSpPr>
        <p:spPr>
          <a:xfrm>
            <a:off x="6653125" y="1568950"/>
            <a:ext cx="1812600" cy="13431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3"/>
          <p:cNvSpPr/>
          <p:nvPr/>
        </p:nvSpPr>
        <p:spPr>
          <a:xfrm>
            <a:off x="678275" y="3350088"/>
            <a:ext cx="1812600" cy="1343100"/>
          </a:xfrm>
          <a:prstGeom prst="roundRect">
            <a:avLst>
              <a:gd name="adj" fmla="val 1666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3"/>
          <p:cNvSpPr/>
          <p:nvPr/>
        </p:nvSpPr>
        <p:spPr>
          <a:xfrm>
            <a:off x="678275" y="1568963"/>
            <a:ext cx="1812600" cy="13431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 name="Google Shape;871;p43"/>
          <p:cNvGrpSpPr/>
          <p:nvPr/>
        </p:nvGrpSpPr>
        <p:grpSpPr>
          <a:xfrm>
            <a:off x="2609498" y="1568938"/>
            <a:ext cx="3925003" cy="3144235"/>
            <a:chOff x="2095325" y="1770838"/>
            <a:chExt cx="3925003" cy="3144235"/>
          </a:xfrm>
        </p:grpSpPr>
        <p:grpSp>
          <p:nvGrpSpPr>
            <p:cNvPr id="872" name="Google Shape;872;p43"/>
            <p:cNvGrpSpPr/>
            <p:nvPr/>
          </p:nvGrpSpPr>
          <p:grpSpPr>
            <a:xfrm>
              <a:off x="2095334" y="1770847"/>
              <a:ext cx="3924995" cy="3144225"/>
              <a:chOff x="2095288" y="1525000"/>
              <a:chExt cx="4231800" cy="3390000"/>
            </a:xfrm>
          </p:grpSpPr>
          <p:sp>
            <p:nvSpPr>
              <p:cNvPr id="873" name="Google Shape;873;p43"/>
              <p:cNvSpPr/>
              <p:nvPr/>
            </p:nvSpPr>
            <p:spPr>
              <a:xfrm>
                <a:off x="2095288" y="1525000"/>
                <a:ext cx="4231800" cy="3390000"/>
              </a:xfrm>
              <a:prstGeom prst="roundRect">
                <a:avLst>
                  <a:gd name="adj" fmla="val 7119"/>
                </a:avLst>
              </a:pr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43"/>
              <p:cNvGrpSpPr/>
              <p:nvPr/>
            </p:nvGrpSpPr>
            <p:grpSpPr>
              <a:xfrm>
                <a:off x="2168350" y="1620250"/>
                <a:ext cx="4085675" cy="3199500"/>
                <a:chOff x="2168350" y="1620250"/>
                <a:chExt cx="4085675" cy="3199500"/>
              </a:xfrm>
            </p:grpSpPr>
            <p:sp>
              <p:nvSpPr>
                <p:cNvPr id="875" name="Google Shape;875;p43"/>
                <p:cNvSpPr/>
                <p:nvPr/>
              </p:nvSpPr>
              <p:spPr>
                <a:xfrm>
                  <a:off x="4217060" y="1857537"/>
                  <a:ext cx="1186434" cy="1476441"/>
                </a:xfrm>
                <a:custGeom>
                  <a:avLst/>
                  <a:gdLst/>
                  <a:ahLst/>
                  <a:cxnLst/>
                  <a:rect l="l" t="t" r="r" b="b"/>
                  <a:pathLst>
                    <a:path w="63125" h="78555" extrusionOk="0">
                      <a:moveTo>
                        <a:pt x="37407" y="0"/>
                      </a:moveTo>
                      <a:lnTo>
                        <a:pt x="0" y="24315"/>
                      </a:lnTo>
                      <a:lnTo>
                        <a:pt x="21509" y="78555"/>
                      </a:lnTo>
                      <a:lnTo>
                        <a:pt x="63125" y="54708"/>
                      </a:lnTo>
                      <a:close/>
                    </a:path>
                  </a:pathLst>
                </a:custGeom>
                <a:solidFill>
                  <a:srgbClr val="C2E6D8">
                    <a:alpha val="66670"/>
                  </a:srgbClr>
                </a:solidFill>
                <a:ln>
                  <a:noFill/>
                </a:ln>
              </p:spPr>
            </p:sp>
            <p:sp>
              <p:nvSpPr>
                <p:cNvPr id="876" name="Google Shape;876;p43"/>
                <p:cNvSpPr/>
                <p:nvPr/>
              </p:nvSpPr>
              <p:spPr>
                <a:xfrm>
                  <a:off x="4630114" y="3052753"/>
                  <a:ext cx="808523" cy="632771"/>
                </a:xfrm>
                <a:custGeom>
                  <a:avLst/>
                  <a:gdLst/>
                  <a:ahLst/>
                  <a:cxnLst/>
                  <a:rect l="l" t="t" r="r" b="b"/>
                  <a:pathLst>
                    <a:path w="43018" h="33667" extrusionOk="0">
                      <a:moveTo>
                        <a:pt x="43018" y="0"/>
                      </a:moveTo>
                      <a:lnTo>
                        <a:pt x="935" y="20107"/>
                      </a:lnTo>
                      <a:lnTo>
                        <a:pt x="0" y="33667"/>
                      </a:lnTo>
                      <a:lnTo>
                        <a:pt x="42551" y="32264"/>
                      </a:lnTo>
                      <a:close/>
                    </a:path>
                  </a:pathLst>
                </a:custGeom>
                <a:solidFill>
                  <a:schemeClr val="accent5"/>
                </a:solidFill>
                <a:ln>
                  <a:noFill/>
                </a:ln>
              </p:spPr>
            </p:sp>
            <p:sp>
              <p:nvSpPr>
                <p:cNvPr id="877" name="Google Shape;877;p43"/>
                <p:cNvSpPr/>
                <p:nvPr/>
              </p:nvSpPr>
              <p:spPr>
                <a:xfrm>
                  <a:off x="4603745" y="3834929"/>
                  <a:ext cx="360319" cy="325172"/>
                </a:xfrm>
                <a:custGeom>
                  <a:avLst/>
                  <a:gdLst/>
                  <a:ahLst/>
                  <a:cxnLst/>
                  <a:rect l="l" t="t" r="r" b="b"/>
                  <a:pathLst>
                    <a:path w="19171" h="17301" extrusionOk="0">
                      <a:moveTo>
                        <a:pt x="0" y="0"/>
                      </a:moveTo>
                      <a:lnTo>
                        <a:pt x="3273" y="17301"/>
                      </a:lnTo>
                      <a:lnTo>
                        <a:pt x="17769" y="17301"/>
                      </a:lnTo>
                      <a:lnTo>
                        <a:pt x="19171" y="2338"/>
                      </a:lnTo>
                      <a:close/>
                    </a:path>
                  </a:pathLst>
                </a:custGeom>
                <a:solidFill>
                  <a:schemeClr val="accent5"/>
                </a:solidFill>
                <a:ln>
                  <a:noFill/>
                </a:ln>
              </p:spPr>
            </p:sp>
            <p:sp>
              <p:nvSpPr>
                <p:cNvPr id="878" name="Google Shape;878;p43"/>
                <p:cNvSpPr/>
                <p:nvPr/>
              </p:nvSpPr>
              <p:spPr>
                <a:xfrm>
                  <a:off x="5051945" y="3870075"/>
                  <a:ext cx="377911" cy="325172"/>
                </a:xfrm>
                <a:custGeom>
                  <a:avLst/>
                  <a:gdLst/>
                  <a:ahLst/>
                  <a:cxnLst/>
                  <a:rect l="l" t="t" r="r" b="b"/>
                  <a:pathLst>
                    <a:path w="20107" h="17301" extrusionOk="0">
                      <a:moveTo>
                        <a:pt x="2806" y="468"/>
                      </a:moveTo>
                      <a:lnTo>
                        <a:pt x="20107" y="0"/>
                      </a:lnTo>
                      <a:lnTo>
                        <a:pt x="19639" y="17301"/>
                      </a:lnTo>
                      <a:lnTo>
                        <a:pt x="0" y="16366"/>
                      </a:lnTo>
                      <a:close/>
                    </a:path>
                  </a:pathLst>
                </a:custGeom>
                <a:solidFill>
                  <a:srgbClr val="9CDCE3">
                    <a:alpha val="67040"/>
                  </a:srgbClr>
                </a:solidFill>
                <a:ln>
                  <a:noFill/>
                </a:ln>
              </p:spPr>
            </p:sp>
            <p:sp>
              <p:nvSpPr>
                <p:cNvPr id="879" name="Google Shape;879;p43"/>
                <p:cNvSpPr/>
                <p:nvPr/>
              </p:nvSpPr>
              <p:spPr>
                <a:xfrm>
                  <a:off x="4638910" y="4256765"/>
                  <a:ext cx="808523" cy="193344"/>
                </a:xfrm>
                <a:custGeom>
                  <a:avLst/>
                  <a:gdLst/>
                  <a:ahLst/>
                  <a:cxnLst/>
                  <a:rect l="l" t="t" r="r" b="b"/>
                  <a:pathLst>
                    <a:path w="43018" h="10287" extrusionOk="0">
                      <a:moveTo>
                        <a:pt x="1870" y="0"/>
                      </a:moveTo>
                      <a:lnTo>
                        <a:pt x="40680" y="936"/>
                      </a:lnTo>
                      <a:lnTo>
                        <a:pt x="43018" y="10287"/>
                      </a:lnTo>
                      <a:lnTo>
                        <a:pt x="0" y="8417"/>
                      </a:lnTo>
                      <a:close/>
                    </a:path>
                  </a:pathLst>
                </a:custGeom>
                <a:solidFill>
                  <a:srgbClr val="9CDCE3">
                    <a:alpha val="67040"/>
                  </a:srgbClr>
                </a:solidFill>
                <a:ln>
                  <a:noFill/>
                </a:ln>
              </p:spPr>
            </p:sp>
            <p:sp>
              <p:nvSpPr>
                <p:cNvPr id="880" name="Google Shape;880;p43"/>
                <p:cNvSpPr/>
                <p:nvPr/>
              </p:nvSpPr>
              <p:spPr>
                <a:xfrm>
                  <a:off x="4630114" y="4502849"/>
                  <a:ext cx="580032" cy="210917"/>
                </a:xfrm>
                <a:custGeom>
                  <a:avLst/>
                  <a:gdLst/>
                  <a:ahLst/>
                  <a:cxnLst/>
                  <a:rect l="l" t="t" r="r" b="b"/>
                  <a:pathLst>
                    <a:path w="30861" h="11222" extrusionOk="0">
                      <a:moveTo>
                        <a:pt x="0" y="0"/>
                      </a:moveTo>
                      <a:lnTo>
                        <a:pt x="468" y="11222"/>
                      </a:lnTo>
                      <a:lnTo>
                        <a:pt x="30861" y="10755"/>
                      </a:lnTo>
                      <a:lnTo>
                        <a:pt x="29926" y="1403"/>
                      </a:lnTo>
                      <a:close/>
                    </a:path>
                  </a:pathLst>
                </a:custGeom>
                <a:solidFill>
                  <a:srgbClr val="9CDCE3">
                    <a:alpha val="67040"/>
                  </a:srgbClr>
                </a:solidFill>
                <a:ln>
                  <a:noFill/>
                </a:ln>
              </p:spPr>
            </p:sp>
            <p:sp>
              <p:nvSpPr>
                <p:cNvPr id="881" name="Google Shape;881;p43"/>
                <p:cNvSpPr/>
                <p:nvPr/>
              </p:nvSpPr>
              <p:spPr>
                <a:xfrm>
                  <a:off x="5271656" y="4537996"/>
                  <a:ext cx="175771" cy="175771"/>
                </a:xfrm>
                <a:custGeom>
                  <a:avLst/>
                  <a:gdLst/>
                  <a:ahLst/>
                  <a:cxnLst/>
                  <a:rect l="l" t="t" r="r" b="b"/>
                  <a:pathLst>
                    <a:path w="9352" h="9352" extrusionOk="0">
                      <a:moveTo>
                        <a:pt x="0" y="0"/>
                      </a:moveTo>
                      <a:lnTo>
                        <a:pt x="468" y="9352"/>
                      </a:lnTo>
                      <a:lnTo>
                        <a:pt x="9352" y="8885"/>
                      </a:lnTo>
                      <a:lnTo>
                        <a:pt x="9352" y="468"/>
                      </a:lnTo>
                      <a:close/>
                    </a:path>
                  </a:pathLst>
                </a:custGeom>
                <a:solidFill>
                  <a:srgbClr val="9CDCE3">
                    <a:alpha val="67040"/>
                  </a:srgbClr>
                </a:solidFill>
                <a:ln>
                  <a:noFill/>
                </a:ln>
              </p:spPr>
            </p:sp>
            <p:sp>
              <p:nvSpPr>
                <p:cNvPr id="882" name="Google Shape;882;p43"/>
                <p:cNvSpPr/>
                <p:nvPr/>
              </p:nvSpPr>
              <p:spPr>
                <a:xfrm>
                  <a:off x="3531575" y="2402425"/>
                  <a:ext cx="808523" cy="580032"/>
                </a:xfrm>
                <a:custGeom>
                  <a:avLst/>
                  <a:gdLst/>
                  <a:ahLst/>
                  <a:cxnLst/>
                  <a:rect l="l" t="t" r="r" b="b"/>
                  <a:pathLst>
                    <a:path w="43018" h="30861" extrusionOk="0">
                      <a:moveTo>
                        <a:pt x="30861" y="2338"/>
                      </a:moveTo>
                      <a:lnTo>
                        <a:pt x="43018" y="30861"/>
                      </a:lnTo>
                      <a:lnTo>
                        <a:pt x="0" y="26652"/>
                      </a:lnTo>
                      <a:lnTo>
                        <a:pt x="1403" y="0"/>
                      </a:lnTo>
                      <a:close/>
                    </a:path>
                  </a:pathLst>
                </a:custGeom>
                <a:solidFill>
                  <a:srgbClr val="F8C2D3">
                    <a:alpha val="66670"/>
                  </a:srgbClr>
                </a:solidFill>
                <a:ln>
                  <a:noFill/>
                </a:ln>
              </p:spPr>
            </p:sp>
            <p:sp>
              <p:nvSpPr>
                <p:cNvPr id="883" name="Google Shape;883;p43"/>
                <p:cNvSpPr/>
                <p:nvPr/>
              </p:nvSpPr>
              <p:spPr>
                <a:xfrm>
                  <a:off x="3531575" y="3017606"/>
                  <a:ext cx="421835" cy="351542"/>
                </a:xfrm>
                <a:custGeom>
                  <a:avLst/>
                  <a:gdLst/>
                  <a:ahLst/>
                  <a:cxnLst/>
                  <a:rect l="l" t="t" r="r" b="b"/>
                  <a:pathLst>
                    <a:path w="22444" h="18704" extrusionOk="0">
                      <a:moveTo>
                        <a:pt x="0" y="0"/>
                      </a:moveTo>
                      <a:lnTo>
                        <a:pt x="0" y="17769"/>
                      </a:lnTo>
                      <a:lnTo>
                        <a:pt x="22444" y="18704"/>
                      </a:lnTo>
                      <a:lnTo>
                        <a:pt x="22444" y="1403"/>
                      </a:lnTo>
                      <a:close/>
                    </a:path>
                  </a:pathLst>
                </a:custGeom>
                <a:solidFill>
                  <a:schemeClr val="accent6"/>
                </a:solidFill>
                <a:ln>
                  <a:noFill/>
                </a:ln>
              </p:spPr>
            </p:sp>
            <p:sp>
              <p:nvSpPr>
                <p:cNvPr id="884" name="Google Shape;884;p43"/>
                <p:cNvSpPr/>
                <p:nvPr/>
              </p:nvSpPr>
              <p:spPr>
                <a:xfrm>
                  <a:off x="4041291" y="3079123"/>
                  <a:ext cx="430631" cy="465796"/>
                </a:xfrm>
                <a:custGeom>
                  <a:avLst/>
                  <a:gdLst/>
                  <a:ahLst/>
                  <a:cxnLst/>
                  <a:rect l="l" t="t" r="r" b="b"/>
                  <a:pathLst>
                    <a:path w="22912" h="24783" extrusionOk="0">
                      <a:moveTo>
                        <a:pt x="0" y="0"/>
                      </a:moveTo>
                      <a:lnTo>
                        <a:pt x="15431" y="0"/>
                      </a:lnTo>
                      <a:lnTo>
                        <a:pt x="22912" y="13560"/>
                      </a:lnTo>
                      <a:lnTo>
                        <a:pt x="22445" y="24315"/>
                      </a:lnTo>
                      <a:lnTo>
                        <a:pt x="936" y="24783"/>
                      </a:lnTo>
                      <a:close/>
                    </a:path>
                  </a:pathLst>
                </a:custGeom>
                <a:solidFill>
                  <a:schemeClr val="accent6"/>
                </a:solidFill>
                <a:ln>
                  <a:noFill/>
                </a:ln>
              </p:spPr>
            </p:sp>
            <p:sp>
              <p:nvSpPr>
                <p:cNvPr id="885" name="Google Shape;885;p43"/>
                <p:cNvSpPr/>
                <p:nvPr/>
              </p:nvSpPr>
              <p:spPr>
                <a:xfrm>
                  <a:off x="3549148" y="3430666"/>
                  <a:ext cx="430631" cy="386688"/>
                </a:xfrm>
                <a:custGeom>
                  <a:avLst/>
                  <a:gdLst/>
                  <a:ahLst/>
                  <a:cxnLst/>
                  <a:rect l="l" t="t" r="r" b="b"/>
                  <a:pathLst>
                    <a:path w="22912" h="20574" extrusionOk="0">
                      <a:moveTo>
                        <a:pt x="0" y="0"/>
                      </a:moveTo>
                      <a:lnTo>
                        <a:pt x="22912" y="935"/>
                      </a:lnTo>
                      <a:lnTo>
                        <a:pt x="22445" y="20574"/>
                      </a:lnTo>
                      <a:lnTo>
                        <a:pt x="935" y="19171"/>
                      </a:lnTo>
                      <a:close/>
                    </a:path>
                  </a:pathLst>
                </a:custGeom>
                <a:solidFill>
                  <a:schemeClr val="accent2"/>
                </a:solidFill>
                <a:ln>
                  <a:noFill/>
                </a:ln>
              </p:spPr>
            </p:sp>
            <p:sp>
              <p:nvSpPr>
                <p:cNvPr id="886" name="Google Shape;886;p43"/>
                <p:cNvSpPr/>
                <p:nvPr/>
              </p:nvSpPr>
              <p:spPr>
                <a:xfrm>
                  <a:off x="4094029" y="3606437"/>
                  <a:ext cx="149401" cy="272434"/>
                </a:xfrm>
                <a:custGeom>
                  <a:avLst/>
                  <a:gdLst/>
                  <a:ahLst/>
                  <a:cxnLst/>
                  <a:rect l="l" t="t" r="r" b="b"/>
                  <a:pathLst>
                    <a:path w="7949" h="14495" extrusionOk="0">
                      <a:moveTo>
                        <a:pt x="0" y="0"/>
                      </a:moveTo>
                      <a:lnTo>
                        <a:pt x="0" y="14495"/>
                      </a:lnTo>
                      <a:lnTo>
                        <a:pt x="7949" y="14027"/>
                      </a:lnTo>
                      <a:lnTo>
                        <a:pt x="7949" y="1402"/>
                      </a:lnTo>
                      <a:close/>
                    </a:path>
                  </a:pathLst>
                </a:custGeom>
                <a:solidFill>
                  <a:schemeClr val="accent2"/>
                </a:solidFill>
                <a:ln>
                  <a:noFill/>
                </a:ln>
              </p:spPr>
            </p:sp>
            <p:sp>
              <p:nvSpPr>
                <p:cNvPr id="887" name="Google Shape;887;p43"/>
                <p:cNvSpPr/>
                <p:nvPr/>
              </p:nvSpPr>
              <p:spPr>
                <a:xfrm>
                  <a:off x="4296167" y="3667953"/>
                  <a:ext cx="149401" cy="254860"/>
                </a:xfrm>
                <a:custGeom>
                  <a:avLst/>
                  <a:gdLst/>
                  <a:ahLst/>
                  <a:cxnLst/>
                  <a:rect l="l" t="t" r="r" b="b"/>
                  <a:pathLst>
                    <a:path w="7949" h="13560" extrusionOk="0">
                      <a:moveTo>
                        <a:pt x="0" y="467"/>
                      </a:moveTo>
                      <a:lnTo>
                        <a:pt x="7949" y="0"/>
                      </a:lnTo>
                      <a:lnTo>
                        <a:pt x="7949" y="13560"/>
                      </a:lnTo>
                      <a:lnTo>
                        <a:pt x="0" y="11690"/>
                      </a:lnTo>
                      <a:close/>
                    </a:path>
                  </a:pathLst>
                </a:custGeom>
                <a:solidFill>
                  <a:srgbClr val="FFFFFF"/>
                </a:solidFill>
                <a:ln>
                  <a:noFill/>
                </a:ln>
              </p:spPr>
            </p:sp>
            <p:sp>
              <p:nvSpPr>
                <p:cNvPr id="888" name="Google Shape;888;p43"/>
                <p:cNvSpPr/>
                <p:nvPr/>
              </p:nvSpPr>
              <p:spPr>
                <a:xfrm>
                  <a:off x="3557944" y="3914018"/>
                  <a:ext cx="711861" cy="237287"/>
                </a:xfrm>
                <a:custGeom>
                  <a:avLst/>
                  <a:gdLst/>
                  <a:ahLst/>
                  <a:cxnLst/>
                  <a:rect l="l" t="t" r="r" b="b"/>
                  <a:pathLst>
                    <a:path w="37875" h="12625" extrusionOk="0">
                      <a:moveTo>
                        <a:pt x="2805" y="0"/>
                      </a:moveTo>
                      <a:lnTo>
                        <a:pt x="37875" y="2338"/>
                      </a:lnTo>
                      <a:lnTo>
                        <a:pt x="37407" y="12625"/>
                      </a:lnTo>
                      <a:lnTo>
                        <a:pt x="0" y="10755"/>
                      </a:lnTo>
                      <a:close/>
                    </a:path>
                  </a:pathLst>
                </a:custGeom>
                <a:solidFill>
                  <a:srgbClr val="F8C2D3">
                    <a:alpha val="66670"/>
                  </a:srgbClr>
                </a:solidFill>
                <a:ln>
                  <a:noFill/>
                </a:ln>
              </p:spPr>
            </p:sp>
            <p:sp>
              <p:nvSpPr>
                <p:cNvPr id="889" name="Google Shape;889;p43"/>
                <p:cNvSpPr/>
                <p:nvPr/>
              </p:nvSpPr>
              <p:spPr>
                <a:xfrm>
                  <a:off x="3549148" y="4001904"/>
                  <a:ext cx="931574" cy="755803"/>
                </a:xfrm>
                <a:custGeom>
                  <a:avLst/>
                  <a:gdLst/>
                  <a:ahLst/>
                  <a:cxnLst/>
                  <a:rect l="l" t="t" r="r" b="b"/>
                  <a:pathLst>
                    <a:path w="49565" h="40213" extrusionOk="0">
                      <a:moveTo>
                        <a:pt x="0" y="11222"/>
                      </a:moveTo>
                      <a:lnTo>
                        <a:pt x="40681" y="11222"/>
                      </a:lnTo>
                      <a:lnTo>
                        <a:pt x="42083" y="0"/>
                      </a:lnTo>
                      <a:lnTo>
                        <a:pt x="49097" y="468"/>
                      </a:lnTo>
                      <a:lnTo>
                        <a:pt x="49565" y="40213"/>
                      </a:lnTo>
                      <a:lnTo>
                        <a:pt x="935" y="37408"/>
                      </a:lnTo>
                      <a:close/>
                    </a:path>
                  </a:pathLst>
                </a:custGeom>
                <a:solidFill>
                  <a:srgbClr val="F8C2D3">
                    <a:alpha val="66670"/>
                  </a:srgbClr>
                </a:solidFill>
                <a:ln>
                  <a:noFill/>
                </a:ln>
              </p:spPr>
            </p:sp>
            <p:sp>
              <p:nvSpPr>
                <p:cNvPr id="890" name="Google Shape;890;p43"/>
                <p:cNvSpPr/>
                <p:nvPr/>
              </p:nvSpPr>
              <p:spPr>
                <a:xfrm>
                  <a:off x="4208283" y="1620250"/>
                  <a:ext cx="659122" cy="527313"/>
                </a:xfrm>
                <a:custGeom>
                  <a:avLst/>
                  <a:gdLst/>
                  <a:ahLst/>
                  <a:cxnLst/>
                  <a:rect l="l" t="t" r="r" b="b"/>
                  <a:pathLst>
                    <a:path w="35069" h="28056" extrusionOk="0">
                      <a:moveTo>
                        <a:pt x="35069" y="8884"/>
                      </a:moveTo>
                      <a:lnTo>
                        <a:pt x="0" y="28056"/>
                      </a:lnTo>
                      <a:lnTo>
                        <a:pt x="467" y="16366"/>
                      </a:lnTo>
                      <a:lnTo>
                        <a:pt x="15898" y="7014"/>
                      </a:lnTo>
                      <a:lnTo>
                        <a:pt x="15898" y="0"/>
                      </a:lnTo>
                      <a:lnTo>
                        <a:pt x="34601" y="0"/>
                      </a:lnTo>
                      <a:close/>
                    </a:path>
                  </a:pathLst>
                </a:custGeom>
                <a:solidFill>
                  <a:srgbClr val="C2E6D8">
                    <a:alpha val="66670"/>
                  </a:srgbClr>
                </a:solidFill>
                <a:ln>
                  <a:noFill/>
                </a:ln>
              </p:spPr>
            </p:sp>
            <p:sp>
              <p:nvSpPr>
                <p:cNvPr id="891" name="Google Shape;891;p43"/>
                <p:cNvSpPr/>
                <p:nvPr/>
              </p:nvSpPr>
              <p:spPr>
                <a:xfrm>
                  <a:off x="3601886" y="1954219"/>
                  <a:ext cx="483351" cy="430631"/>
                </a:xfrm>
                <a:custGeom>
                  <a:avLst/>
                  <a:gdLst/>
                  <a:ahLst/>
                  <a:cxnLst/>
                  <a:rect l="l" t="t" r="r" b="b"/>
                  <a:pathLst>
                    <a:path w="25717" h="22912" extrusionOk="0">
                      <a:moveTo>
                        <a:pt x="14963" y="0"/>
                      </a:moveTo>
                      <a:lnTo>
                        <a:pt x="14495" y="14963"/>
                      </a:lnTo>
                      <a:lnTo>
                        <a:pt x="22444" y="15430"/>
                      </a:lnTo>
                      <a:lnTo>
                        <a:pt x="25717" y="22912"/>
                      </a:lnTo>
                      <a:lnTo>
                        <a:pt x="0" y="20574"/>
                      </a:lnTo>
                      <a:lnTo>
                        <a:pt x="467" y="1402"/>
                      </a:lnTo>
                      <a:close/>
                    </a:path>
                  </a:pathLst>
                </a:custGeom>
                <a:solidFill>
                  <a:srgbClr val="F8C2D3">
                    <a:alpha val="66670"/>
                  </a:srgbClr>
                </a:solidFill>
                <a:ln>
                  <a:noFill/>
                </a:ln>
              </p:spPr>
            </p:sp>
            <p:sp>
              <p:nvSpPr>
                <p:cNvPr id="892" name="Google Shape;892;p43"/>
                <p:cNvSpPr/>
                <p:nvPr/>
              </p:nvSpPr>
              <p:spPr>
                <a:xfrm>
                  <a:off x="3109475" y="2127550"/>
                  <a:ext cx="420825" cy="444200"/>
                </a:xfrm>
                <a:custGeom>
                  <a:avLst/>
                  <a:gdLst/>
                  <a:ahLst/>
                  <a:cxnLst/>
                  <a:rect l="l" t="t" r="r" b="b"/>
                  <a:pathLst>
                    <a:path w="16833" h="17768" extrusionOk="0">
                      <a:moveTo>
                        <a:pt x="16833" y="0"/>
                      </a:moveTo>
                      <a:lnTo>
                        <a:pt x="14963" y="17768"/>
                      </a:lnTo>
                      <a:lnTo>
                        <a:pt x="0" y="17768"/>
                      </a:lnTo>
                      <a:lnTo>
                        <a:pt x="0" y="8884"/>
                      </a:lnTo>
                      <a:close/>
                    </a:path>
                  </a:pathLst>
                </a:custGeom>
                <a:solidFill>
                  <a:schemeClr val="accent1"/>
                </a:solidFill>
                <a:ln>
                  <a:noFill/>
                </a:ln>
              </p:spPr>
            </p:sp>
            <p:sp>
              <p:nvSpPr>
                <p:cNvPr id="893" name="Google Shape;893;p43"/>
                <p:cNvSpPr/>
                <p:nvPr/>
              </p:nvSpPr>
              <p:spPr>
                <a:xfrm>
                  <a:off x="3121175" y="2665275"/>
                  <a:ext cx="140275" cy="303925"/>
                </a:xfrm>
                <a:custGeom>
                  <a:avLst/>
                  <a:gdLst/>
                  <a:ahLst/>
                  <a:cxnLst/>
                  <a:rect l="l" t="t" r="r" b="b"/>
                  <a:pathLst>
                    <a:path w="5611" h="12157" extrusionOk="0">
                      <a:moveTo>
                        <a:pt x="0" y="0"/>
                      </a:moveTo>
                      <a:lnTo>
                        <a:pt x="935" y="12157"/>
                      </a:lnTo>
                      <a:lnTo>
                        <a:pt x="5611" y="12157"/>
                      </a:lnTo>
                      <a:lnTo>
                        <a:pt x="5143" y="0"/>
                      </a:lnTo>
                      <a:close/>
                    </a:path>
                  </a:pathLst>
                </a:custGeom>
                <a:solidFill>
                  <a:schemeClr val="accent1"/>
                </a:solidFill>
                <a:ln>
                  <a:noFill/>
                </a:ln>
              </p:spPr>
            </p:sp>
            <p:sp>
              <p:nvSpPr>
                <p:cNvPr id="894" name="Google Shape;894;p43"/>
                <p:cNvSpPr/>
                <p:nvPr/>
              </p:nvSpPr>
              <p:spPr>
                <a:xfrm>
                  <a:off x="3326375" y="2665275"/>
                  <a:ext cx="140275" cy="303925"/>
                </a:xfrm>
                <a:custGeom>
                  <a:avLst/>
                  <a:gdLst/>
                  <a:ahLst/>
                  <a:cxnLst/>
                  <a:rect l="l" t="t" r="r" b="b"/>
                  <a:pathLst>
                    <a:path w="5611" h="12157" extrusionOk="0">
                      <a:moveTo>
                        <a:pt x="0" y="0"/>
                      </a:moveTo>
                      <a:lnTo>
                        <a:pt x="935" y="12157"/>
                      </a:lnTo>
                      <a:lnTo>
                        <a:pt x="5611" y="12157"/>
                      </a:lnTo>
                      <a:lnTo>
                        <a:pt x="5143" y="0"/>
                      </a:lnTo>
                      <a:close/>
                    </a:path>
                  </a:pathLst>
                </a:custGeom>
                <a:solidFill>
                  <a:schemeClr val="accent1"/>
                </a:solidFill>
                <a:ln>
                  <a:noFill/>
                </a:ln>
              </p:spPr>
            </p:sp>
            <p:sp>
              <p:nvSpPr>
                <p:cNvPr id="895" name="Google Shape;895;p43"/>
                <p:cNvSpPr/>
                <p:nvPr/>
              </p:nvSpPr>
              <p:spPr>
                <a:xfrm>
                  <a:off x="3188325" y="3056375"/>
                  <a:ext cx="281750" cy="310275"/>
                </a:xfrm>
                <a:custGeom>
                  <a:avLst/>
                  <a:gdLst/>
                  <a:ahLst/>
                  <a:cxnLst/>
                  <a:rect l="l" t="t" r="r" b="b"/>
                  <a:pathLst>
                    <a:path w="11270" h="12411" extrusionOk="0">
                      <a:moveTo>
                        <a:pt x="0" y="0"/>
                      </a:moveTo>
                      <a:lnTo>
                        <a:pt x="10557" y="286"/>
                      </a:lnTo>
                      <a:lnTo>
                        <a:pt x="11270" y="12411"/>
                      </a:lnTo>
                      <a:close/>
                    </a:path>
                  </a:pathLst>
                </a:custGeom>
                <a:solidFill>
                  <a:schemeClr val="accent6"/>
                </a:solidFill>
                <a:ln>
                  <a:noFill/>
                </a:ln>
              </p:spPr>
            </p:sp>
            <p:sp>
              <p:nvSpPr>
                <p:cNvPr id="896" name="Google Shape;896;p43"/>
                <p:cNvSpPr/>
                <p:nvPr/>
              </p:nvSpPr>
              <p:spPr>
                <a:xfrm>
                  <a:off x="2974350" y="3673350"/>
                  <a:ext cx="502850" cy="781050"/>
                </a:xfrm>
                <a:custGeom>
                  <a:avLst/>
                  <a:gdLst/>
                  <a:ahLst/>
                  <a:cxnLst/>
                  <a:rect l="l" t="t" r="r" b="b"/>
                  <a:pathLst>
                    <a:path w="20114" h="31242" extrusionOk="0">
                      <a:moveTo>
                        <a:pt x="20114" y="0"/>
                      </a:moveTo>
                      <a:lnTo>
                        <a:pt x="14979" y="143"/>
                      </a:lnTo>
                      <a:lnTo>
                        <a:pt x="0" y="19544"/>
                      </a:lnTo>
                      <a:lnTo>
                        <a:pt x="285" y="31242"/>
                      </a:lnTo>
                      <a:lnTo>
                        <a:pt x="17119" y="30529"/>
                      </a:lnTo>
                      <a:close/>
                    </a:path>
                  </a:pathLst>
                </a:custGeom>
                <a:solidFill>
                  <a:schemeClr val="accent6"/>
                </a:solidFill>
                <a:ln>
                  <a:noFill/>
                </a:ln>
              </p:spPr>
            </p:sp>
            <p:sp>
              <p:nvSpPr>
                <p:cNvPr id="897" name="Google Shape;897;p43"/>
                <p:cNvSpPr/>
                <p:nvPr/>
              </p:nvSpPr>
              <p:spPr>
                <a:xfrm>
                  <a:off x="2599875" y="4165525"/>
                  <a:ext cx="306725" cy="306700"/>
                </a:xfrm>
                <a:custGeom>
                  <a:avLst/>
                  <a:gdLst/>
                  <a:ahLst/>
                  <a:cxnLst/>
                  <a:rect l="l" t="t" r="r" b="b"/>
                  <a:pathLst>
                    <a:path w="12269" h="12268" extrusionOk="0">
                      <a:moveTo>
                        <a:pt x="10985" y="0"/>
                      </a:moveTo>
                      <a:lnTo>
                        <a:pt x="0" y="143"/>
                      </a:lnTo>
                      <a:lnTo>
                        <a:pt x="571" y="11555"/>
                      </a:lnTo>
                      <a:lnTo>
                        <a:pt x="12269" y="12268"/>
                      </a:lnTo>
                      <a:close/>
                    </a:path>
                  </a:pathLst>
                </a:custGeom>
                <a:solidFill>
                  <a:srgbClr val="F8C2D3">
                    <a:alpha val="66670"/>
                  </a:srgbClr>
                </a:solidFill>
                <a:ln>
                  <a:noFill/>
                </a:ln>
              </p:spPr>
            </p:sp>
            <p:sp>
              <p:nvSpPr>
                <p:cNvPr id="898" name="Google Shape;898;p43"/>
                <p:cNvSpPr/>
                <p:nvPr/>
              </p:nvSpPr>
              <p:spPr>
                <a:xfrm>
                  <a:off x="2168350" y="4161950"/>
                  <a:ext cx="374475" cy="310275"/>
                </a:xfrm>
                <a:custGeom>
                  <a:avLst/>
                  <a:gdLst/>
                  <a:ahLst/>
                  <a:cxnLst/>
                  <a:rect l="l" t="t" r="r" b="b"/>
                  <a:pathLst>
                    <a:path w="14979" h="12411" extrusionOk="0">
                      <a:moveTo>
                        <a:pt x="713" y="0"/>
                      </a:moveTo>
                      <a:lnTo>
                        <a:pt x="14979" y="428"/>
                      </a:lnTo>
                      <a:lnTo>
                        <a:pt x="14408" y="12411"/>
                      </a:lnTo>
                      <a:lnTo>
                        <a:pt x="0" y="12126"/>
                      </a:lnTo>
                      <a:close/>
                    </a:path>
                  </a:pathLst>
                </a:custGeom>
                <a:solidFill>
                  <a:schemeClr val="accent6"/>
                </a:solidFill>
                <a:ln>
                  <a:noFill/>
                </a:ln>
              </p:spPr>
            </p:sp>
            <p:sp>
              <p:nvSpPr>
                <p:cNvPr id="899" name="Google Shape;899;p43"/>
                <p:cNvSpPr/>
                <p:nvPr/>
              </p:nvSpPr>
              <p:spPr>
                <a:xfrm>
                  <a:off x="2171925" y="4538000"/>
                  <a:ext cx="367325" cy="281750"/>
                </a:xfrm>
                <a:custGeom>
                  <a:avLst/>
                  <a:gdLst/>
                  <a:ahLst/>
                  <a:cxnLst/>
                  <a:rect l="l" t="t" r="r" b="b"/>
                  <a:pathLst>
                    <a:path w="14693" h="11270" extrusionOk="0">
                      <a:moveTo>
                        <a:pt x="0" y="0"/>
                      </a:moveTo>
                      <a:lnTo>
                        <a:pt x="13837" y="0"/>
                      </a:lnTo>
                      <a:lnTo>
                        <a:pt x="14693" y="11270"/>
                      </a:lnTo>
                      <a:lnTo>
                        <a:pt x="428" y="10842"/>
                      </a:lnTo>
                      <a:close/>
                    </a:path>
                  </a:pathLst>
                </a:custGeom>
                <a:solidFill>
                  <a:srgbClr val="F8C2D3">
                    <a:alpha val="66670"/>
                  </a:srgbClr>
                </a:solidFill>
                <a:ln>
                  <a:noFill/>
                </a:ln>
              </p:spPr>
            </p:sp>
            <p:sp>
              <p:nvSpPr>
                <p:cNvPr id="900" name="Google Shape;900;p43"/>
                <p:cNvSpPr/>
                <p:nvPr/>
              </p:nvSpPr>
              <p:spPr>
                <a:xfrm>
                  <a:off x="2641900" y="4547325"/>
                  <a:ext cx="818275" cy="245475"/>
                </a:xfrm>
                <a:custGeom>
                  <a:avLst/>
                  <a:gdLst/>
                  <a:ahLst/>
                  <a:cxnLst/>
                  <a:rect l="l" t="t" r="r" b="b"/>
                  <a:pathLst>
                    <a:path w="32731" h="9819" extrusionOk="0">
                      <a:moveTo>
                        <a:pt x="935" y="1870"/>
                      </a:moveTo>
                      <a:lnTo>
                        <a:pt x="30861" y="0"/>
                      </a:lnTo>
                      <a:lnTo>
                        <a:pt x="32731" y="9819"/>
                      </a:lnTo>
                      <a:lnTo>
                        <a:pt x="0" y="9819"/>
                      </a:lnTo>
                      <a:close/>
                    </a:path>
                  </a:pathLst>
                </a:custGeom>
                <a:solidFill>
                  <a:schemeClr val="dk1"/>
                </a:solidFill>
                <a:ln>
                  <a:noFill/>
                </a:ln>
              </p:spPr>
            </p:sp>
            <p:sp>
              <p:nvSpPr>
                <p:cNvPr id="901" name="Google Shape;901;p43"/>
                <p:cNvSpPr/>
                <p:nvPr/>
              </p:nvSpPr>
              <p:spPr>
                <a:xfrm>
                  <a:off x="5096750" y="1905425"/>
                  <a:ext cx="385750" cy="537750"/>
                </a:xfrm>
                <a:custGeom>
                  <a:avLst/>
                  <a:gdLst/>
                  <a:ahLst/>
                  <a:cxnLst/>
                  <a:rect l="l" t="t" r="r" b="b"/>
                  <a:pathLst>
                    <a:path w="15430" h="21510" extrusionOk="0">
                      <a:moveTo>
                        <a:pt x="0" y="0"/>
                      </a:moveTo>
                      <a:lnTo>
                        <a:pt x="15430" y="0"/>
                      </a:lnTo>
                      <a:lnTo>
                        <a:pt x="14027" y="21510"/>
                      </a:lnTo>
                      <a:close/>
                    </a:path>
                  </a:pathLst>
                </a:custGeom>
                <a:solidFill>
                  <a:srgbClr val="FFFFFF"/>
                </a:solidFill>
                <a:ln>
                  <a:noFill/>
                </a:ln>
              </p:spPr>
            </p:sp>
            <p:sp>
              <p:nvSpPr>
                <p:cNvPr id="902" name="Google Shape;902;p43"/>
                <p:cNvSpPr/>
                <p:nvPr/>
              </p:nvSpPr>
              <p:spPr>
                <a:xfrm>
                  <a:off x="5342225" y="2489925"/>
                  <a:ext cx="362375" cy="362375"/>
                </a:xfrm>
                <a:custGeom>
                  <a:avLst/>
                  <a:gdLst/>
                  <a:ahLst/>
                  <a:cxnLst/>
                  <a:rect l="l" t="t" r="r" b="b"/>
                  <a:pathLst>
                    <a:path w="14495" h="14495" extrusionOk="0">
                      <a:moveTo>
                        <a:pt x="0" y="0"/>
                      </a:moveTo>
                      <a:lnTo>
                        <a:pt x="5611" y="14495"/>
                      </a:lnTo>
                      <a:lnTo>
                        <a:pt x="14495" y="9819"/>
                      </a:lnTo>
                      <a:close/>
                    </a:path>
                  </a:pathLst>
                </a:custGeom>
                <a:solidFill>
                  <a:srgbClr val="FFFFFF"/>
                </a:solidFill>
                <a:ln>
                  <a:noFill/>
                </a:ln>
              </p:spPr>
            </p:sp>
            <p:sp>
              <p:nvSpPr>
                <p:cNvPr id="903" name="Google Shape;903;p43"/>
                <p:cNvSpPr/>
                <p:nvPr/>
              </p:nvSpPr>
              <p:spPr>
                <a:xfrm>
                  <a:off x="5564325" y="1940500"/>
                  <a:ext cx="327325" cy="245500"/>
                </a:xfrm>
                <a:custGeom>
                  <a:avLst/>
                  <a:gdLst/>
                  <a:ahLst/>
                  <a:cxnLst/>
                  <a:rect l="l" t="t" r="r" b="b"/>
                  <a:pathLst>
                    <a:path w="13093" h="9820" extrusionOk="0">
                      <a:moveTo>
                        <a:pt x="935" y="468"/>
                      </a:moveTo>
                      <a:lnTo>
                        <a:pt x="0" y="9820"/>
                      </a:lnTo>
                      <a:lnTo>
                        <a:pt x="13093" y="9352"/>
                      </a:lnTo>
                      <a:lnTo>
                        <a:pt x="12158" y="0"/>
                      </a:lnTo>
                      <a:close/>
                    </a:path>
                  </a:pathLst>
                </a:custGeom>
                <a:solidFill>
                  <a:srgbClr val="FFFFFF"/>
                </a:solidFill>
                <a:ln>
                  <a:noFill/>
                </a:ln>
              </p:spPr>
            </p:sp>
            <p:sp>
              <p:nvSpPr>
                <p:cNvPr id="904" name="Google Shape;904;p43"/>
                <p:cNvSpPr/>
                <p:nvPr/>
              </p:nvSpPr>
              <p:spPr>
                <a:xfrm>
                  <a:off x="5587700" y="2256125"/>
                  <a:ext cx="514350" cy="432525"/>
                </a:xfrm>
                <a:custGeom>
                  <a:avLst/>
                  <a:gdLst/>
                  <a:ahLst/>
                  <a:cxnLst/>
                  <a:rect l="l" t="t" r="r" b="b"/>
                  <a:pathLst>
                    <a:path w="20574" h="17301" extrusionOk="0">
                      <a:moveTo>
                        <a:pt x="468" y="1403"/>
                      </a:moveTo>
                      <a:lnTo>
                        <a:pt x="0" y="10287"/>
                      </a:lnTo>
                      <a:lnTo>
                        <a:pt x="9820" y="17301"/>
                      </a:lnTo>
                      <a:lnTo>
                        <a:pt x="20574" y="11690"/>
                      </a:lnTo>
                      <a:lnTo>
                        <a:pt x="13561" y="0"/>
                      </a:lnTo>
                      <a:close/>
                    </a:path>
                  </a:pathLst>
                </a:custGeom>
                <a:solidFill>
                  <a:srgbClr val="FFFFFF"/>
                </a:solidFill>
                <a:ln>
                  <a:noFill/>
                </a:ln>
              </p:spPr>
            </p:sp>
            <p:sp>
              <p:nvSpPr>
                <p:cNvPr id="905" name="Google Shape;905;p43"/>
                <p:cNvSpPr/>
                <p:nvPr/>
              </p:nvSpPr>
              <p:spPr>
                <a:xfrm>
                  <a:off x="5587700" y="2805550"/>
                  <a:ext cx="420850" cy="572800"/>
                </a:xfrm>
                <a:custGeom>
                  <a:avLst/>
                  <a:gdLst/>
                  <a:ahLst/>
                  <a:cxnLst/>
                  <a:rect l="l" t="t" r="r" b="b"/>
                  <a:pathLst>
                    <a:path w="16834" h="22912" extrusionOk="0">
                      <a:moveTo>
                        <a:pt x="0" y="10754"/>
                      </a:moveTo>
                      <a:lnTo>
                        <a:pt x="0" y="22912"/>
                      </a:lnTo>
                      <a:lnTo>
                        <a:pt x="16834" y="22444"/>
                      </a:lnTo>
                      <a:lnTo>
                        <a:pt x="15431" y="0"/>
                      </a:lnTo>
                      <a:close/>
                    </a:path>
                  </a:pathLst>
                </a:custGeom>
                <a:solidFill>
                  <a:schemeClr val="accent3"/>
                </a:solidFill>
                <a:ln>
                  <a:noFill/>
                </a:ln>
              </p:spPr>
            </p:sp>
            <p:sp>
              <p:nvSpPr>
                <p:cNvPr id="906" name="Google Shape;906;p43"/>
                <p:cNvSpPr/>
                <p:nvPr/>
              </p:nvSpPr>
              <p:spPr>
                <a:xfrm>
                  <a:off x="5611100" y="3495250"/>
                  <a:ext cx="175350" cy="210400"/>
                </a:xfrm>
                <a:custGeom>
                  <a:avLst/>
                  <a:gdLst/>
                  <a:ahLst/>
                  <a:cxnLst/>
                  <a:rect l="l" t="t" r="r" b="b"/>
                  <a:pathLst>
                    <a:path w="7014" h="8416" extrusionOk="0">
                      <a:moveTo>
                        <a:pt x="0" y="935"/>
                      </a:moveTo>
                      <a:lnTo>
                        <a:pt x="467" y="8416"/>
                      </a:lnTo>
                      <a:lnTo>
                        <a:pt x="7014" y="0"/>
                      </a:lnTo>
                      <a:close/>
                    </a:path>
                  </a:pathLst>
                </a:custGeom>
                <a:solidFill>
                  <a:schemeClr val="accent3"/>
                </a:solidFill>
                <a:ln>
                  <a:noFill/>
                </a:ln>
              </p:spPr>
            </p:sp>
            <p:sp>
              <p:nvSpPr>
                <p:cNvPr id="907" name="Google Shape;907;p43"/>
                <p:cNvSpPr/>
                <p:nvPr/>
              </p:nvSpPr>
              <p:spPr>
                <a:xfrm>
                  <a:off x="5599400" y="4161550"/>
                  <a:ext cx="128600" cy="490975"/>
                </a:xfrm>
                <a:custGeom>
                  <a:avLst/>
                  <a:gdLst/>
                  <a:ahLst/>
                  <a:cxnLst/>
                  <a:rect l="l" t="t" r="r" b="b"/>
                  <a:pathLst>
                    <a:path w="5144" h="19639" extrusionOk="0">
                      <a:moveTo>
                        <a:pt x="0" y="19639"/>
                      </a:moveTo>
                      <a:lnTo>
                        <a:pt x="0" y="936"/>
                      </a:lnTo>
                      <a:lnTo>
                        <a:pt x="5144" y="0"/>
                      </a:lnTo>
                      <a:lnTo>
                        <a:pt x="4676" y="19639"/>
                      </a:lnTo>
                      <a:close/>
                    </a:path>
                  </a:pathLst>
                </a:custGeom>
                <a:solidFill>
                  <a:srgbClr val="C2E6D8">
                    <a:alpha val="66670"/>
                  </a:srgbClr>
                </a:solidFill>
                <a:ln>
                  <a:noFill/>
                </a:ln>
              </p:spPr>
            </p:sp>
            <p:sp>
              <p:nvSpPr>
                <p:cNvPr id="908" name="Google Shape;908;p43"/>
                <p:cNvSpPr/>
                <p:nvPr/>
              </p:nvSpPr>
              <p:spPr>
                <a:xfrm>
                  <a:off x="5599400" y="3799175"/>
                  <a:ext cx="339000" cy="280550"/>
                </a:xfrm>
                <a:custGeom>
                  <a:avLst/>
                  <a:gdLst/>
                  <a:ahLst/>
                  <a:cxnLst/>
                  <a:rect l="l" t="t" r="r" b="b"/>
                  <a:pathLst>
                    <a:path w="13560" h="11222" extrusionOk="0">
                      <a:moveTo>
                        <a:pt x="468" y="0"/>
                      </a:moveTo>
                      <a:lnTo>
                        <a:pt x="0" y="10755"/>
                      </a:lnTo>
                      <a:lnTo>
                        <a:pt x="13560" y="11222"/>
                      </a:lnTo>
                      <a:lnTo>
                        <a:pt x="12157" y="935"/>
                      </a:lnTo>
                      <a:close/>
                    </a:path>
                  </a:pathLst>
                </a:custGeom>
                <a:solidFill>
                  <a:srgbClr val="C2E6D8">
                    <a:alpha val="66670"/>
                  </a:srgbClr>
                </a:solidFill>
                <a:ln>
                  <a:noFill/>
                </a:ln>
              </p:spPr>
            </p:sp>
            <p:sp>
              <p:nvSpPr>
                <p:cNvPr id="909" name="Google Shape;909;p43"/>
                <p:cNvSpPr/>
                <p:nvPr/>
              </p:nvSpPr>
              <p:spPr>
                <a:xfrm>
                  <a:off x="5798125" y="4208325"/>
                  <a:ext cx="175350" cy="455900"/>
                </a:xfrm>
                <a:custGeom>
                  <a:avLst/>
                  <a:gdLst/>
                  <a:ahLst/>
                  <a:cxnLst/>
                  <a:rect l="l" t="t" r="r" b="b"/>
                  <a:pathLst>
                    <a:path w="7014" h="18236" extrusionOk="0">
                      <a:moveTo>
                        <a:pt x="0" y="467"/>
                      </a:moveTo>
                      <a:lnTo>
                        <a:pt x="0" y="18236"/>
                      </a:lnTo>
                      <a:lnTo>
                        <a:pt x="6546" y="18236"/>
                      </a:lnTo>
                      <a:lnTo>
                        <a:pt x="7014" y="0"/>
                      </a:lnTo>
                      <a:close/>
                    </a:path>
                  </a:pathLst>
                </a:custGeom>
                <a:solidFill>
                  <a:srgbClr val="C2E6D8">
                    <a:alpha val="66670"/>
                  </a:srgbClr>
                </a:solidFill>
                <a:ln>
                  <a:noFill/>
                </a:ln>
              </p:spPr>
            </p:sp>
            <p:sp>
              <p:nvSpPr>
                <p:cNvPr id="910" name="Google Shape;910;p43"/>
                <p:cNvSpPr/>
                <p:nvPr/>
              </p:nvSpPr>
              <p:spPr>
                <a:xfrm>
                  <a:off x="5751375" y="3483550"/>
                  <a:ext cx="490975" cy="257175"/>
                </a:xfrm>
                <a:custGeom>
                  <a:avLst/>
                  <a:gdLst/>
                  <a:ahLst/>
                  <a:cxnLst/>
                  <a:rect l="l" t="t" r="r" b="b"/>
                  <a:pathLst>
                    <a:path w="19639" h="10287" extrusionOk="0">
                      <a:moveTo>
                        <a:pt x="0" y="9352"/>
                      </a:moveTo>
                      <a:lnTo>
                        <a:pt x="9352" y="0"/>
                      </a:lnTo>
                      <a:lnTo>
                        <a:pt x="19639" y="935"/>
                      </a:lnTo>
                      <a:lnTo>
                        <a:pt x="19639" y="10287"/>
                      </a:lnTo>
                      <a:close/>
                    </a:path>
                  </a:pathLst>
                </a:custGeom>
                <a:solidFill>
                  <a:schemeClr val="accent3"/>
                </a:solidFill>
                <a:ln>
                  <a:noFill/>
                </a:ln>
              </p:spPr>
            </p:sp>
            <p:sp>
              <p:nvSpPr>
                <p:cNvPr id="911" name="Google Shape;911;p43"/>
                <p:cNvSpPr/>
                <p:nvPr/>
              </p:nvSpPr>
              <p:spPr>
                <a:xfrm>
                  <a:off x="6102050" y="2805550"/>
                  <a:ext cx="151975" cy="596175"/>
                </a:xfrm>
                <a:custGeom>
                  <a:avLst/>
                  <a:gdLst/>
                  <a:ahLst/>
                  <a:cxnLst/>
                  <a:rect l="l" t="t" r="r" b="b"/>
                  <a:pathLst>
                    <a:path w="6079" h="23847" extrusionOk="0">
                      <a:moveTo>
                        <a:pt x="0" y="0"/>
                      </a:moveTo>
                      <a:lnTo>
                        <a:pt x="936" y="22444"/>
                      </a:lnTo>
                      <a:lnTo>
                        <a:pt x="6079" y="23847"/>
                      </a:lnTo>
                      <a:lnTo>
                        <a:pt x="6079" y="0"/>
                      </a:lnTo>
                      <a:close/>
                    </a:path>
                  </a:pathLst>
                </a:custGeom>
                <a:solidFill>
                  <a:schemeClr val="accent5"/>
                </a:solidFill>
                <a:ln>
                  <a:noFill/>
                </a:ln>
              </p:spPr>
            </p:sp>
          </p:grpSp>
        </p:grpSp>
        <p:sp>
          <p:nvSpPr>
            <p:cNvPr id="912" name="Google Shape;912;p43"/>
            <p:cNvSpPr/>
            <p:nvPr/>
          </p:nvSpPr>
          <p:spPr>
            <a:xfrm>
              <a:off x="2366300" y="3530550"/>
              <a:ext cx="289225" cy="278675"/>
            </a:xfrm>
            <a:custGeom>
              <a:avLst/>
              <a:gdLst/>
              <a:ahLst/>
              <a:cxnLst/>
              <a:rect l="l" t="t" r="r" b="b"/>
              <a:pathLst>
                <a:path w="11569" h="11147" extrusionOk="0">
                  <a:moveTo>
                    <a:pt x="6984" y="453"/>
                  </a:moveTo>
                  <a:cubicBezTo>
                    <a:pt x="8332" y="453"/>
                    <a:pt x="9772" y="932"/>
                    <a:pt x="10480" y="2088"/>
                  </a:cubicBezTo>
                  <a:cubicBezTo>
                    <a:pt x="11179" y="3243"/>
                    <a:pt x="10997" y="4762"/>
                    <a:pt x="10784" y="6039"/>
                  </a:cubicBezTo>
                  <a:cubicBezTo>
                    <a:pt x="10466" y="8064"/>
                    <a:pt x="9789" y="10557"/>
                    <a:pt x="7393" y="10557"/>
                  </a:cubicBezTo>
                  <a:cubicBezTo>
                    <a:pt x="7271" y="10557"/>
                    <a:pt x="7145" y="10551"/>
                    <a:pt x="7015" y="10538"/>
                  </a:cubicBezTo>
                  <a:cubicBezTo>
                    <a:pt x="4765" y="10355"/>
                    <a:pt x="3002" y="8410"/>
                    <a:pt x="2030" y="6495"/>
                  </a:cubicBezTo>
                  <a:cubicBezTo>
                    <a:pt x="2027" y="6490"/>
                    <a:pt x="2025" y="6484"/>
                    <a:pt x="2022" y="6479"/>
                  </a:cubicBezTo>
                  <a:lnTo>
                    <a:pt x="2022" y="6479"/>
                  </a:lnTo>
                  <a:cubicBezTo>
                    <a:pt x="1081" y="3723"/>
                    <a:pt x="3189" y="1138"/>
                    <a:pt x="5860" y="568"/>
                  </a:cubicBezTo>
                  <a:cubicBezTo>
                    <a:pt x="6214" y="493"/>
                    <a:pt x="6595" y="453"/>
                    <a:pt x="6984" y="453"/>
                  </a:cubicBezTo>
                  <a:close/>
                  <a:moveTo>
                    <a:pt x="7177" y="1"/>
                  </a:moveTo>
                  <a:cubicBezTo>
                    <a:pt x="3823" y="1"/>
                    <a:pt x="0" y="2740"/>
                    <a:pt x="1513" y="6738"/>
                  </a:cubicBezTo>
                  <a:cubicBezTo>
                    <a:pt x="1520" y="6753"/>
                    <a:pt x="1527" y="6767"/>
                    <a:pt x="1535" y="6779"/>
                  </a:cubicBezTo>
                  <a:lnTo>
                    <a:pt x="1535" y="6779"/>
                  </a:lnTo>
                  <a:cubicBezTo>
                    <a:pt x="1538" y="6786"/>
                    <a:pt x="1541" y="6792"/>
                    <a:pt x="1543" y="6799"/>
                  </a:cubicBezTo>
                  <a:cubicBezTo>
                    <a:pt x="2600" y="8884"/>
                    <a:pt x="4774" y="11146"/>
                    <a:pt x="7300" y="11146"/>
                  </a:cubicBezTo>
                  <a:cubicBezTo>
                    <a:pt x="7537" y="11146"/>
                    <a:pt x="7776" y="11126"/>
                    <a:pt x="8018" y="11085"/>
                  </a:cubicBezTo>
                  <a:cubicBezTo>
                    <a:pt x="10936" y="10568"/>
                    <a:pt x="11513" y="6799"/>
                    <a:pt x="11544" y="4367"/>
                  </a:cubicBezTo>
                  <a:cubicBezTo>
                    <a:pt x="11568" y="1296"/>
                    <a:pt x="9484" y="1"/>
                    <a:pt x="7177"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3"/>
            <p:cNvSpPr/>
            <p:nvPr/>
          </p:nvSpPr>
          <p:spPr>
            <a:xfrm>
              <a:off x="2095525" y="3179975"/>
              <a:ext cx="197675" cy="174150"/>
            </a:xfrm>
            <a:custGeom>
              <a:avLst/>
              <a:gdLst/>
              <a:ahLst/>
              <a:cxnLst/>
              <a:rect l="l" t="t" r="r" b="b"/>
              <a:pathLst>
                <a:path w="7907" h="6966" extrusionOk="0">
                  <a:moveTo>
                    <a:pt x="429" y="1"/>
                  </a:moveTo>
                  <a:cubicBezTo>
                    <a:pt x="34" y="1"/>
                    <a:pt x="34" y="548"/>
                    <a:pt x="429" y="548"/>
                  </a:cubicBezTo>
                  <a:cubicBezTo>
                    <a:pt x="2921" y="578"/>
                    <a:pt x="7025" y="974"/>
                    <a:pt x="7086" y="4348"/>
                  </a:cubicBezTo>
                  <a:cubicBezTo>
                    <a:pt x="7120" y="5991"/>
                    <a:pt x="5530" y="6404"/>
                    <a:pt x="3839" y="6404"/>
                  </a:cubicBezTo>
                  <a:cubicBezTo>
                    <a:pt x="2560" y="6404"/>
                    <a:pt x="1223" y="6168"/>
                    <a:pt x="490" y="6050"/>
                  </a:cubicBezTo>
                  <a:cubicBezTo>
                    <a:pt x="462" y="6043"/>
                    <a:pt x="435" y="6039"/>
                    <a:pt x="410" y="6039"/>
                  </a:cubicBezTo>
                  <a:cubicBezTo>
                    <a:pt x="105" y="6039"/>
                    <a:pt x="1" y="6513"/>
                    <a:pt x="338" y="6597"/>
                  </a:cubicBezTo>
                  <a:cubicBezTo>
                    <a:pt x="1165" y="6735"/>
                    <a:pt x="2514" y="6966"/>
                    <a:pt x="3829" y="6966"/>
                  </a:cubicBezTo>
                  <a:cubicBezTo>
                    <a:pt x="5703" y="6966"/>
                    <a:pt x="7508" y="6497"/>
                    <a:pt x="7633" y="4621"/>
                  </a:cubicBezTo>
                  <a:cubicBezTo>
                    <a:pt x="7906" y="700"/>
                    <a:pt x="3286" y="1"/>
                    <a:pt x="429"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3"/>
            <p:cNvSpPr/>
            <p:nvPr/>
          </p:nvSpPr>
          <p:spPr>
            <a:xfrm>
              <a:off x="2095325" y="3061300"/>
              <a:ext cx="526900" cy="446575"/>
            </a:xfrm>
            <a:custGeom>
              <a:avLst/>
              <a:gdLst/>
              <a:ahLst/>
              <a:cxnLst/>
              <a:rect l="l" t="t" r="r" b="b"/>
              <a:pathLst>
                <a:path w="21076" h="17863" extrusionOk="0">
                  <a:moveTo>
                    <a:pt x="4944" y="0"/>
                  </a:moveTo>
                  <a:cubicBezTo>
                    <a:pt x="3361" y="0"/>
                    <a:pt x="1802" y="167"/>
                    <a:pt x="346" y="493"/>
                  </a:cubicBezTo>
                  <a:cubicBezTo>
                    <a:pt x="0" y="579"/>
                    <a:pt x="118" y="1075"/>
                    <a:pt x="442" y="1075"/>
                  </a:cubicBezTo>
                  <a:cubicBezTo>
                    <a:pt x="460" y="1075"/>
                    <a:pt x="479" y="1073"/>
                    <a:pt x="498" y="1070"/>
                  </a:cubicBezTo>
                  <a:cubicBezTo>
                    <a:pt x="1924" y="737"/>
                    <a:pt x="3455" y="568"/>
                    <a:pt x="5009" y="568"/>
                  </a:cubicBezTo>
                  <a:cubicBezTo>
                    <a:pt x="8424" y="568"/>
                    <a:pt x="11955" y="1384"/>
                    <a:pt x="14753" y="3076"/>
                  </a:cubicBezTo>
                  <a:cubicBezTo>
                    <a:pt x="16060" y="3867"/>
                    <a:pt x="17641" y="4961"/>
                    <a:pt x="18340" y="6359"/>
                  </a:cubicBezTo>
                  <a:cubicBezTo>
                    <a:pt x="19617" y="8882"/>
                    <a:pt x="16304" y="9794"/>
                    <a:pt x="14419" y="10158"/>
                  </a:cubicBezTo>
                  <a:cubicBezTo>
                    <a:pt x="12230" y="10584"/>
                    <a:pt x="8735" y="10219"/>
                    <a:pt x="7398" y="12438"/>
                  </a:cubicBezTo>
                  <a:cubicBezTo>
                    <a:pt x="6546" y="13836"/>
                    <a:pt x="7306" y="16146"/>
                    <a:pt x="5726" y="16997"/>
                  </a:cubicBezTo>
                  <a:cubicBezTo>
                    <a:pt x="5286" y="17236"/>
                    <a:pt x="4754" y="17330"/>
                    <a:pt x="4193" y="17330"/>
                  </a:cubicBezTo>
                  <a:cubicBezTo>
                    <a:pt x="2892" y="17330"/>
                    <a:pt x="1429" y="16823"/>
                    <a:pt x="559" y="16420"/>
                  </a:cubicBezTo>
                  <a:cubicBezTo>
                    <a:pt x="512" y="16392"/>
                    <a:pt x="465" y="16380"/>
                    <a:pt x="421" y="16380"/>
                  </a:cubicBezTo>
                  <a:cubicBezTo>
                    <a:pt x="176" y="16380"/>
                    <a:pt x="2" y="16752"/>
                    <a:pt x="285" y="16906"/>
                  </a:cubicBezTo>
                  <a:cubicBezTo>
                    <a:pt x="1292" y="17388"/>
                    <a:pt x="2810" y="17862"/>
                    <a:pt x="4184" y="17862"/>
                  </a:cubicBezTo>
                  <a:cubicBezTo>
                    <a:pt x="5672" y="17862"/>
                    <a:pt x="6990" y="17306"/>
                    <a:pt x="7306" y="15599"/>
                  </a:cubicBezTo>
                  <a:cubicBezTo>
                    <a:pt x="7580" y="14110"/>
                    <a:pt x="7367" y="12620"/>
                    <a:pt x="8917" y="11769"/>
                  </a:cubicBezTo>
                  <a:cubicBezTo>
                    <a:pt x="9829" y="11253"/>
                    <a:pt x="10984" y="11192"/>
                    <a:pt x="11987" y="11070"/>
                  </a:cubicBezTo>
                  <a:cubicBezTo>
                    <a:pt x="14024" y="10827"/>
                    <a:pt x="16425" y="10675"/>
                    <a:pt x="18127" y="9429"/>
                  </a:cubicBezTo>
                  <a:cubicBezTo>
                    <a:pt x="21076" y="7271"/>
                    <a:pt x="17459" y="4140"/>
                    <a:pt x="15544" y="2894"/>
                  </a:cubicBezTo>
                  <a:cubicBezTo>
                    <a:pt x="12555" y="930"/>
                    <a:pt x="8681" y="0"/>
                    <a:pt x="4944"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3"/>
            <p:cNvSpPr/>
            <p:nvPr/>
          </p:nvSpPr>
          <p:spPr>
            <a:xfrm>
              <a:off x="2096000" y="2915000"/>
              <a:ext cx="568025" cy="735925"/>
            </a:xfrm>
            <a:custGeom>
              <a:avLst/>
              <a:gdLst/>
              <a:ahLst/>
              <a:cxnLst/>
              <a:rect l="l" t="t" r="r" b="b"/>
              <a:pathLst>
                <a:path w="22721" h="29437" extrusionOk="0">
                  <a:moveTo>
                    <a:pt x="2805" y="0"/>
                  </a:moveTo>
                  <a:cubicBezTo>
                    <a:pt x="2011" y="0"/>
                    <a:pt x="1212" y="29"/>
                    <a:pt x="410" y="83"/>
                  </a:cubicBezTo>
                  <a:cubicBezTo>
                    <a:pt x="55" y="83"/>
                    <a:pt x="45" y="631"/>
                    <a:pt x="383" y="631"/>
                  </a:cubicBezTo>
                  <a:cubicBezTo>
                    <a:pt x="391" y="631"/>
                    <a:pt x="401" y="631"/>
                    <a:pt x="410" y="630"/>
                  </a:cubicBezTo>
                  <a:cubicBezTo>
                    <a:pt x="1200" y="580"/>
                    <a:pt x="1987" y="552"/>
                    <a:pt x="2770" y="552"/>
                  </a:cubicBezTo>
                  <a:cubicBezTo>
                    <a:pt x="7196" y="552"/>
                    <a:pt x="11467" y="1435"/>
                    <a:pt x="15213" y="4095"/>
                  </a:cubicBezTo>
                  <a:cubicBezTo>
                    <a:pt x="18191" y="6223"/>
                    <a:pt x="22204" y="10478"/>
                    <a:pt x="21170" y="14521"/>
                  </a:cubicBezTo>
                  <a:cubicBezTo>
                    <a:pt x="20471" y="17317"/>
                    <a:pt x="17584" y="18108"/>
                    <a:pt x="15273" y="19111"/>
                  </a:cubicBezTo>
                  <a:cubicBezTo>
                    <a:pt x="13541" y="19779"/>
                    <a:pt x="12052" y="20965"/>
                    <a:pt x="10988" y="22485"/>
                  </a:cubicBezTo>
                  <a:cubicBezTo>
                    <a:pt x="9741" y="24278"/>
                    <a:pt x="9286" y="26892"/>
                    <a:pt x="7462" y="28199"/>
                  </a:cubicBezTo>
                  <a:cubicBezTo>
                    <a:pt x="6826" y="28660"/>
                    <a:pt x="6148" y="28845"/>
                    <a:pt x="5458" y="28845"/>
                  </a:cubicBezTo>
                  <a:cubicBezTo>
                    <a:pt x="3738" y="28845"/>
                    <a:pt x="1941" y="27699"/>
                    <a:pt x="532" y="26831"/>
                  </a:cubicBezTo>
                  <a:cubicBezTo>
                    <a:pt x="485" y="26803"/>
                    <a:pt x="439" y="26791"/>
                    <a:pt x="396" y="26791"/>
                  </a:cubicBezTo>
                  <a:cubicBezTo>
                    <a:pt x="157" y="26791"/>
                    <a:pt x="0" y="27168"/>
                    <a:pt x="258" y="27348"/>
                  </a:cubicBezTo>
                  <a:cubicBezTo>
                    <a:pt x="1778" y="28271"/>
                    <a:pt x="3639" y="29437"/>
                    <a:pt x="5513" y="29437"/>
                  </a:cubicBezTo>
                  <a:cubicBezTo>
                    <a:pt x="5737" y="29437"/>
                    <a:pt x="5961" y="29420"/>
                    <a:pt x="6185" y="29384"/>
                  </a:cubicBezTo>
                  <a:cubicBezTo>
                    <a:pt x="8465" y="29020"/>
                    <a:pt x="9377" y="26801"/>
                    <a:pt x="10289" y="24947"/>
                  </a:cubicBezTo>
                  <a:cubicBezTo>
                    <a:pt x="10957" y="23548"/>
                    <a:pt x="11717" y="22241"/>
                    <a:pt x="12903" y="21178"/>
                  </a:cubicBezTo>
                  <a:cubicBezTo>
                    <a:pt x="14301" y="19962"/>
                    <a:pt x="15973" y="19506"/>
                    <a:pt x="17614" y="18807"/>
                  </a:cubicBezTo>
                  <a:cubicBezTo>
                    <a:pt x="19468" y="17986"/>
                    <a:pt x="21201" y="16709"/>
                    <a:pt x="21717" y="14673"/>
                  </a:cubicBezTo>
                  <a:cubicBezTo>
                    <a:pt x="22720" y="10813"/>
                    <a:pt x="19346" y="6740"/>
                    <a:pt x="16611" y="4490"/>
                  </a:cubicBezTo>
                  <a:cubicBezTo>
                    <a:pt x="12622" y="1158"/>
                    <a:pt x="7818" y="0"/>
                    <a:pt x="2805"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3"/>
            <p:cNvSpPr/>
            <p:nvPr/>
          </p:nvSpPr>
          <p:spPr>
            <a:xfrm>
              <a:off x="2097125" y="2760575"/>
              <a:ext cx="787275" cy="1164775"/>
            </a:xfrm>
            <a:custGeom>
              <a:avLst/>
              <a:gdLst/>
              <a:ahLst/>
              <a:cxnLst/>
              <a:rect l="l" t="t" r="r" b="b"/>
              <a:pathLst>
                <a:path w="31491" h="46591" extrusionOk="0">
                  <a:moveTo>
                    <a:pt x="5526" y="1"/>
                  </a:moveTo>
                  <a:cubicBezTo>
                    <a:pt x="3776" y="1"/>
                    <a:pt x="2027" y="143"/>
                    <a:pt x="365" y="303"/>
                  </a:cubicBezTo>
                  <a:cubicBezTo>
                    <a:pt x="10" y="332"/>
                    <a:pt x="0" y="881"/>
                    <a:pt x="338" y="881"/>
                  </a:cubicBezTo>
                  <a:cubicBezTo>
                    <a:pt x="347" y="881"/>
                    <a:pt x="356" y="881"/>
                    <a:pt x="365" y="880"/>
                  </a:cubicBezTo>
                  <a:cubicBezTo>
                    <a:pt x="2007" y="717"/>
                    <a:pt x="3707" y="583"/>
                    <a:pt x="5401" y="583"/>
                  </a:cubicBezTo>
                  <a:cubicBezTo>
                    <a:pt x="7188" y="583"/>
                    <a:pt x="8968" y="732"/>
                    <a:pt x="10669" y="1154"/>
                  </a:cubicBezTo>
                  <a:cubicBezTo>
                    <a:pt x="14013" y="1974"/>
                    <a:pt x="17052" y="4132"/>
                    <a:pt x="19697" y="6291"/>
                  </a:cubicBezTo>
                  <a:cubicBezTo>
                    <a:pt x="21794" y="8053"/>
                    <a:pt x="23982" y="9877"/>
                    <a:pt x="25958" y="11792"/>
                  </a:cubicBezTo>
                  <a:cubicBezTo>
                    <a:pt x="28390" y="14193"/>
                    <a:pt x="30001" y="17233"/>
                    <a:pt x="28207" y="20485"/>
                  </a:cubicBezTo>
                  <a:cubicBezTo>
                    <a:pt x="27052" y="22522"/>
                    <a:pt x="25229" y="24102"/>
                    <a:pt x="24165" y="26200"/>
                  </a:cubicBezTo>
                  <a:cubicBezTo>
                    <a:pt x="23010" y="28479"/>
                    <a:pt x="23101" y="30911"/>
                    <a:pt x="23618" y="33373"/>
                  </a:cubicBezTo>
                  <a:cubicBezTo>
                    <a:pt x="24195" y="36109"/>
                    <a:pt x="25046" y="38935"/>
                    <a:pt x="25077" y="41762"/>
                  </a:cubicBezTo>
                  <a:cubicBezTo>
                    <a:pt x="25125" y="44656"/>
                    <a:pt x="22801" y="46019"/>
                    <a:pt x="20276" y="46019"/>
                  </a:cubicBezTo>
                  <a:cubicBezTo>
                    <a:pt x="19618" y="46019"/>
                    <a:pt x="18946" y="45926"/>
                    <a:pt x="18298" y="45744"/>
                  </a:cubicBezTo>
                  <a:cubicBezTo>
                    <a:pt x="15259" y="44832"/>
                    <a:pt x="12888" y="42461"/>
                    <a:pt x="10122" y="40972"/>
                  </a:cubicBezTo>
                  <a:cubicBezTo>
                    <a:pt x="7430" y="39504"/>
                    <a:pt x="4471" y="38911"/>
                    <a:pt x="1441" y="38911"/>
                  </a:cubicBezTo>
                  <a:cubicBezTo>
                    <a:pt x="1083" y="38911"/>
                    <a:pt x="724" y="38919"/>
                    <a:pt x="365" y="38935"/>
                  </a:cubicBezTo>
                  <a:cubicBezTo>
                    <a:pt x="0" y="38935"/>
                    <a:pt x="0" y="39513"/>
                    <a:pt x="365" y="39513"/>
                  </a:cubicBezTo>
                  <a:cubicBezTo>
                    <a:pt x="732" y="39491"/>
                    <a:pt x="1099" y="39480"/>
                    <a:pt x="1465" y="39480"/>
                  </a:cubicBezTo>
                  <a:cubicBezTo>
                    <a:pt x="5100" y="39480"/>
                    <a:pt x="8665" y="40570"/>
                    <a:pt x="11703" y="42613"/>
                  </a:cubicBezTo>
                  <a:cubicBezTo>
                    <a:pt x="14104" y="44194"/>
                    <a:pt x="16505" y="46200"/>
                    <a:pt x="19423" y="46534"/>
                  </a:cubicBezTo>
                  <a:cubicBezTo>
                    <a:pt x="19720" y="46571"/>
                    <a:pt x="20030" y="46591"/>
                    <a:pt x="20347" y="46591"/>
                  </a:cubicBezTo>
                  <a:cubicBezTo>
                    <a:pt x="22106" y="46591"/>
                    <a:pt x="24063" y="45992"/>
                    <a:pt x="25016" y="44498"/>
                  </a:cubicBezTo>
                  <a:cubicBezTo>
                    <a:pt x="26141" y="42765"/>
                    <a:pt x="25563" y="40425"/>
                    <a:pt x="25259" y="38540"/>
                  </a:cubicBezTo>
                  <a:cubicBezTo>
                    <a:pt x="24621" y="34710"/>
                    <a:pt x="22767" y="30455"/>
                    <a:pt x="24560" y="26686"/>
                  </a:cubicBezTo>
                  <a:cubicBezTo>
                    <a:pt x="25715" y="24193"/>
                    <a:pt x="28025" y="22461"/>
                    <a:pt x="29119" y="19938"/>
                  </a:cubicBezTo>
                  <a:cubicBezTo>
                    <a:pt x="31490" y="14406"/>
                    <a:pt x="25046" y="10272"/>
                    <a:pt x="21581" y="7172"/>
                  </a:cubicBezTo>
                  <a:cubicBezTo>
                    <a:pt x="18785" y="4649"/>
                    <a:pt x="15654" y="2278"/>
                    <a:pt x="12098" y="971"/>
                  </a:cubicBezTo>
                  <a:cubicBezTo>
                    <a:pt x="10029" y="236"/>
                    <a:pt x="7777" y="1"/>
                    <a:pt x="5526"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3"/>
            <p:cNvSpPr/>
            <p:nvPr/>
          </p:nvSpPr>
          <p:spPr>
            <a:xfrm>
              <a:off x="2565250" y="1771188"/>
              <a:ext cx="1136950" cy="181000"/>
            </a:xfrm>
            <a:custGeom>
              <a:avLst/>
              <a:gdLst/>
              <a:ahLst/>
              <a:cxnLst/>
              <a:rect l="l" t="t" r="r" b="b"/>
              <a:pathLst>
                <a:path w="45478" h="7240" extrusionOk="0">
                  <a:moveTo>
                    <a:pt x="8138" y="0"/>
                  </a:moveTo>
                  <a:cubicBezTo>
                    <a:pt x="8092" y="0"/>
                    <a:pt x="8043" y="12"/>
                    <a:pt x="7994" y="39"/>
                  </a:cubicBezTo>
                  <a:cubicBezTo>
                    <a:pt x="6596" y="707"/>
                    <a:pt x="0" y="4173"/>
                    <a:pt x="2523" y="6543"/>
                  </a:cubicBezTo>
                  <a:cubicBezTo>
                    <a:pt x="3126" y="7105"/>
                    <a:pt x="4112" y="7239"/>
                    <a:pt x="5026" y="7239"/>
                  </a:cubicBezTo>
                  <a:cubicBezTo>
                    <a:pt x="5448" y="7239"/>
                    <a:pt x="5855" y="7211"/>
                    <a:pt x="6201" y="7182"/>
                  </a:cubicBezTo>
                  <a:cubicBezTo>
                    <a:pt x="8785" y="6999"/>
                    <a:pt x="11307" y="6331"/>
                    <a:pt x="13861" y="6118"/>
                  </a:cubicBezTo>
                  <a:cubicBezTo>
                    <a:pt x="16016" y="5941"/>
                    <a:pt x="18167" y="5925"/>
                    <a:pt x="20315" y="5925"/>
                  </a:cubicBezTo>
                  <a:cubicBezTo>
                    <a:pt x="20792" y="5925"/>
                    <a:pt x="21269" y="5926"/>
                    <a:pt x="21745" y="5926"/>
                  </a:cubicBezTo>
                  <a:cubicBezTo>
                    <a:pt x="25023" y="5926"/>
                    <a:pt x="28292" y="5888"/>
                    <a:pt x="31551" y="5297"/>
                  </a:cubicBezTo>
                  <a:cubicBezTo>
                    <a:pt x="36323" y="4416"/>
                    <a:pt x="41338" y="3534"/>
                    <a:pt x="45259" y="464"/>
                  </a:cubicBezTo>
                  <a:cubicBezTo>
                    <a:pt x="45478" y="294"/>
                    <a:pt x="45270" y="8"/>
                    <a:pt x="45038" y="8"/>
                  </a:cubicBezTo>
                  <a:cubicBezTo>
                    <a:pt x="44979" y="8"/>
                    <a:pt x="44919" y="26"/>
                    <a:pt x="44864" y="69"/>
                  </a:cubicBezTo>
                  <a:cubicBezTo>
                    <a:pt x="41460" y="2714"/>
                    <a:pt x="37144" y="3625"/>
                    <a:pt x="33010" y="4446"/>
                  </a:cubicBezTo>
                  <a:cubicBezTo>
                    <a:pt x="28731" y="5269"/>
                    <a:pt x="24502" y="5424"/>
                    <a:pt x="20165" y="5424"/>
                  </a:cubicBezTo>
                  <a:cubicBezTo>
                    <a:pt x="19696" y="5424"/>
                    <a:pt x="19226" y="5422"/>
                    <a:pt x="18754" y="5419"/>
                  </a:cubicBezTo>
                  <a:cubicBezTo>
                    <a:pt x="18521" y="5416"/>
                    <a:pt x="18288" y="5414"/>
                    <a:pt x="18055" y="5414"/>
                  </a:cubicBezTo>
                  <a:cubicBezTo>
                    <a:pt x="15984" y="5414"/>
                    <a:pt x="13934" y="5535"/>
                    <a:pt x="11885" y="5753"/>
                  </a:cubicBezTo>
                  <a:cubicBezTo>
                    <a:pt x="10031" y="5996"/>
                    <a:pt x="8237" y="6422"/>
                    <a:pt x="6383" y="6604"/>
                  </a:cubicBezTo>
                  <a:cubicBezTo>
                    <a:pt x="6044" y="6634"/>
                    <a:pt x="5624" y="6666"/>
                    <a:pt x="5191" y="6666"/>
                  </a:cubicBezTo>
                  <a:cubicBezTo>
                    <a:pt x="3881" y="6666"/>
                    <a:pt x="2454" y="6372"/>
                    <a:pt x="2797" y="4841"/>
                  </a:cubicBezTo>
                  <a:cubicBezTo>
                    <a:pt x="3253" y="2805"/>
                    <a:pt x="6596" y="1346"/>
                    <a:pt x="8298" y="525"/>
                  </a:cubicBezTo>
                  <a:cubicBezTo>
                    <a:pt x="8583" y="395"/>
                    <a:pt x="8404" y="0"/>
                    <a:pt x="813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3"/>
            <p:cNvSpPr/>
            <p:nvPr/>
          </p:nvSpPr>
          <p:spPr>
            <a:xfrm>
              <a:off x="2293200" y="1770838"/>
              <a:ext cx="1649925" cy="428550"/>
            </a:xfrm>
            <a:custGeom>
              <a:avLst/>
              <a:gdLst/>
              <a:ahLst/>
              <a:cxnLst/>
              <a:rect l="l" t="t" r="r" b="b"/>
              <a:pathLst>
                <a:path w="65997" h="17142" extrusionOk="0">
                  <a:moveTo>
                    <a:pt x="9578" y="0"/>
                  </a:moveTo>
                  <a:cubicBezTo>
                    <a:pt x="9528" y="0"/>
                    <a:pt x="9476" y="16"/>
                    <a:pt x="9423" y="53"/>
                  </a:cubicBezTo>
                  <a:cubicBezTo>
                    <a:pt x="5229" y="2880"/>
                    <a:pt x="1672" y="7013"/>
                    <a:pt x="1095" y="12181"/>
                  </a:cubicBezTo>
                  <a:cubicBezTo>
                    <a:pt x="882" y="14004"/>
                    <a:pt x="912" y="16041"/>
                    <a:pt x="2858" y="16862"/>
                  </a:cubicBezTo>
                  <a:cubicBezTo>
                    <a:pt x="3316" y="17058"/>
                    <a:pt x="3785" y="17141"/>
                    <a:pt x="4256" y="17141"/>
                  </a:cubicBezTo>
                  <a:cubicBezTo>
                    <a:pt x="5751" y="17141"/>
                    <a:pt x="7263" y="16302"/>
                    <a:pt x="8511" y="15585"/>
                  </a:cubicBezTo>
                  <a:cubicBezTo>
                    <a:pt x="11156" y="13944"/>
                    <a:pt x="14104" y="12880"/>
                    <a:pt x="17174" y="12393"/>
                  </a:cubicBezTo>
                  <a:cubicBezTo>
                    <a:pt x="20426" y="11937"/>
                    <a:pt x="23740" y="11968"/>
                    <a:pt x="27022" y="11846"/>
                  </a:cubicBezTo>
                  <a:cubicBezTo>
                    <a:pt x="33892" y="11664"/>
                    <a:pt x="40731" y="10934"/>
                    <a:pt x="47479" y="9627"/>
                  </a:cubicBezTo>
                  <a:cubicBezTo>
                    <a:pt x="54530" y="8260"/>
                    <a:pt x="60670" y="5646"/>
                    <a:pt x="65807" y="478"/>
                  </a:cubicBezTo>
                  <a:cubicBezTo>
                    <a:pt x="65997" y="289"/>
                    <a:pt x="65799" y="7"/>
                    <a:pt x="65572" y="7"/>
                  </a:cubicBezTo>
                  <a:cubicBezTo>
                    <a:pt x="65508" y="7"/>
                    <a:pt x="65442" y="30"/>
                    <a:pt x="65382" y="83"/>
                  </a:cubicBezTo>
                  <a:cubicBezTo>
                    <a:pt x="61187" y="4339"/>
                    <a:pt x="56233" y="6983"/>
                    <a:pt x="50457" y="8381"/>
                  </a:cubicBezTo>
                  <a:cubicBezTo>
                    <a:pt x="44773" y="9779"/>
                    <a:pt x="38968" y="10630"/>
                    <a:pt x="33101" y="11026"/>
                  </a:cubicBezTo>
                  <a:cubicBezTo>
                    <a:pt x="27661" y="11360"/>
                    <a:pt x="22129" y="11056"/>
                    <a:pt x="16749" y="11907"/>
                  </a:cubicBezTo>
                  <a:cubicBezTo>
                    <a:pt x="14438" y="12181"/>
                    <a:pt x="12189" y="12910"/>
                    <a:pt x="10092" y="13974"/>
                  </a:cubicBezTo>
                  <a:cubicBezTo>
                    <a:pt x="8497" y="14846"/>
                    <a:pt x="6392" y="16596"/>
                    <a:pt x="4379" y="16596"/>
                  </a:cubicBezTo>
                  <a:cubicBezTo>
                    <a:pt x="3936" y="16596"/>
                    <a:pt x="3498" y="16512"/>
                    <a:pt x="3070" y="16314"/>
                  </a:cubicBezTo>
                  <a:cubicBezTo>
                    <a:pt x="1" y="14886"/>
                    <a:pt x="2098" y="9384"/>
                    <a:pt x="3253" y="7287"/>
                  </a:cubicBezTo>
                  <a:cubicBezTo>
                    <a:pt x="4803" y="4491"/>
                    <a:pt x="7113" y="2302"/>
                    <a:pt x="9727" y="539"/>
                  </a:cubicBezTo>
                  <a:cubicBezTo>
                    <a:pt x="9979" y="363"/>
                    <a:pt x="9814" y="0"/>
                    <a:pt x="9578" y="0"/>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3"/>
            <p:cNvSpPr/>
            <p:nvPr/>
          </p:nvSpPr>
          <p:spPr>
            <a:xfrm rot="10800000">
              <a:off x="2366300" y="2265025"/>
              <a:ext cx="559300" cy="483450"/>
            </a:xfrm>
            <a:custGeom>
              <a:avLst/>
              <a:gdLst/>
              <a:ahLst/>
              <a:cxnLst/>
              <a:rect l="l" t="t" r="r" b="b"/>
              <a:pathLst>
                <a:path w="22372" h="19338" extrusionOk="0">
                  <a:moveTo>
                    <a:pt x="4372" y="485"/>
                  </a:moveTo>
                  <a:cubicBezTo>
                    <a:pt x="5391" y="485"/>
                    <a:pt x="6522" y="1079"/>
                    <a:pt x="7386" y="1674"/>
                  </a:cubicBezTo>
                  <a:cubicBezTo>
                    <a:pt x="7386" y="1674"/>
                    <a:pt x="7386" y="1674"/>
                    <a:pt x="7386" y="1674"/>
                  </a:cubicBezTo>
                  <a:lnTo>
                    <a:pt x="7386" y="1674"/>
                  </a:lnTo>
                  <a:cubicBezTo>
                    <a:pt x="7389" y="1675"/>
                    <a:pt x="7391" y="1677"/>
                    <a:pt x="7393" y="1678"/>
                  </a:cubicBezTo>
                  <a:lnTo>
                    <a:pt x="7393" y="1678"/>
                  </a:lnTo>
                  <a:cubicBezTo>
                    <a:pt x="9700" y="3258"/>
                    <a:pt x="11796" y="5079"/>
                    <a:pt x="14256" y="6446"/>
                  </a:cubicBezTo>
                  <a:cubicBezTo>
                    <a:pt x="16323" y="7601"/>
                    <a:pt x="20578" y="8148"/>
                    <a:pt x="21216" y="10762"/>
                  </a:cubicBezTo>
                  <a:cubicBezTo>
                    <a:pt x="21916" y="13558"/>
                    <a:pt x="18450" y="15717"/>
                    <a:pt x="16384" y="16780"/>
                  </a:cubicBezTo>
                  <a:cubicBezTo>
                    <a:pt x="14063" y="17953"/>
                    <a:pt x="11369" y="18792"/>
                    <a:pt x="8712" y="18792"/>
                  </a:cubicBezTo>
                  <a:cubicBezTo>
                    <a:pt x="8063" y="18792"/>
                    <a:pt x="7417" y="18742"/>
                    <a:pt x="6779" y="18634"/>
                  </a:cubicBezTo>
                  <a:cubicBezTo>
                    <a:pt x="4347" y="18239"/>
                    <a:pt x="2037" y="17449"/>
                    <a:pt x="1155" y="14896"/>
                  </a:cubicBezTo>
                  <a:cubicBezTo>
                    <a:pt x="304" y="12495"/>
                    <a:pt x="973" y="10063"/>
                    <a:pt x="1368" y="7631"/>
                  </a:cubicBezTo>
                  <a:cubicBezTo>
                    <a:pt x="1702" y="5747"/>
                    <a:pt x="1490" y="3224"/>
                    <a:pt x="2554" y="1522"/>
                  </a:cubicBezTo>
                  <a:cubicBezTo>
                    <a:pt x="3024" y="766"/>
                    <a:pt x="3672" y="485"/>
                    <a:pt x="4372" y="485"/>
                  </a:cubicBezTo>
                  <a:close/>
                  <a:moveTo>
                    <a:pt x="4437" y="1"/>
                  </a:moveTo>
                  <a:cubicBezTo>
                    <a:pt x="3097" y="1"/>
                    <a:pt x="1988" y="776"/>
                    <a:pt x="1520" y="2646"/>
                  </a:cubicBezTo>
                  <a:cubicBezTo>
                    <a:pt x="943" y="4956"/>
                    <a:pt x="730" y="7449"/>
                    <a:pt x="365" y="9789"/>
                  </a:cubicBezTo>
                  <a:cubicBezTo>
                    <a:pt x="61" y="11704"/>
                    <a:pt x="0" y="13862"/>
                    <a:pt x="851" y="15656"/>
                  </a:cubicBezTo>
                  <a:cubicBezTo>
                    <a:pt x="2153" y="18444"/>
                    <a:pt x="5293" y="19338"/>
                    <a:pt x="8346" y="19338"/>
                  </a:cubicBezTo>
                  <a:cubicBezTo>
                    <a:pt x="9785" y="19338"/>
                    <a:pt x="11204" y="19139"/>
                    <a:pt x="12402" y="18847"/>
                  </a:cubicBezTo>
                  <a:cubicBezTo>
                    <a:pt x="15684" y="18027"/>
                    <a:pt x="22372" y="15413"/>
                    <a:pt x="21855" y="10975"/>
                  </a:cubicBezTo>
                  <a:cubicBezTo>
                    <a:pt x="21551" y="8604"/>
                    <a:pt x="19028" y="7935"/>
                    <a:pt x="17143" y="7206"/>
                  </a:cubicBezTo>
                  <a:cubicBezTo>
                    <a:pt x="13587" y="5777"/>
                    <a:pt x="10791" y="3315"/>
                    <a:pt x="7690" y="1187"/>
                  </a:cubicBezTo>
                  <a:cubicBezTo>
                    <a:pt x="7687" y="1185"/>
                    <a:pt x="7684" y="1183"/>
                    <a:pt x="7682" y="1181"/>
                  </a:cubicBezTo>
                  <a:lnTo>
                    <a:pt x="7682" y="1181"/>
                  </a:lnTo>
                  <a:cubicBezTo>
                    <a:pt x="6586" y="440"/>
                    <a:pt x="5446" y="1"/>
                    <a:pt x="4437"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3"/>
            <p:cNvSpPr/>
            <p:nvPr/>
          </p:nvSpPr>
          <p:spPr>
            <a:xfrm rot="10800000">
              <a:off x="2572125" y="2375725"/>
              <a:ext cx="291175" cy="256550"/>
            </a:xfrm>
            <a:custGeom>
              <a:avLst/>
              <a:gdLst/>
              <a:ahLst/>
              <a:cxnLst/>
              <a:rect l="l" t="t" r="r" b="b"/>
              <a:pathLst>
                <a:path w="11647" h="10262" extrusionOk="0">
                  <a:moveTo>
                    <a:pt x="4459" y="561"/>
                  </a:moveTo>
                  <a:cubicBezTo>
                    <a:pt x="5016" y="561"/>
                    <a:pt x="5621" y="725"/>
                    <a:pt x="6262" y="1099"/>
                  </a:cubicBezTo>
                  <a:cubicBezTo>
                    <a:pt x="7843" y="2011"/>
                    <a:pt x="10882" y="4959"/>
                    <a:pt x="11065" y="6813"/>
                  </a:cubicBezTo>
                  <a:cubicBezTo>
                    <a:pt x="10820" y="9067"/>
                    <a:pt x="7907" y="9695"/>
                    <a:pt x="5858" y="9695"/>
                  </a:cubicBezTo>
                  <a:cubicBezTo>
                    <a:pt x="5614" y="9695"/>
                    <a:pt x="5382" y="9687"/>
                    <a:pt x="5168" y="9670"/>
                  </a:cubicBezTo>
                  <a:cubicBezTo>
                    <a:pt x="3739" y="9579"/>
                    <a:pt x="2068" y="9306"/>
                    <a:pt x="1308" y="7907"/>
                  </a:cubicBezTo>
                  <a:cubicBezTo>
                    <a:pt x="761" y="6904"/>
                    <a:pt x="791" y="5476"/>
                    <a:pt x="973" y="4351"/>
                  </a:cubicBezTo>
                  <a:cubicBezTo>
                    <a:pt x="1300" y="2366"/>
                    <a:pt x="2614" y="561"/>
                    <a:pt x="4459" y="561"/>
                  </a:cubicBezTo>
                  <a:close/>
                  <a:moveTo>
                    <a:pt x="4379" y="1"/>
                  </a:moveTo>
                  <a:cubicBezTo>
                    <a:pt x="1918" y="1"/>
                    <a:pt x="622" y="2438"/>
                    <a:pt x="365" y="4716"/>
                  </a:cubicBezTo>
                  <a:cubicBezTo>
                    <a:pt x="1" y="8120"/>
                    <a:pt x="1764" y="10065"/>
                    <a:pt x="5168" y="10248"/>
                  </a:cubicBezTo>
                  <a:cubicBezTo>
                    <a:pt x="5347" y="10257"/>
                    <a:pt x="5533" y="10262"/>
                    <a:pt x="5725" y="10262"/>
                  </a:cubicBezTo>
                  <a:cubicBezTo>
                    <a:pt x="8071" y="10262"/>
                    <a:pt x="11235" y="9536"/>
                    <a:pt x="11626" y="6935"/>
                  </a:cubicBezTo>
                  <a:lnTo>
                    <a:pt x="11626" y="6935"/>
                  </a:lnTo>
                  <a:cubicBezTo>
                    <a:pt x="11640" y="6901"/>
                    <a:pt x="11646" y="6860"/>
                    <a:pt x="11642" y="6813"/>
                  </a:cubicBezTo>
                  <a:lnTo>
                    <a:pt x="11642" y="6813"/>
                  </a:lnTo>
                  <a:cubicBezTo>
                    <a:pt x="11642" y="6813"/>
                    <a:pt x="11642" y="6813"/>
                    <a:pt x="11642" y="6813"/>
                  </a:cubicBezTo>
                  <a:cubicBezTo>
                    <a:pt x="11646" y="6770"/>
                    <a:pt x="11641" y="6732"/>
                    <a:pt x="11629" y="6699"/>
                  </a:cubicBezTo>
                  <a:lnTo>
                    <a:pt x="11629" y="6699"/>
                  </a:lnTo>
                  <a:cubicBezTo>
                    <a:pt x="11431" y="5178"/>
                    <a:pt x="10249" y="4083"/>
                    <a:pt x="9241" y="3074"/>
                  </a:cubicBezTo>
                  <a:cubicBezTo>
                    <a:pt x="7964" y="1798"/>
                    <a:pt x="6779" y="278"/>
                    <a:pt x="4894" y="35"/>
                  </a:cubicBezTo>
                  <a:cubicBezTo>
                    <a:pt x="4717" y="12"/>
                    <a:pt x="4545" y="1"/>
                    <a:pt x="4379" y="1"/>
                  </a:cubicBezTo>
                  <a:close/>
                </a:path>
              </a:pathLst>
            </a:custGeom>
            <a:solidFill>
              <a:srgbClr val="683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 name="Google Shape;921;p43"/>
          <p:cNvSpPr txBox="1"/>
          <p:nvPr/>
        </p:nvSpPr>
        <p:spPr>
          <a:xfrm>
            <a:off x="713225" y="2041950"/>
            <a:ext cx="1742700" cy="64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rgbClr val="333333"/>
                </a:solidFill>
                <a:latin typeface="Fira Sans"/>
                <a:ea typeface="Fira Sans"/>
                <a:cs typeface="Fira Sans"/>
                <a:sym typeface="Fira Sans"/>
              </a:rPr>
              <a:t>Despite being red, Mars is cold</a:t>
            </a:r>
            <a:endParaRPr sz="1600">
              <a:solidFill>
                <a:srgbClr val="333333"/>
              </a:solidFill>
              <a:latin typeface="Fira Sans"/>
              <a:ea typeface="Fira Sans"/>
              <a:cs typeface="Fira Sans"/>
              <a:sym typeface="Fira Sans"/>
            </a:endParaRPr>
          </a:p>
        </p:txBody>
      </p:sp>
      <p:sp>
        <p:nvSpPr>
          <p:cNvPr id="922" name="Google Shape;922;p43"/>
          <p:cNvSpPr txBox="1"/>
          <p:nvPr/>
        </p:nvSpPr>
        <p:spPr>
          <a:xfrm>
            <a:off x="713225" y="1596275"/>
            <a:ext cx="1742700" cy="416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400">
                <a:solidFill>
                  <a:srgbClr val="333333"/>
                </a:solidFill>
                <a:latin typeface="Londrina Solid"/>
                <a:ea typeface="Londrina Solid"/>
                <a:cs typeface="Londrina Solid"/>
                <a:sym typeface="Londrina Solid"/>
              </a:rPr>
              <a:t>MARS</a:t>
            </a:r>
            <a:endParaRPr sz="2400">
              <a:solidFill>
                <a:srgbClr val="333333"/>
              </a:solidFill>
              <a:latin typeface="Londrina Solid"/>
              <a:ea typeface="Londrina Solid"/>
              <a:cs typeface="Londrina Solid"/>
              <a:sym typeface="Londrina Solid"/>
            </a:endParaRPr>
          </a:p>
        </p:txBody>
      </p:sp>
      <p:sp>
        <p:nvSpPr>
          <p:cNvPr id="923" name="Google Shape;923;p43"/>
          <p:cNvSpPr txBox="1"/>
          <p:nvPr/>
        </p:nvSpPr>
        <p:spPr>
          <a:xfrm>
            <a:off x="6688025" y="2041950"/>
            <a:ext cx="1742700" cy="64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rgbClr val="333333"/>
                </a:solidFill>
                <a:latin typeface="Fira Sans"/>
                <a:ea typeface="Fira Sans"/>
                <a:cs typeface="Fira Sans"/>
                <a:sym typeface="Fira Sans"/>
              </a:rPr>
              <a:t>Venus has a beautiful name</a:t>
            </a:r>
            <a:endParaRPr sz="1600">
              <a:solidFill>
                <a:srgbClr val="333333"/>
              </a:solidFill>
              <a:latin typeface="Fira Sans"/>
              <a:ea typeface="Fira Sans"/>
              <a:cs typeface="Fira Sans"/>
              <a:sym typeface="Fira Sans"/>
            </a:endParaRPr>
          </a:p>
        </p:txBody>
      </p:sp>
      <p:sp>
        <p:nvSpPr>
          <p:cNvPr id="924" name="Google Shape;924;p43"/>
          <p:cNvSpPr txBox="1"/>
          <p:nvPr/>
        </p:nvSpPr>
        <p:spPr>
          <a:xfrm>
            <a:off x="6688025" y="1596275"/>
            <a:ext cx="1742700" cy="416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400">
                <a:solidFill>
                  <a:srgbClr val="333333"/>
                </a:solidFill>
                <a:latin typeface="Londrina Solid"/>
                <a:ea typeface="Londrina Solid"/>
                <a:cs typeface="Londrina Solid"/>
                <a:sym typeface="Londrina Solid"/>
              </a:rPr>
              <a:t>VENUS</a:t>
            </a:r>
            <a:endParaRPr sz="2400">
              <a:solidFill>
                <a:srgbClr val="333333"/>
              </a:solidFill>
              <a:latin typeface="Londrina Solid"/>
              <a:ea typeface="Londrina Solid"/>
              <a:cs typeface="Londrina Solid"/>
              <a:sym typeface="Londrina Solid"/>
            </a:endParaRPr>
          </a:p>
        </p:txBody>
      </p:sp>
      <p:sp>
        <p:nvSpPr>
          <p:cNvPr id="925" name="Google Shape;925;p43"/>
          <p:cNvSpPr txBox="1"/>
          <p:nvPr/>
        </p:nvSpPr>
        <p:spPr>
          <a:xfrm>
            <a:off x="713225" y="3907425"/>
            <a:ext cx="1742700" cy="64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rgbClr val="333333"/>
                </a:solidFill>
                <a:latin typeface="Fira Sans"/>
                <a:ea typeface="Fira Sans"/>
                <a:cs typeface="Fira Sans"/>
                <a:sym typeface="Fira Sans"/>
              </a:rPr>
              <a:t>It was named after a god</a:t>
            </a:r>
            <a:endParaRPr sz="1600">
              <a:solidFill>
                <a:srgbClr val="333333"/>
              </a:solidFill>
              <a:latin typeface="Fira Sans"/>
              <a:ea typeface="Fira Sans"/>
              <a:cs typeface="Fira Sans"/>
              <a:sym typeface="Fira Sans"/>
            </a:endParaRPr>
          </a:p>
        </p:txBody>
      </p:sp>
      <p:sp>
        <p:nvSpPr>
          <p:cNvPr id="926" name="Google Shape;926;p43"/>
          <p:cNvSpPr txBox="1"/>
          <p:nvPr/>
        </p:nvSpPr>
        <p:spPr>
          <a:xfrm>
            <a:off x="713225" y="3461750"/>
            <a:ext cx="1742700" cy="416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400">
                <a:solidFill>
                  <a:srgbClr val="333333"/>
                </a:solidFill>
                <a:latin typeface="Londrina Solid"/>
                <a:ea typeface="Londrina Solid"/>
                <a:cs typeface="Londrina Solid"/>
                <a:sym typeface="Londrina Solid"/>
              </a:rPr>
              <a:t>MERCURY</a:t>
            </a:r>
            <a:endParaRPr sz="2400">
              <a:solidFill>
                <a:srgbClr val="333333"/>
              </a:solidFill>
              <a:latin typeface="Londrina Solid"/>
              <a:ea typeface="Londrina Solid"/>
              <a:cs typeface="Londrina Solid"/>
              <a:sym typeface="Londrina Solid"/>
            </a:endParaRPr>
          </a:p>
        </p:txBody>
      </p:sp>
      <p:sp>
        <p:nvSpPr>
          <p:cNvPr id="927" name="Google Shape;927;p43"/>
          <p:cNvSpPr txBox="1"/>
          <p:nvPr/>
        </p:nvSpPr>
        <p:spPr>
          <a:xfrm>
            <a:off x="6688025" y="3907425"/>
            <a:ext cx="1742700" cy="64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rgbClr val="333333"/>
                </a:solidFill>
                <a:latin typeface="Fira Sans"/>
                <a:ea typeface="Fira Sans"/>
                <a:cs typeface="Fira Sans"/>
                <a:sym typeface="Fira Sans"/>
              </a:rPr>
              <a:t>Neptune is the farthest planet</a:t>
            </a:r>
            <a:endParaRPr sz="1600">
              <a:solidFill>
                <a:srgbClr val="333333"/>
              </a:solidFill>
              <a:latin typeface="Fira Sans"/>
              <a:ea typeface="Fira Sans"/>
              <a:cs typeface="Fira Sans"/>
              <a:sym typeface="Fira Sans"/>
            </a:endParaRPr>
          </a:p>
        </p:txBody>
      </p:sp>
      <p:sp>
        <p:nvSpPr>
          <p:cNvPr id="928" name="Google Shape;928;p43"/>
          <p:cNvSpPr txBox="1"/>
          <p:nvPr/>
        </p:nvSpPr>
        <p:spPr>
          <a:xfrm>
            <a:off x="6688025" y="3461750"/>
            <a:ext cx="1742700" cy="416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400">
                <a:solidFill>
                  <a:srgbClr val="333333"/>
                </a:solidFill>
                <a:latin typeface="Londrina Solid"/>
                <a:ea typeface="Londrina Solid"/>
                <a:cs typeface="Londrina Solid"/>
                <a:sym typeface="Londrina Solid"/>
              </a:rPr>
              <a:t>NEPTUNE</a:t>
            </a:r>
            <a:endParaRPr sz="2400">
              <a:solidFill>
                <a:srgbClr val="333333"/>
              </a:solidFill>
              <a:latin typeface="Londrina Solid"/>
              <a:ea typeface="Londrina Solid"/>
              <a:cs typeface="Londrina Solid"/>
              <a:sym typeface="Londrina Solid"/>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32"/>
        <p:cNvGrpSpPr/>
        <p:nvPr/>
      </p:nvGrpSpPr>
      <p:grpSpPr>
        <a:xfrm>
          <a:off x="0" y="0"/>
          <a:ext cx="0" cy="0"/>
          <a:chOff x="0" y="0"/>
          <a:chExt cx="0" cy="0"/>
        </a:xfrm>
      </p:grpSpPr>
      <p:sp>
        <p:nvSpPr>
          <p:cNvPr id="933" name="Google Shape;933;p44"/>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the same goes for tables</a:t>
            </a:r>
            <a:endParaRPr/>
          </a:p>
        </p:txBody>
      </p:sp>
      <p:sp>
        <p:nvSpPr>
          <p:cNvPr id="934" name="Google Shape;934;p44"/>
          <p:cNvSpPr/>
          <p:nvPr/>
        </p:nvSpPr>
        <p:spPr>
          <a:xfrm>
            <a:off x="843125" y="1668450"/>
            <a:ext cx="7587600" cy="3046500"/>
          </a:xfrm>
          <a:prstGeom prst="roundRect">
            <a:avLst>
              <a:gd name="adj" fmla="val 7798"/>
            </a:avLst>
          </a:pr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935" name="Google Shape;935;p44"/>
          <p:cNvGraphicFramePr/>
          <p:nvPr/>
        </p:nvGraphicFramePr>
        <p:xfrm>
          <a:off x="1061050" y="2300025"/>
          <a:ext cx="3000000" cy="3000000"/>
        </p:xfrm>
        <a:graphic>
          <a:graphicData uri="http://schemas.openxmlformats.org/drawingml/2006/table">
            <a:tbl>
              <a:tblPr>
                <a:noFill/>
                <a:tableStyleId>{81B1E903-58BC-4B49-9BF2-99AD9185D656}</a:tableStyleId>
              </a:tblPr>
              <a:tblGrid>
                <a:gridCol w="1320250">
                  <a:extLst>
                    <a:ext uri="{9D8B030D-6E8A-4147-A177-3AD203B41FA5}">
                      <a16:colId xmlns:a16="http://schemas.microsoft.com/office/drawing/2014/main" val="20000"/>
                    </a:ext>
                  </a:extLst>
                </a:gridCol>
                <a:gridCol w="1843600">
                  <a:extLst>
                    <a:ext uri="{9D8B030D-6E8A-4147-A177-3AD203B41FA5}">
                      <a16:colId xmlns:a16="http://schemas.microsoft.com/office/drawing/2014/main" val="20001"/>
                    </a:ext>
                  </a:extLst>
                </a:gridCol>
                <a:gridCol w="2099575">
                  <a:extLst>
                    <a:ext uri="{9D8B030D-6E8A-4147-A177-3AD203B41FA5}">
                      <a16:colId xmlns:a16="http://schemas.microsoft.com/office/drawing/2014/main" val="20002"/>
                    </a:ext>
                  </a:extLst>
                </a:gridCol>
                <a:gridCol w="1832900">
                  <a:extLst>
                    <a:ext uri="{9D8B030D-6E8A-4147-A177-3AD203B41FA5}">
                      <a16:colId xmlns:a16="http://schemas.microsoft.com/office/drawing/2014/main" val="20003"/>
                    </a:ext>
                  </a:extLst>
                </a:gridCol>
              </a:tblGrid>
              <a:tr h="734950">
                <a:tc>
                  <a:txBody>
                    <a:bodyPr/>
                    <a:lstStyle/>
                    <a:p>
                      <a:pPr marL="0" lvl="0" indent="0" algn="l" rtl="0">
                        <a:spcBef>
                          <a:spcPts val="0"/>
                        </a:spcBef>
                        <a:spcAft>
                          <a:spcPts val="0"/>
                        </a:spcAft>
                        <a:buNone/>
                      </a:pPr>
                      <a:endParaRPr sz="1600">
                        <a:solidFill>
                          <a:schemeClr val="dk1"/>
                        </a:solidFill>
                        <a:latin typeface="Fira Sans"/>
                        <a:ea typeface="Fira Sans"/>
                        <a:cs typeface="Fira Sans"/>
                        <a:sym typeface="Fira Sans"/>
                      </a:endParaRPr>
                    </a:p>
                  </a:txBody>
                  <a:tcPr marL="91425" marR="91425" marT="91425" marB="91425">
                    <a:lnL w="38100" cap="flat" cmpd="sng">
                      <a:solidFill>
                        <a:srgbClr val="FFD966">
                          <a:alpha val="0"/>
                        </a:srgbClr>
                      </a:solidFill>
                      <a:prstDash val="solid"/>
                      <a:round/>
                      <a:headEnd type="none" w="sm" len="sm"/>
                      <a:tailEnd type="none" w="sm" len="sm"/>
                    </a:lnL>
                    <a:lnR w="38100" cap="flat" cmpd="sng">
                      <a:solidFill>
                        <a:srgbClr val="FFD966">
                          <a:alpha val="0"/>
                        </a:srgbClr>
                      </a:solidFill>
                      <a:prstDash val="solid"/>
                      <a:round/>
                      <a:headEnd type="none" w="sm" len="sm"/>
                      <a:tailEnd type="none" w="sm" len="sm"/>
                    </a:lnR>
                    <a:lnT w="38100" cap="flat" cmpd="sng">
                      <a:solidFill>
                        <a:srgbClr val="FFD966">
                          <a:alpha val="0"/>
                        </a:srgbClr>
                      </a:solidFill>
                      <a:prstDash val="solid"/>
                      <a:round/>
                      <a:headEnd type="none" w="sm" len="sm"/>
                      <a:tailEnd type="none" w="sm" len="sm"/>
                    </a:lnT>
                    <a:lnB w="38100" cap="flat" cmpd="sng">
                      <a:solidFill>
                        <a:srgbClr val="FFD9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2000">
                          <a:solidFill>
                            <a:schemeClr val="dk1"/>
                          </a:solidFill>
                          <a:latin typeface="Londrina Solid"/>
                          <a:ea typeface="Londrina Solid"/>
                          <a:cs typeface="Londrina Solid"/>
                          <a:sym typeface="Londrina Solid"/>
                        </a:rPr>
                        <a:t>Mass </a:t>
                      </a:r>
                      <a:endParaRPr sz="2000">
                        <a:solidFill>
                          <a:schemeClr val="dk1"/>
                        </a:solidFill>
                        <a:latin typeface="Londrina Solid"/>
                        <a:ea typeface="Londrina Solid"/>
                        <a:cs typeface="Londrina Solid"/>
                        <a:sym typeface="Londrina Solid"/>
                      </a:endParaRPr>
                    </a:p>
                    <a:p>
                      <a:pPr marL="0" lvl="0" indent="0" algn="ctr" rtl="0">
                        <a:spcBef>
                          <a:spcPts val="0"/>
                        </a:spcBef>
                        <a:spcAft>
                          <a:spcPts val="0"/>
                        </a:spcAft>
                        <a:buNone/>
                      </a:pPr>
                      <a:r>
                        <a:rPr lang="en" sz="2000">
                          <a:solidFill>
                            <a:schemeClr val="dk1"/>
                          </a:solidFill>
                          <a:latin typeface="Londrina Solid"/>
                          <a:ea typeface="Londrina Solid"/>
                          <a:cs typeface="Londrina Solid"/>
                          <a:sym typeface="Londrina Solid"/>
                        </a:rPr>
                        <a:t>(earths)</a:t>
                      </a:r>
                      <a:endParaRPr sz="2000">
                        <a:solidFill>
                          <a:schemeClr val="dk1"/>
                        </a:solidFill>
                        <a:latin typeface="Londrina Solid"/>
                        <a:ea typeface="Londrina Solid"/>
                        <a:cs typeface="Londrina Solid"/>
                        <a:sym typeface="Londrina Solid"/>
                      </a:endParaRPr>
                    </a:p>
                  </a:txBody>
                  <a:tcPr marL="91425" marR="91425" marT="91425" marB="91425" anchor="ctr">
                    <a:lnL w="38100" cap="flat" cmpd="sng">
                      <a:solidFill>
                        <a:srgbClr val="FFD966">
                          <a:alpha val="0"/>
                        </a:srgbClr>
                      </a:solidFill>
                      <a:prstDash val="solid"/>
                      <a:round/>
                      <a:headEnd type="none" w="sm" len="sm"/>
                      <a:tailEnd type="none" w="sm" len="sm"/>
                    </a:lnL>
                    <a:lnR w="38100" cap="flat" cmpd="sng">
                      <a:solidFill>
                        <a:srgbClr val="FFD966">
                          <a:alpha val="0"/>
                        </a:srgbClr>
                      </a:solidFill>
                      <a:prstDash val="solid"/>
                      <a:round/>
                      <a:headEnd type="none" w="sm" len="sm"/>
                      <a:tailEnd type="none" w="sm" len="sm"/>
                    </a:lnR>
                    <a:lnT w="38100" cap="flat" cmpd="sng">
                      <a:solidFill>
                        <a:srgbClr val="FFD966">
                          <a:alpha val="0"/>
                        </a:srgbClr>
                      </a:solidFill>
                      <a:prstDash val="solid"/>
                      <a:round/>
                      <a:headEnd type="none" w="sm" len="sm"/>
                      <a:tailEnd type="none" w="sm" len="sm"/>
                    </a:lnT>
                    <a:lnB w="38100" cap="flat" cmpd="sng">
                      <a:solidFill>
                        <a:srgbClr val="FFD9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2000">
                          <a:solidFill>
                            <a:schemeClr val="dk1"/>
                          </a:solidFill>
                          <a:latin typeface="Londrina Solid"/>
                          <a:ea typeface="Londrina Solid"/>
                          <a:cs typeface="Londrina Solid"/>
                          <a:sym typeface="Londrina Solid"/>
                        </a:rPr>
                        <a:t>Diameter </a:t>
                      </a:r>
                      <a:endParaRPr sz="2000">
                        <a:solidFill>
                          <a:schemeClr val="dk1"/>
                        </a:solidFill>
                        <a:latin typeface="Londrina Solid"/>
                        <a:ea typeface="Londrina Solid"/>
                        <a:cs typeface="Londrina Solid"/>
                        <a:sym typeface="Londrina Solid"/>
                      </a:endParaRPr>
                    </a:p>
                    <a:p>
                      <a:pPr marL="0" lvl="0" indent="0" algn="ctr" rtl="0">
                        <a:spcBef>
                          <a:spcPts val="0"/>
                        </a:spcBef>
                        <a:spcAft>
                          <a:spcPts val="0"/>
                        </a:spcAft>
                        <a:buNone/>
                      </a:pPr>
                      <a:r>
                        <a:rPr lang="en" sz="2000">
                          <a:solidFill>
                            <a:schemeClr val="dk1"/>
                          </a:solidFill>
                          <a:latin typeface="Londrina Solid"/>
                          <a:ea typeface="Londrina Solid"/>
                          <a:cs typeface="Londrina Solid"/>
                          <a:sym typeface="Londrina Solid"/>
                        </a:rPr>
                        <a:t>(earths)</a:t>
                      </a:r>
                      <a:endParaRPr sz="2000">
                        <a:solidFill>
                          <a:schemeClr val="dk1"/>
                        </a:solidFill>
                        <a:latin typeface="Londrina Solid"/>
                        <a:ea typeface="Londrina Solid"/>
                        <a:cs typeface="Londrina Solid"/>
                        <a:sym typeface="Londrina Solid"/>
                      </a:endParaRPr>
                    </a:p>
                  </a:txBody>
                  <a:tcPr marL="91425" marR="91425" marT="91425" marB="91425" anchor="ctr">
                    <a:lnL w="38100" cap="flat" cmpd="sng">
                      <a:solidFill>
                        <a:srgbClr val="FFD966">
                          <a:alpha val="0"/>
                        </a:srgbClr>
                      </a:solidFill>
                      <a:prstDash val="solid"/>
                      <a:round/>
                      <a:headEnd type="none" w="sm" len="sm"/>
                      <a:tailEnd type="none" w="sm" len="sm"/>
                    </a:lnL>
                    <a:lnR w="38100" cap="flat" cmpd="sng">
                      <a:solidFill>
                        <a:srgbClr val="FFD966">
                          <a:alpha val="0"/>
                        </a:srgbClr>
                      </a:solidFill>
                      <a:prstDash val="solid"/>
                      <a:round/>
                      <a:headEnd type="none" w="sm" len="sm"/>
                      <a:tailEnd type="none" w="sm" len="sm"/>
                    </a:lnR>
                    <a:lnT w="38100" cap="flat" cmpd="sng">
                      <a:solidFill>
                        <a:srgbClr val="FFD966">
                          <a:alpha val="0"/>
                        </a:srgbClr>
                      </a:solidFill>
                      <a:prstDash val="solid"/>
                      <a:round/>
                      <a:headEnd type="none" w="sm" len="sm"/>
                      <a:tailEnd type="none" w="sm" len="sm"/>
                    </a:lnT>
                    <a:lnB w="38100" cap="flat" cmpd="sng">
                      <a:solidFill>
                        <a:srgbClr val="FFD9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2000">
                          <a:solidFill>
                            <a:schemeClr val="dk1"/>
                          </a:solidFill>
                          <a:latin typeface="Londrina Solid"/>
                          <a:ea typeface="Londrina Solid"/>
                          <a:cs typeface="Londrina Solid"/>
                          <a:sym typeface="Londrina Solid"/>
                        </a:rPr>
                        <a:t>Surface gravity</a:t>
                      </a:r>
                      <a:endParaRPr sz="2000">
                        <a:solidFill>
                          <a:schemeClr val="dk1"/>
                        </a:solidFill>
                        <a:latin typeface="Londrina Solid"/>
                        <a:ea typeface="Londrina Solid"/>
                        <a:cs typeface="Londrina Solid"/>
                        <a:sym typeface="Londrina Solid"/>
                      </a:endParaRPr>
                    </a:p>
                    <a:p>
                      <a:pPr marL="0" lvl="0" indent="0" algn="ctr" rtl="0">
                        <a:spcBef>
                          <a:spcPts val="0"/>
                        </a:spcBef>
                        <a:spcAft>
                          <a:spcPts val="0"/>
                        </a:spcAft>
                        <a:buNone/>
                      </a:pPr>
                      <a:r>
                        <a:rPr lang="en" sz="2000">
                          <a:solidFill>
                            <a:schemeClr val="dk1"/>
                          </a:solidFill>
                          <a:latin typeface="Londrina Solid"/>
                          <a:ea typeface="Londrina Solid"/>
                          <a:cs typeface="Londrina Solid"/>
                          <a:sym typeface="Londrina Solid"/>
                        </a:rPr>
                        <a:t>(earths)</a:t>
                      </a:r>
                      <a:endParaRPr sz="2000">
                        <a:solidFill>
                          <a:schemeClr val="dk1"/>
                        </a:solidFill>
                        <a:latin typeface="Londrina Solid"/>
                        <a:ea typeface="Londrina Solid"/>
                        <a:cs typeface="Londrina Solid"/>
                        <a:sym typeface="Londrina Solid"/>
                      </a:endParaRPr>
                    </a:p>
                  </a:txBody>
                  <a:tcPr marL="91425" marR="91425" marT="91425" marB="91425" anchor="ctr">
                    <a:lnL w="38100" cap="flat" cmpd="sng">
                      <a:solidFill>
                        <a:srgbClr val="FFD966">
                          <a:alpha val="0"/>
                        </a:srgbClr>
                      </a:solidFill>
                      <a:prstDash val="solid"/>
                      <a:round/>
                      <a:headEnd type="none" w="sm" len="sm"/>
                      <a:tailEnd type="none" w="sm" len="sm"/>
                    </a:lnL>
                    <a:lnR w="38100" cap="flat" cmpd="sng">
                      <a:solidFill>
                        <a:srgbClr val="FFD966">
                          <a:alpha val="0"/>
                        </a:srgbClr>
                      </a:solidFill>
                      <a:prstDash val="solid"/>
                      <a:round/>
                      <a:headEnd type="none" w="sm" len="sm"/>
                      <a:tailEnd type="none" w="sm" len="sm"/>
                    </a:lnR>
                    <a:lnT w="38100" cap="flat" cmpd="sng">
                      <a:solidFill>
                        <a:srgbClr val="FFD966">
                          <a:alpha val="0"/>
                        </a:srgbClr>
                      </a:solidFill>
                      <a:prstDash val="solid"/>
                      <a:round/>
                      <a:headEnd type="none" w="sm" len="sm"/>
                      <a:tailEnd type="none" w="sm" len="sm"/>
                    </a:lnT>
                    <a:lnB w="38100" cap="flat" cmpd="sng">
                      <a:solidFill>
                        <a:srgbClr val="FFD966">
                          <a:alpha val="0"/>
                        </a:srgbClr>
                      </a:solidFill>
                      <a:prstDash val="solid"/>
                      <a:round/>
                      <a:headEnd type="none" w="sm" len="sm"/>
                      <a:tailEnd type="none" w="sm" len="sm"/>
                    </a:lnB>
                  </a:tcPr>
                </a:tc>
                <a:extLst>
                  <a:ext uri="{0D108BD9-81ED-4DB2-BD59-A6C34878D82A}">
                    <a16:rowId xmlns:a16="http://schemas.microsoft.com/office/drawing/2014/main" val="10000"/>
                  </a:ext>
                </a:extLst>
              </a:tr>
              <a:tr h="538875">
                <a:tc>
                  <a:txBody>
                    <a:bodyPr/>
                    <a:lstStyle/>
                    <a:p>
                      <a:pPr marL="0" lvl="0" indent="0" algn="ctr" rtl="0">
                        <a:spcBef>
                          <a:spcPts val="0"/>
                        </a:spcBef>
                        <a:spcAft>
                          <a:spcPts val="0"/>
                        </a:spcAft>
                        <a:buNone/>
                      </a:pPr>
                      <a:r>
                        <a:rPr lang="en" sz="2000">
                          <a:solidFill>
                            <a:schemeClr val="dk1"/>
                          </a:solidFill>
                          <a:latin typeface="Londrina Solid"/>
                          <a:ea typeface="Londrina Solid"/>
                          <a:cs typeface="Londrina Solid"/>
                          <a:sym typeface="Londrina Solid"/>
                        </a:rPr>
                        <a:t>MERCURY</a:t>
                      </a:r>
                      <a:endParaRPr sz="2000">
                        <a:solidFill>
                          <a:schemeClr val="dk1"/>
                        </a:solidFill>
                        <a:latin typeface="Londrina Solid"/>
                        <a:ea typeface="Londrina Solid"/>
                        <a:cs typeface="Londrina Solid"/>
                        <a:sym typeface="Londrina Solid"/>
                      </a:endParaRPr>
                    </a:p>
                  </a:txBody>
                  <a:tcPr marL="91425" marR="91425" marT="91425" marB="91425" anchor="ctr">
                    <a:lnL w="38100" cap="flat" cmpd="sng">
                      <a:solidFill>
                        <a:srgbClr val="FFD966">
                          <a:alpha val="0"/>
                        </a:srgbClr>
                      </a:solidFill>
                      <a:prstDash val="solid"/>
                      <a:round/>
                      <a:headEnd type="none" w="sm" len="sm"/>
                      <a:tailEnd type="none" w="sm" len="sm"/>
                    </a:lnL>
                    <a:lnR w="38100" cap="flat" cmpd="sng">
                      <a:solidFill>
                        <a:srgbClr val="FFD966">
                          <a:alpha val="0"/>
                        </a:srgbClr>
                      </a:solidFill>
                      <a:prstDash val="solid"/>
                      <a:round/>
                      <a:headEnd type="none" w="sm" len="sm"/>
                      <a:tailEnd type="none" w="sm" len="sm"/>
                    </a:lnR>
                    <a:lnT w="38100" cap="flat" cmpd="sng">
                      <a:solidFill>
                        <a:srgbClr val="FFD966">
                          <a:alpha val="0"/>
                        </a:srgbClr>
                      </a:solidFill>
                      <a:prstDash val="solid"/>
                      <a:round/>
                      <a:headEnd type="none" w="sm" len="sm"/>
                      <a:tailEnd type="none" w="sm" len="sm"/>
                    </a:lnT>
                    <a:lnB w="38100" cap="flat" cmpd="sng">
                      <a:solidFill>
                        <a:srgbClr val="FFD9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Fira Sans"/>
                          <a:ea typeface="Fira Sans"/>
                          <a:cs typeface="Fira Sans"/>
                          <a:sym typeface="Fira Sans"/>
                        </a:rPr>
                        <a:t>0.06</a:t>
                      </a:r>
                      <a:endParaRPr sz="1600">
                        <a:solidFill>
                          <a:schemeClr val="dk1"/>
                        </a:solidFill>
                        <a:latin typeface="Fira Sans"/>
                        <a:ea typeface="Fira Sans"/>
                        <a:cs typeface="Fira Sans"/>
                        <a:sym typeface="Fira Sans"/>
                      </a:endParaRPr>
                    </a:p>
                  </a:txBody>
                  <a:tcPr marL="91425" marR="91425" marT="91425" marB="91425" anchor="ctr">
                    <a:lnL w="38100" cap="flat" cmpd="sng">
                      <a:solidFill>
                        <a:srgbClr val="FFD966">
                          <a:alpha val="0"/>
                        </a:srgbClr>
                      </a:solidFill>
                      <a:prstDash val="solid"/>
                      <a:round/>
                      <a:headEnd type="none" w="sm" len="sm"/>
                      <a:tailEnd type="none" w="sm" len="sm"/>
                    </a:lnL>
                    <a:lnR w="38100" cap="flat" cmpd="sng">
                      <a:solidFill>
                        <a:srgbClr val="FFD966">
                          <a:alpha val="0"/>
                        </a:srgbClr>
                      </a:solidFill>
                      <a:prstDash val="solid"/>
                      <a:round/>
                      <a:headEnd type="none" w="sm" len="sm"/>
                      <a:tailEnd type="none" w="sm" len="sm"/>
                    </a:lnR>
                    <a:lnT w="38100" cap="flat" cmpd="sng">
                      <a:solidFill>
                        <a:srgbClr val="FFD966">
                          <a:alpha val="0"/>
                        </a:srgbClr>
                      </a:solidFill>
                      <a:prstDash val="solid"/>
                      <a:round/>
                      <a:headEnd type="none" w="sm" len="sm"/>
                      <a:tailEnd type="none" w="sm" len="sm"/>
                    </a:lnT>
                    <a:lnB w="38100" cap="flat" cmpd="sng">
                      <a:solidFill>
                        <a:srgbClr val="FFD9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Fira Sans"/>
                          <a:ea typeface="Fira Sans"/>
                          <a:cs typeface="Fira Sans"/>
                          <a:sym typeface="Fira Sans"/>
                        </a:rPr>
                        <a:t>0.38</a:t>
                      </a:r>
                      <a:endParaRPr sz="1600">
                        <a:solidFill>
                          <a:schemeClr val="dk1"/>
                        </a:solidFill>
                        <a:latin typeface="Fira Sans"/>
                        <a:ea typeface="Fira Sans"/>
                        <a:cs typeface="Fira Sans"/>
                        <a:sym typeface="Fira Sans"/>
                      </a:endParaRPr>
                    </a:p>
                  </a:txBody>
                  <a:tcPr marL="91425" marR="91425" marT="91425" marB="91425" anchor="ctr">
                    <a:lnL w="38100" cap="flat" cmpd="sng">
                      <a:solidFill>
                        <a:srgbClr val="FFD966">
                          <a:alpha val="0"/>
                        </a:srgbClr>
                      </a:solidFill>
                      <a:prstDash val="solid"/>
                      <a:round/>
                      <a:headEnd type="none" w="sm" len="sm"/>
                      <a:tailEnd type="none" w="sm" len="sm"/>
                    </a:lnL>
                    <a:lnR w="38100" cap="flat" cmpd="sng">
                      <a:solidFill>
                        <a:srgbClr val="FFD966">
                          <a:alpha val="0"/>
                        </a:srgbClr>
                      </a:solidFill>
                      <a:prstDash val="solid"/>
                      <a:round/>
                      <a:headEnd type="none" w="sm" len="sm"/>
                      <a:tailEnd type="none" w="sm" len="sm"/>
                    </a:lnR>
                    <a:lnT w="38100" cap="flat" cmpd="sng">
                      <a:solidFill>
                        <a:srgbClr val="FFD966">
                          <a:alpha val="0"/>
                        </a:srgbClr>
                      </a:solidFill>
                      <a:prstDash val="solid"/>
                      <a:round/>
                      <a:headEnd type="none" w="sm" len="sm"/>
                      <a:tailEnd type="none" w="sm" len="sm"/>
                    </a:lnT>
                    <a:lnB w="38100" cap="flat" cmpd="sng">
                      <a:solidFill>
                        <a:srgbClr val="FFD9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Fira Sans"/>
                          <a:ea typeface="Fira Sans"/>
                          <a:cs typeface="Fira Sans"/>
                          <a:sym typeface="Fira Sans"/>
                        </a:rPr>
                        <a:t>0.38</a:t>
                      </a:r>
                      <a:endParaRPr sz="1600">
                        <a:solidFill>
                          <a:schemeClr val="dk1"/>
                        </a:solidFill>
                        <a:latin typeface="Fira Sans"/>
                        <a:ea typeface="Fira Sans"/>
                        <a:cs typeface="Fira Sans"/>
                        <a:sym typeface="Fira Sans"/>
                      </a:endParaRPr>
                    </a:p>
                  </a:txBody>
                  <a:tcPr marL="91425" marR="91425" marT="91425" marB="91425" anchor="ctr">
                    <a:lnL w="38100" cap="flat" cmpd="sng">
                      <a:solidFill>
                        <a:srgbClr val="FFD966">
                          <a:alpha val="0"/>
                        </a:srgbClr>
                      </a:solidFill>
                      <a:prstDash val="solid"/>
                      <a:round/>
                      <a:headEnd type="none" w="sm" len="sm"/>
                      <a:tailEnd type="none" w="sm" len="sm"/>
                    </a:lnL>
                    <a:lnR w="38100" cap="flat" cmpd="sng">
                      <a:solidFill>
                        <a:srgbClr val="FFD966">
                          <a:alpha val="0"/>
                        </a:srgbClr>
                      </a:solidFill>
                      <a:prstDash val="solid"/>
                      <a:round/>
                      <a:headEnd type="none" w="sm" len="sm"/>
                      <a:tailEnd type="none" w="sm" len="sm"/>
                    </a:lnR>
                    <a:lnT w="38100" cap="flat" cmpd="sng">
                      <a:solidFill>
                        <a:srgbClr val="FFD966">
                          <a:alpha val="0"/>
                        </a:srgbClr>
                      </a:solidFill>
                      <a:prstDash val="solid"/>
                      <a:round/>
                      <a:headEnd type="none" w="sm" len="sm"/>
                      <a:tailEnd type="none" w="sm" len="sm"/>
                    </a:lnT>
                    <a:lnB w="38100" cap="flat" cmpd="sng">
                      <a:solidFill>
                        <a:srgbClr val="FFD966">
                          <a:alpha val="0"/>
                        </a:srgbClr>
                      </a:solidFill>
                      <a:prstDash val="solid"/>
                      <a:round/>
                      <a:headEnd type="none" w="sm" len="sm"/>
                      <a:tailEnd type="none" w="sm" len="sm"/>
                    </a:lnB>
                  </a:tcPr>
                </a:tc>
                <a:extLst>
                  <a:ext uri="{0D108BD9-81ED-4DB2-BD59-A6C34878D82A}">
                    <a16:rowId xmlns:a16="http://schemas.microsoft.com/office/drawing/2014/main" val="10001"/>
                  </a:ext>
                </a:extLst>
              </a:tr>
              <a:tr h="510250">
                <a:tc>
                  <a:txBody>
                    <a:bodyPr/>
                    <a:lstStyle/>
                    <a:p>
                      <a:pPr marL="0" lvl="0" indent="0" algn="ctr" rtl="0">
                        <a:spcBef>
                          <a:spcPts val="0"/>
                        </a:spcBef>
                        <a:spcAft>
                          <a:spcPts val="0"/>
                        </a:spcAft>
                        <a:buNone/>
                      </a:pPr>
                      <a:r>
                        <a:rPr lang="en" sz="2000">
                          <a:solidFill>
                            <a:schemeClr val="dk1"/>
                          </a:solidFill>
                          <a:latin typeface="Londrina Solid"/>
                          <a:ea typeface="Londrina Solid"/>
                          <a:cs typeface="Londrina Solid"/>
                          <a:sym typeface="Londrina Solid"/>
                        </a:rPr>
                        <a:t>MARS</a:t>
                      </a:r>
                      <a:endParaRPr sz="2000">
                        <a:solidFill>
                          <a:schemeClr val="dk1"/>
                        </a:solidFill>
                        <a:latin typeface="Londrina Solid"/>
                        <a:ea typeface="Londrina Solid"/>
                        <a:cs typeface="Londrina Solid"/>
                        <a:sym typeface="Londrina Solid"/>
                      </a:endParaRPr>
                    </a:p>
                  </a:txBody>
                  <a:tcPr marL="91425" marR="91425" marT="91425" marB="91425" anchor="ctr">
                    <a:lnL w="38100" cap="flat" cmpd="sng">
                      <a:solidFill>
                        <a:srgbClr val="FFD966">
                          <a:alpha val="0"/>
                        </a:srgbClr>
                      </a:solidFill>
                      <a:prstDash val="solid"/>
                      <a:round/>
                      <a:headEnd type="none" w="sm" len="sm"/>
                      <a:tailEnd type="none" w="sm" len="sm"/>
                    </a:lnL>
                    <a:lnR w="38100" cap="flat" cmpd="sng">
                      <a:solidFill>
                        <a:srgbClr val="FFD966">
                          <a:alpha val="0"/>
                        </a:srgbClr>
                      </a:solidFill>
                      <a:prstDash val="solid"/>
                      <a:round/>
                      <a:headEnd type="none" w="sm" len="sm"/>
                      <a:tailEnd type="none" w="sm" len="sm"/>
                    </a:lnR>
                    <a:lnT w="38100" cap="flat" cmpd="sng">
                      <a:solidFill>
                        <a:srgbClr val="FFD966">
                          <a:alpha val="0"/>
                        </a:srgbClr>
                      </a:solidFill>
                      <a:prstDash val="solid"/>
                      <a:round/>
                      <a:headEnd type="none" w="sm" len="sm"/>
                      <a:tailEnd type="none" w="sm" len="sm"/>
                    </a:lnT>
                    <a:lnB w="38100" cap="flat" cmpd="sng">
                      <a:solidFill>
                        <a:srgbClr val="FFD9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Fira Sans"/>
                          <a:ea typeface="Fira Sans"/>
                          <a:cs typeface="Fira Sans"/>
                          <a:sym typeface="Fira Sans"/>
                        </a:rPr>
                        <a:t>0.11</a:t>
                      </a:r>
                      <a:endParaRPr sz="1600">
                        <a:solidFill>
                          <a:schemeClr val="dk1"/>
                        </a:solidFill>
                        <a:latin typeface="Fira Sans"/>
                        <a:ea typeface="Fira Sans"/>
                        <a:cs typeface="Fira Sans"/>
                        <a:sym typeface="Fira Sans"/>
                      </a:endParaRPr>
                    </a:p>
                  </a:txBody>
                  <a:tcPr marL="91425" marR="91425" marT="91425" marB="91425" anchor="ctr">
                    <a:lnL w="38100" cap="flat" cmpd="sng">
                      <a:solidFill>
                        <a:srgbClr val="FFD966">
                          <a:alpha val="0"/>
                        </a:srgbClr>
                      </a:solidFill>
                      <a:prstDash val="solid"/>
                      <a:round/>
                      <a:headEnd type="none" w="sm" len="sm"/>
                      <a:tailEnd type="none" w="sm" len="sm"/>
                    </a:lnL>
                    <a:lnR w="38100" cap="flat" cmpd="sng">
                      <a:solidFill>
                        <a:srgbClr val="FFD966">
                          <a:alpha val="0"/>
                        </a:srgbClr>
                      </a:solidFill>
                      <a:prstDash val="solid"/>
                      <a:round/>
                      <a:headEnd type="none" w="sm" len="sm"/>
                      <a:tailEnd type="none" w="sm" len="sm"/>
                    </a:lnR>
                    <a:lnT w="38100" cap="flat" cmpd="sng">
                      <a:solidFill>
                        <a:srgbClr val="FFD966">
                          <a:alpha val="0"/>
                        </a:srgbClr>
                      </a:solidFill>
                      <a:prstDash val="solid"/>
                      <a:round/>
                      <a:headEnd type="none" w="sm" len="sm"/>
                      <a:tailEnd type="none" w="sm" len="sm"/>
                    </a:lnT>
                    <a:lnB w="38100" cap="flat" cmpd="sng">
                      <a:solidFill>
                        <a:srgbClr val="FFD9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Fira Sans"/>
                          <a:ea typeface="Fira Sans"/>
                          <a:cs typeface="Fira Sans"/>
                          <a:sym typeface="Fira Sans"/>
                        </a:rPr>
                        <a:t>0.53</a:t>
                      </a:r>
                      <a:endParaRPr sz="1600">
                        <a:solidFill>
                          <a:schemeClr val="dk1"/>
                        </a:solidFill>
                        <a:latin typeface="Fira Sans"/>
                        <a:ea typeface="Fira Sans"/>
                        <a:cs typeface="Fira Sans"/>
                        <a:sym typeface="Fira Sans"/>
                      </a:endParaRPr>
                    </a:p>
                  </a:txBody>
                  <a:tcPr marL="91425" marR="91425" marT="91425" marB="91425" anchor="ctr">
                    <a:lnL w="38100" cap="flat" cmpd="sng">
                      <a:solidFill>
                        <a:srgbClr val="FFD966">
                          <a:alpha val="0"/>
                        </a:srgbClr>
                      </a:solidFill>
                      <a:prstDash val="solid"/>
                      <a:round/>
                      <a:headEnd type="none" w="sm" len="sm"/>
                      <a:tailEnd type="none" w="sm" len="sm"/>
                    </a:lnL>
                    <a:lnR w="38100" cap="flat" cmpd="sng">
                      <a:solidFill>
                        <a:srgbClr val="FFD966">
                          <a:alpha val="0"/>
                        </a:srgbClr>
                      </a:solidFill>
                      <a:prstDash val="solid"/>
                      <a:round/>
                      <a:headEnd type="none" w="sm" len="sm"/>
                      <a:tailEnd type="none" w="sm" len="sm"/>
                    </a:lnR>
                    <a:lnT w="38100" cap="flat" cmpd="sng">
                      <a:solidFill>
                        <a:srgbClr val="FFD966">
                          <a:alpha val="0"/>
                        </a:srgbClr>
                      </a:solidFill>
                      <a:prstDash val="solid"/>
                      <a:round/>
                      <a:headEnd type="none" w="sm" len="sm"/>
                      <a:tailEnd type="none" w="sm" len="sm"/>
                    </a:lnT>
                    <a:lnB w="38100" cap="flat" cmpd="sng">
                      <a:solidFill>
                        <a:srgbClr val="FFD9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Fira Sans"/>
                          <a:ea typeface="Fira Sans"/>
                          <a:cs typeface="Fira Sans"/>
                          <a:sym typeface="Fira Sans"/>
                        </a:rPr>
                        <a:t>0.38</a:t>
                      </a:r>
                      <a:endParaRPr sz="1600">
                        <a:solidFill>
                          <a:schemeClr val="dk1"/>
                        </a:solidFill>
                        <a:latin typeface="Fira Sans"/>
                        <a:ea typeface="Fira Sans"/>
                        <a:cs typeface="Fira Sans"/>
                        <a:sym typeface="Fira Sans"/>
                      </a:endParaRPr>
                    </a:p>
                  </a:txBody>
                  <a:tcPr marL="91425" marR="91425" marT="91425" marB="91425" anchor="ctr">
                    <a:lnL w="38100" cap="flat" cmpd="sng">
                      <a:solidFill>
                        <a:srgbClr val="FFD966">
                          <a:alpha val="0"/>
                        </a:srgbClr>
                      </a:solidFill>
                      <a:prstDash val="solid"/>
                      <a:round/>
                      <a:headEnd type="none" w="sm" len="sm"/>
                      <a:tailEnd type="none" w="sm" len="sm"/>
                    </a:lnL>
                    <a:lnR w="38100" cap="flat" cmpd="sng">
                      <a:solidFill>
                        <a:srgbClr val="FFD966">
                          <a:alpha val="0"/>
                        </a:srgbClr>
                      </a:solidFill>
                      <a:prstDash val="solid"/>
                      <a:round/>
                      <a:headEnd type="none" w="sm" len="sm"/>
                      <a:tailEnd type="none" w="sm" len="sm"/>
                    </a:lnR>
                    <a:lnT w="38100" cap="flat" cmpd="sng">
                      <a:solidFill>
                        <a:srgbClr val="FFD966">
                          <a:alpha val="0"/>
                        </a:srgbClr>
                      </a:solidFill>
                      <a:prstDash val="solid"/>
                      <a:round/>
                      <a:headEnd type="none" w="sm" len="sm"/>
                      <a:tailEnd type="none" w="sm" len="sm"/>
                    </a:lnT>
                    <a:lnB w="38100" cap="flat" cmpd="sng">
                      <a:solidFill>
                        <a:srgbClr val="FFD966">
                          <a:alpha val="0"/>
                        </a:srgbClr>
                      </a:solidFill>
                      <a:prstDash val="solid"/>
                      <a:round/>
                      <a:headEnd type="none" w="sm" len="sm"/>
                      <a:tailEnd type="none" w="sm" len="sm"/>
                    </a:lnB>
                  </a:tcPr>
                </a:tc>
                <a:extLst>
                  <a:ext uri="{0D108BD9-81ED-4DB2-BD59-A6C34878D82A}">
                    <a16:rowId xmlns:a16="http://schemas.microsoft.com/office/drawing/2014/main" val="10002"/>
                  </a:ext>
                </a:extLst>
              </a:tr>
              <a:tr h="466975">
                <a:tc>
                  <a:txBody>
                    <a:bodyPr/>
                    <a:lstStyle/>
                    <a:p>
                      <a:pPr marL="0" lvl="0" indent="0" algn="ctr" rtl="0">
                        <a:spcBef>
                          <a:spcPts val="0"/>
                        </a:spcBef>
                        <a:spcAft>
                          <a:spcPts val="0"/>
                        </a:spcAft>
                        <a:buNone/>
                      </a:pPr>
                      <a:r>
                        <a:rPr lang="en" sz="2000">
                          <a:solidFill>
                            <a:schemeClr val="dk1"/>
                          </a:solidFill>
                          <a:latin typeface="Londrina Solid"/>
                          <a:ea typeface="Londrina Solid"/>
                          <a:cs typeface="Londrina Solid"/>
                          <a:sym typeface="Londrina Solid"/>
                        </a:rPr>
                        <a:t>SATURN</a:t>
                      </a:r>
                      <a:endParaRPr sz="2000">
                        <a:solidFill>
                          <a:schemeClr val="dk1"/>
                        </a:solidFill>
                        <a:latin typeface="Londrina Solid"/>
                        <a:ea typeface="Londrina Solid"/>
                        <a:cs typeface="Londrina Solid"/>
                        <a:sym typeface="Londrina Solid"/>
                      </a:endParaRPr>
                    </a:p>
                  </a:txBody>
                  <a:tcPr marL="91425" marR="91425" marT="91425" marB="91425" anchor="ctr">
                    <a:lnL w="38100" cap="flat" cmpd="sng">
                      <a:solidFill>
                        <a:srgbClr val="FFD966">
                          <a:alpha val="0"/>
                        </a:srgbClr>
                      </a:solidFill>
                      <a:prstDash val="solid"/>
                      <a:round/>
                      <a:headEnd type="none" w="sm" len="sm"/>
                      <a:tailEnd type="none" w="sm" len="sm"/>
                    </a:lnL>
                    <a:lnR w="38100" cap="flat" cmpd="sng">
                      <a:solidFill>
                        <a:srgbClr val="FFD966">
                          <a:alpha val="0"/>
                        </a:srgbClr>
                      </a:solidFill>
                      <a:prstDash val="solid"/>
                      <a:round/>
                      <a:headEnd type="none" w="sm" len="sm"/>
                      <a:tailEnd type="none" w="sm" len="sm"/>
                    </a:lnR>
                    <a:lnT w="38100" cap="flat" cmpd="sng">
                      <a:solidFill>
                        <a:srgbClr val="FFD966">
                          <a:alpha val="0"/>
                        </a:srgbClr>
                      </a:solidFill>
                      <a:prstDash val="solid"/>
                      <a:round/>
                      <a:headEnd type="none" w="sm" len="sm"/>
                      <a:tailEnd type="none" w="sm" len="sm"/>
                    </a:lnT>
                    <a:lnB w="38100" cap="flat" cmpd="sng">
                      <a:solidFill>
                        <a:srgbClr val="FFD9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Fira Sans"/>
                          <a:ea typeface="Fira Sans"/>
                          <a:cs typeface="Fira Sans"/>
                          <a:sym typeface="Fira Sans"/>
                        </a:rPr>
                        <a:t>1.16</a:t>
                      </a:r>
                      <a:endParaRPr sz="1600">
                        <a:solidFill>
                          <a:schemeClr val="dk1"/>
                        </a:solidFill>
                        <a:latin typeface="Fira Sans"/>
                        <a:ea typeface="Fira Sans"/>
                        <a:cs typeface="Fira Sans"/>
                        <a:sym typeface="Fira Sans"/>
                      </a:endParaRPr>
                    </a:p>
                  </a:txBody>
                  <a:tcPr marL="91425" marR="91425" marT="91425" marB="91425" anchor="ctr">
                    <a:lnL w="38100" cap="flat" cmpd="sng">
                      <a:solidFill>
                        <a:srgbClr val="FFD966">
                          <a:alpha val="0"/>
                        </a:srgbClr>
                      </a:solidFill>
                      <a:prstDash val="solid"/>
                      <a:round/>
                      <a:headEnd type="none" w="sm" len="sm"/>
                      <a:tailEnd type="none" w="sm" len="sm"/>
                    </a:lnL>
                    <a:lnR w="38100" cap="flat" cmpd="sng">
                      <a:solidFill>
                        <a:srgbClr val="FFD966">
                          <a:alpha val="0"/>
                        </a:srgbClr>
                      </a:solidFill>
                      <a:prstDash val="solid"/>
                      <a:round/>
                      <a:headEnd type="none" w="sm" len="sm"/>
                      <a:tailEnd type="none" w="sm" len="sm"/>
                    </a:lnR>
                    <a:lnT w="38100" cap="flat" cmpd="sng">
                      <a:solidFill>
                        <a:srgbClr val="FFD966">
                          <a:alpha val="0"/>
                        </a:srgbClr>
                      </a:solidFill>
                      <a:prstDash val="solid"/>
                      <a:round/>
                      <a:headEnd type="none" w="sm" len="sm"/>
                      <a:tailEnd type="none" w="sm" len="sm"/>
                    </a:lnT>
                    <a:lnB w="38100" cap="flat" cmpd="sng">
                      <a:solidFill>
                        <a:srgbClr val="FFD9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Fira Sans"/>
                          <a:ea typeface="Fira Sans"/>
                          <a:cs typeface="Fira Sans"/>
                          <a:sym typeface="Fira Sans"/>
                        </a:rPr>
                        <a:t>9.4</a:t>
                      </a:r>
                      <a:endParaRPr sz="1600">
                        <a:solidFill>
                          <a:schemeClr val="dk1"/>
                        </a:solidFill>
                        <a:latin typeface="Fira Sans"/>
                        <a:ea typeface="Fira Sans"/>
                        <a:cs typeface="Fira Sans"/>
                        <a:sym typeface="Fira Sans"/>
                      </a:endParaRPr>
                    </a:p>
                  </a:txBody>
                  <a:tcPr marL="91425" marR="91425" marT="91425" marB="91425" anchor="ctr">
                    <a:lnL w="38100" cap="flat" cmpd="sng">
                      <a:solidFill>
                        <a:srgbClr val="FFD966">
                          <a:alpha val="0"/>
                        </a:srgbClr>
                      </a:solidFill>
                      <a:prstDash val="solid"/>
                      <a:round/>
                      <a:headEnd type="none" w="sm" len="sm"/>
                      <a:tailEnd type="none" w="sm" len="sm"/>
                    </a:lnL>
                    <a:lnR w="38100" cap="flat" cmpd="sng">
                      <a:solidFill>
                        <a:srgbClr val="FFD966">
                          <a:alpha val="0"/>
                        </a:srgbClr>
                      </a:solidFill>
                      <a:prstDash val="solid"/>
                      <a:round/>
                      <a:headEnd type="none" w="sm" len="sm"/>
                      <a:tailEnd type="none" w="sm" len="sm"/>
                    </a:lnR>
                    <a:lnT w="38100" cap="flat" cmpd="sng">
                      <a:solidFill>
                        <a:srgbClr val="FFD966">
                          <a:alpha val="0"/>
                        </a:srgbClr>
                      </a:solidFill>
                      <a:prstDash val="solid"/>
                      <a:round/>
                      <a:headEnd type="none" w="sm" len="sm"/>
                      <a:tailEnd type="none" w="sm" len="sm"/>
                    </a:lnT>
                    <a:lnB w="38100" cap="flat" cmpd="sng">
                      <a:solidFill>
                        <a:srgbClr val="FFD9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Fira Sans"/>
                          <a:ea typeface="Fira Sans"/>
                          <a:cs typeface="Fira Sans"/>
                          <a:sym typeface="Fira Sans"/>
                        </a:rPr>
                        <a:t>1.16</a:t>
                      </a:r>
                      <a:endParaRPr sz="1600">
                        <a:solidFill>
                          <a:schemeClr val="dk1"/>
                        </a:solidFill>
                        <a:latin typeface="Fira Sans"/>
                        <a:ea typeface="Fira Sans"/>
                        <a:cs typeface="Fira Sans"/>
                        <a:sym typeface="Fira Sans"/>
                      </a:endParaRPr>
                    </a:p>
                  </a:txBody>
                  <a:tcPr marL="91425" marR="91425" marT="91425" marB="91425" anchor="ctr">
                    <a:lnL w="38100" cap="flat" cmpd="sng">
                      <a:solidFill>
                        <a:srgbClr val="FFD966">
                          <a:alpha val="0"/>
                        </a:srgbClr>
                      </a:solidFill>
                      <a:prstDash val="solid"/>
                      <a:round/>
                      <a:headEnd type="none" w="sm" len="sm"/>
                      <a:tailEnd type="none" w="sm" len="sm"/>
                    </a:lnL>
                    <a:lnR w="38100" cap="flat" cmpd="sng">
                      <a:solidFill>
                        <a:srgbClr val="FFD966">
                          <a:alpha val="0"/>
                        </a:srgbClr>
                      </a:solidFill>
                      <a:prstDash val="solid"/>
                      <a:round/>
                      <a:headEnd type="none" w="sm" len="sm"/>
                      <a:tailEnd type="none" w="sm" len="sm"/>
                    </a:lnR>
                    <a:lnT w="38100" cap="flat" cmpd="sng">
                      <a:solidFill>
                        <a:srgbClr val="FFD966">
                          <a:alpha val="0"/>
                        </a:srgbClr>
                      </a:solidFill>
                      <a:prstDash val="solid"/>
                      <a:round/>
                      <a:headEnd type="none" w="sm" len="sm"/>
                      <a:tailEnd type="none" w="sm" len="sm"/>
                    </a:lnT>
                    <a:lnB w="38100" cap="flat" cmpd="sng">
                      <a:solidFill>
                        <a:srgbClr val="FFD966">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grpSp>
        <p:nvGrpSpPr>
          <p:cNvPr id="936" name="Google Shape;936;p44"/>
          <p:cNvGrpSpPr/>
          <p:nvPr/>
        </p:nvGrpSpPr>
        <p:grpSpPr>
          <a:xfrm>
            <a:off x="3125236" y="1875955"/>
            <a:ext cx="372749" cy="370909"/>
            <a:chOff x="-42994575" y="3950300"/>
            <a:chExt cx="319025" cy="317450"/>
          </a:xfrm>
        </p:grpSpPr>
        <p:sp>
          <p:nvSpPr>
            <p:cNvPr id="937" name="Google Shape;937;p44"/>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4"/>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4"/>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 name="Google Shape;940;p44"/>
          <p:cNvGrpSpPr/>
          <p:nvPr/>
        </p:nvGrpSpPr>
        <p:grpSpPr>
          <a:xfrm>
            <a:off x="7042456" y="1876245"/>
            <a:ext cx="376926" cy="370324"/>
            <a:chOff x="-40748275" y="3238700"/>
            <a:chExt cx="322600" cy="316950"/>
          </a:xfrm>
        </p:grpSpPr>
        <p:sp>
          <p:nvSpPr>
            <p:cNvPr id="941" name="Google Shape;941;p44"/>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4"/>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4"/>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4"/>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4"/>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4"/>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 name="Google Shape;947;p44"/>
          <p:cNvSpPr/>
          <p:nvPr/>
        </p:nvSpPr>
        <p:spPr>
          <a:xfrm>
            <a:off x="5084308" y="1876762"/>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theme/theme1.xml><?xml version="1.0" encoding="utf-8"?>
<a:theme xmlns:a="http://schemas.openxmlformats.org/drawingml/2006/main" name="World Atlas Theme by Slidesgo">
  <a:themeElements>
    <a:clrScheme name="Simple Light">
      <a:dk1>
        <a:srgbClr val="333333"/>
      </a:dk1>
      <a:lt1>
        <a:srgbClr val="FEEFD9"/>
      </a:lt1>
      <a:dk2>
        <a:srgbClr val="333333"/>
      </a:dk2>
      <a:lt2>
        <a:srgbClr val="FEEFD9"/>
      </a:lt2>
      <a:accent1>
        <a:srgbClr val="683F0F"/>
      </a:accent1>
      <a:accent2>
        <a:srgbClr val="FF9900"/>
      </a:accent2>
      <a:accent3>
        <a:srgbClr val="C2E6D8"/>
      </a:accent3>
      <a:accent4>
        <a:srgbClr val="F8C2D3"/>
      </a:accent4>
      <a:accent5>
        <a:srgbClr val="9CDCE3"/>
      </a:accent5>
      <a:accent6>
        <a:srgbClr val="E36692"/>
      </a:accent6>
      <a:hlink>
        <a:srgbClr val="33333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1290</Words>
  <Application>Microsoft Office PowerPoint</Application>
  <PresentationFormat>全屏显示(16:9)</PresentationFormat>
  <Paragraphs>289</Paragraphs>
  <Slides>49</Slides>
  <Notes>49</Notes>
  <HiddenSlides>0</HiddenSlides>
  <MMClips>0</MMClips>
  <ScaleCrop>false</ScaleCrop>
  <HeadingPairs>
    <vt:vector size="6" baseType="variant">
      <vt:variant>
        <vt:lpstr>已用的字体</vt:lpstr>
      </vt:variant>
      <vt:variant>
        <vt:i4>10</vt:i4>
      </vt:variant>
      <vt:variant>
        <vt:lpstr>主题</vt:lpstr>
      </vt:variant>
      <vt:variant>
        <vt:i4>3</vt:i4>
      </vt:variant>
      <vt:variant>
        <vt:lpstr>幻灯片标题</vt:lpstr>
      </vt:variant>
      <vt:variant>
        <vt:i4>49</vt:i4>
      </vt:variant>
    </vt:vector>
  </HeadingPairs>
  <TitlesOfParts>
    <vt:vector size="62" baseType="lpstr">
      <vt:lpstr>Londrina Solid Black</vt:lpstr>
      <vt:lpstr>Amatic SC</vt:lpstr>
      <vt:lpstr>Arial</vt:lpstr>
      <vt:lpstr>Proxima Nova</vt:lpstr>
      <vt:lpstr>Fira Sans SemiBold</vt:lpstr>
      <vt:lpstr>Calibri</vt:lpstr>
      <vt:lpstr>Roboto Medium</vt:lpstr>
      <vt:lpstr>Fira Sans</vt:lpstr>
      <vt:lpstr>Londrina Solid</vt:lpstr>
      <vt:lpstr>Proxima Nova Semibold</vt:lpstr>
      <vt:lpstr>World Atlas Theme by Slidesgo</vt:lpstr>
      <vt:lpstr>Slidesgo Final Pages</vt:lpstr>
      <vt:lpstr>1_Slidesgo Final Pages</vt:lpstr>
      <vt:lpstr>World Atlas Theme</vt:lpstr>
      <vt:lpstr>Table of contents</vt:lpstr>
      <vt:lpstr>WHOA!</vt:lpstr>
      <vt:lpstr>The slide title goes here</vt:lpstr>
      <vt:lpstr>4,333,000,000</vt:lpstr>
      <vt:lpstr>These are six columns</vt:lpstr>
      <vt:lpstr>Introduction</vt:lpstr>
      <vt:lpstr>Infographics make data appealing…</vt:lpstr>
      <vt:lpstr>…and the same goes for tables</vt:lpstr>
      <vt:lpstr>This is a graph</vt:lpstr>
      <vt:lpstr>This is a map</vt:lpstr>
      <vt:lpstr>A picture is worth a thousand words</vt:lpstr>
      <vt:lpstr>A PICTURE ALWAYS REINFORCES THE CONCEPT</vt:lpstr>
      <vt:lpstr>AWESOME WORDS</vt:lpstr>
      <vt:lpstr>—SOMEONE FAMOUS</vt:lpstr>
      <vt:lpstr>These are two columns</vt:lpstr>
      <vt:lpstr>Timelines always work well</vt:lpstr>
      <vt:lpstr>Our team</vt:lpstr>
      <vt:lpstr>Review your concepts</vt:lpstr>
      <vt:lpstr>Check out these percentages</vt:lpstr>
      <vt:lpstr>Population density</vt:lpstr>
      <vt:lpstr>333,000.00</vt:lpstr>
      <vt:lpstr>Natural resources</vt:lpstr>
      <vt:lpstr>Do you prefer this graph?</vt:lpstr>
      <vt:lpstr>North America</vt:lpstr>
      <vt:lpstr>South America</vt:lpstr>
      <vt:lpstr>Europe</vt:lpstr>
      <vt:lpstr>Asia</vt:lpstr>
      <vt:lpstr>Africa</vt:lpstr>
      <vt:lpstr>Australia</vt:lpstr>
      <vt:lpstr>Mobile web</vt:lpstr>
      <vt:lpstr>Tablet app</vt:lpstr>
      <vt:lpstr>Desktop software</vt:lpstr>
      <vt:lpstr>Thanks!</vt:lpstr>
      <vt:lpstr>Fonts &amp; colors used</vt:lpstr>
      <vt:lpstr>Use our editable graphic resources... </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World Atlas Theme</dc:title>
  <cp:lastModifiedBy>刘 龙</cp:lastModifiedBy>
  <cp:revision>1</cp:revision>
  <dcterms:modified xsi:type="dcterms:W3CDTF">2023-03-12T10:34:03Z</dcterms:modified>
</cp:coreProperties>
</file>